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0" r:id="rId4"/>
    <p:sldId id="292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763" y="1684421"/>
            <a:ext cx="10442123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definist.com/glyphge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Glyph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Lim | </a:t>
            </a:r>
            <a:r>
              <a:rPr lang="en-US" dirty="0" err="1"/>
              <a:t>Malody</a:t>
            </a:r>
            <a:r>
              <a:rPr lang="en-US" dirty="0"/>
              <a:t> Hoe | William </a:t>
            </a:r>
            <a:r>
              <a:rPr lang="en-US" dirty="0" err="1"/>
              <a:t>Yoong</a:t>
            </a:r>
            <a:endParaRPr lang="en-US" dirty="0"/>
          </a:p>
          <a:p>
            <a:r>
              <a:rPr lang="en-US" sz="1800" dirty="0"/>
              <a:t>7/16/2019</a:t>
            </a:r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Glyph Generator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an Alphabet Glyph Generator?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our Alphabet Glyph Generator do?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 Expedite Workflow</a:t>
            </a:r>
          </a:p>
          <a:p>
            <a:pPr marL="1143000" lvl="1" indent="-457200"/>
            <a:r>
              <a:rPr lang="en-US" dirty="0"/>
              <a:t>Quick Iteration</a:t>
            </a:r>
          </a:p>
          <a:p>
            <a:pPr marL="457200" indent="-457200"/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 Interesting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Why an Alphabet Glyph Generator?</a:t>
            </a:r>
          </a:p>
        </p:txBody>
      </p:sp>
    </p:spTree>
    <p:extLst>
      <p:ext uri="{BB962C8B-B14F-4D97-AF65-F5344CB8AC3E}">
        <p14:creationId xmlns:p14="http://schemas.microsoft.com/office/powerpoint/2010/main" val="28443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Randomize start point</a:t>
            </a:r>
          </a:p>
          <a:p>
            <a:pPr marL="457200" indent="-457200">
              <a:buFontTx/>
              <a:buChar char="-"/>
            </a:pPr>
            <a:r>
              <a:rPr lang="en-US" dirty="0"/>
              <a:t>Choose stroke</a:t>
            </a:r>
          </a:p>
          <a:p>
            <a:pPr marL="457200" indent="-457200">
              <a:buFontTx/>
              <a:buChar char="-"/>
            </a:pPr>
            <a:r>
              <a:rPr lang="en-US" dirty="0"/>
              <a:t>Draw, then choose stroke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4"/>
            <a:ext cx="12192000" cy="1353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our Alphabet Glyph Generator </a:t>
            </a:r>
          </a:p>
          <a:p>
            <a:r>
              <a:rPr lang="en-US" dirty="0"/>
              <a:t>do?</a:t>
            </a:r>
          </a:p>
        </p:txBody>
      </p:sp>
    </p:spTree>
    <p:extLst>
      <p:ext uri="{BB962C8B-B14F-4D97-AF65-F5344CB8AC3E}">
        <p14:creationId xmlns:p14="http://schemas.microsoft.com/office/powerpoint/2010/main" val="30737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800" dirty="0">
                <a:hlinkClick r:id="rId2"/>
              </a:rPr>
              <a:t>https://www.undefinist.com/glyphgen/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Alphabet Glyph Generator</vt:lpstr>
      <vt:lpstr>Alphabet Glyph Generator</vt:lpstr>
      <vt:lpstr>PowerPoint Presentation</vt:lpstr>
      <vt:lpstr>PowerPoint Presentation</vt:lpstr>
      <vt:lpstr>Demo https://www.undefinist.com/glyphgen/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Jacob Lim</cp:lastModifiedBy>
  <cp:revision>44</cp:revision>
  <dcterms:created xsi:type="dcterms:W3CDTF">2017-03-23T22:38:01Z</dcterms:created>
  <dcterms:modified xsi:type="dcterms:W3CDTF">2019-07-17T00:34:31Z</dcterms:modified>
</cp:coreProperties>
</file>