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92" r:id="rId5"/>
    <p:sldId id="29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763" y="1684421"/>
            <a:ext cx="10442123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189" y="1684421"/>
            <a:ext cx="10470697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Lim | </a:t>
            </a:r>
            <a:r>
              <a:rPr lang="en-US" dirty="0" err="1"/>
              <a:t>Malody</a:t>
            </a:r>
            <a:r>
              <a:rPr lang="en-US" dirty="0"/>
              <a:t> Hoe | William </a:t>
            </a:r>
            <a:r>
              <a:rPr lang="en-US" dirty="0" err="1"/>
              <a:t>Yoong</a:t>
            </a:r>
            <a:endParaRPr lang="en-US" dirty="0"/>
          </a:p>
          <a:p>
            <a:r>
              <a:rPr lang="en-US" sz="1800" dirty="0"/>
              <a:t>7/16/2019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Glyph Generator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an Alphabet Glyph Generator?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our Alphabet Glyph Generator do?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Expedite Workflow</a:t>
            </a:r>
          </a:p>
          <a:p>
            <a:pPr marL="1143000" lvl="1" indent="-457200"/>
            <a:r>
              <a:rPr lang="en-US" dirty="0"/>
              <a:t>Quick Iteration</a:t>
            </a:r>
          </a:p>
          <a:p>
            <a:pPr marL="457200" indent="-457200"/>
            <a:r>
              <a:rPr lang="en-US" dirty="0"/>
              <a:t>Interesting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Why an Alphabet Glyph Generator?</a:t>
            </a:r>
          </a:p>
        </p:txBody>
      </p:sp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Point Mesh</a:t>
            </a:r>
          </a:p>
          <a:p>
            <a:r>
              <a:rPr lang="en-US" dirty="0"/>
              <a:t>Brush Strokes</a:t>
            </a:r>
          </a:p>
          <a:p>
            <a:r>
              <a:rPr lang="en-US" dirty="0"/>
              <a:t>Curves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4"/>
            <a:ext cx="12192000" cy="1353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our Alphabet Glyph Generator </a:t>
            </a:r>
          </a:p>
          <a:p>
            <a:r>
              <a:rPr lang="en-US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30737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Minimize your use of text</a:t>
            </a:r>
          </a:p>
          <a:p>
            <a:pPr marL="1143000" lvl="1" indent="-457200"/>
            <a:r>
              <a:rPr lang="en-US" dirty="0"/>
              <a:t>Use bullets sparingly (better to just say it)</a:t>
            </a:r>
          </a:p>
          <a:p>
            <a:pPr marL="1143000" lvl="1" indent="-457200"/>
            <a:r>
              <a:rPr lang="en-US" dirty="0"/>
              <a:t>Minimize the “noise” on each slide</a:t>
            </a:r>
          </a:p>
          <a:p>
            <a:pPr marL="1143000" lvl="1" indent="-457200"/>
            <a:r>
              <a:rPr lang="en-US" dirty="0"/>
              <a:t>No one wants to read your presentation</a:t>
            </a:r>
          </a:p>
          <a:p>
            <a:pPr marL="1143000" lvl="1" indent="-457200"/>
            <a:r>
              <a:rPr lang="en-US" dirty="0"/>
              <a:t>Use “effective redundancy” and let your slides add value in addition to what you say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202997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Alphabet Glyph Generator</vt:lpstr>
      <vt:lpstr>Alphabet Glyph Generator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Jacob Lim</cp:lastModifiedBy>
  <cp:revision>39</cp:revision>
  <dcterms:created xsi:type="dcterms:W3CDTF">2017-03-23T22:38:01Z</dcterms:created>
  <dcterms:modified xsi:type="dcterms:W3CDTF">2019-07-15T23:00:54Z</dcterms:modified>
</cp:coreProperties>
</file>