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215B422-DC70-439F-A1D7-BEED2D65BA1D}">
          <p14:sldIdLst>
            <p14:sldId id="256"/>
          </p14:sldIdLst>
        </p14:section>
        <p14:section name="ALLCARD" id="{5700C89C-2950-40D8-AAD7-2F4D1C13D3B1}">
          <p14:sldIdLst>
            <p14:sldId id="262"/>
            <p14:sldId id="257"/>
            <p14:sldId id="258"/>
            <p14:sldId id="259"/>
            <p14:sldId id="260"/>
          </p14:sldIdLst>
        </p14:section>
        <p14:section name="ANTI-TRUANCY" id="{DFE19BC0-D9C8-4983-A739-A29882F5E19F}">
          <p14:sldIdLst>
            <p14:sldId id="261"/>
            <p14:sldId id="263"/>
            <p14:sldId id="264"/>
            <p14:sldId id="265"/>
          </p14:sldIdLst>
        </p14:section>
        <p14:section name="Demonstration" id="{7F0887F9-B70E-4EB9-AEC6-80A3E472E75A}">
          <p14:sldIdLst>
            <p14:sldId id="266"/>
          </p14:sldIdLst>
        </p14:section>
        <p14:section name="COST-BENEFIT" id="{FEDBE3AB-9166-49A6-8565-30FE4AE40A31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B3904ED-4FA0-43D7-B612-197B95E16D50}" type="datetimeFigureOut">
              <a:rPr lang="en-PH" smtClean="0"/>
              <a:t>8/16/2013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16CCCAC-A67E-45E0-8637-E19C1D6F7C79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card.com.p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ACE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 err="1" smtClean="0"/>
              <a:t>Amoranto</a:t>
            </a:r>
            <a:r>
              <a:rPr lang="en-PH" dirty="0" smtClean="0"/>
              <a:t>, </a:t>
            </a:r>
            <a:r>
              <a:rPr lang="en-PH" dirty="0" err="1" smtClean="0"/>
              <a:t>Nedbie</a:t>
            </a:r>
            <a:r>
              <a:rPr lang="en-PH" dirty="0" smtClean="0"/>
              <a:t> Francis</a:t>
            </a:r>
          </a:p>
          <a:p>
            <a:r>
              <a:rPr lang="en-PH" dirty="0" err="1" smtClean="0"/>
              <a:t>Carabeo</a:t>
            </a:r>
            <a:r>
              <a:rPr lang="en-PH" dirty="0" smtClean="0"/>
              <a:t>, Carlo </a:t>
            </a:r>
            <a:r>
              <a:rPr lang="en-PH" dirty="0" err="1" smtClean="0"/>
              <a:t>Eliczar</a:t>
            </a:r>
            <a:endParaRPr lang="en-PH" dirty="0" smtClean="0"/>
          </a:p>
          <a:p>
            <a:r>
              <a:rPr lang="en-PH" dirty="0" smtClean="0"/>
              <a:t>Ebora, Nikki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04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H" dirty="0" smtClean="0"/>
              <a:t>To avoid </a:t>
            </a:r>
            <a:r>
              <a:rPr lang="en-PH" dirty="0"/>
              <a:t>or eliminate these problems by implementing a standardized and automated system for keeping time and attendance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Our Goal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885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}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Demonstration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509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}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Our Improvements to the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714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Cost-Benefit Analysis</a:t>
            </a:r>
            <a:endParaRPr lang="en-PH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5664445"/>
              </p:ext>
            </p:extLst>
          </p:nvPr>
        </p:nvGraphicFramePr>
        <p:xfrm>
          <a:off x="152401" y="381000"/>
          <a:ext cx="4343399" cy="4087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653"/>
                <a:gridCol w="1117146"/>
                <a:gridCol w="762000"/>
                <a:gridCol w="990600"/>
              </a:tblGrid>
              <a:tr h="38986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Current System Costs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562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Name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Individual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Count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843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Checker salary with allowance from TAFT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624000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3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1872000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Course Cards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8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504000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4032000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Filing Cabinet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843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Disposal of data(course cards)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5750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5750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</a:tr>
              <a:tr h="389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TOTAL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 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smtClean="0">
                          <a:effectLst/>
                        </a:rPr>
                        <a:t>5,909,000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53" marR="47353" marT="0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13173232"/>
              </p:ext>
            </p:extLst>
          </p:nvPr>
        </p:nvGraphicFramePr>
        <p:xfrm>
          <a:off x="4648200" y="381000"/>
          <a:ext cx="4419600" cy="433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393"/>
                <a:gridCol w="1118007"/>
                <a:gridCol w="896479"/>
                <a:gridCol w="1084721"/>
              </a:tblGrid>
              <a:tr h="33943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Proposed System Costs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Name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Individual cost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Count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 cost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RFID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40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ID Printer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125000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125000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Card Reader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30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150000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Database server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Software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50000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50000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Admin Salary for 4 years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816000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1632000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Maintenance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20000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1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20000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</a:tr>
              <a:tr h="339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TOTAL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 </a:t>
                      </a:r>
                      <a:endParaRPr lang="en-PH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smtClean="0">
                          <a:effectLst/>
                        </a:rPr>
                        <a:t>2,007,000</a:t>
                      </a:r>
                      <a:endParaRPr lang="en-PH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096" marR="49096" marT="0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8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About the </a:t>
            </a:r>
            <a:r>
              <a:rPr lang="en-PH" dirty="0" smtClean="0"/>
              <a:t>Company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759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end-to-end card solutions provider based in the </a:t>
            </a:r>
            <a:r>
              <a:rPr lang="en-PH" dirty="0" smtClean="0"/>
              <a:t>Philippines</a:t>
            </a:r>
          </a:p>
          <a:p>
            <a:r>
              <a:rPr lang="en-PH" dirty="0"/>
              <a:t>include hardware and software </a:t>
            </a:r>
            <a:r>
              <a:rPr lang="en-PH" dirty="0" smtClean="0"/>
              <a:t>that support </a:t>
            </a:r>
            <a:r>
              <a:rPr lang="en-PH" dirty="0"/>
              <a:t>next generation </a:t>
            </a:r>
            <a:r>
              <a:rPr lang="en-PH" dirty="0" smtClean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790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Systems:</a:t>
            </a:r>
          </a:p>
          <a:p>
            <a:pPr lvl="1"/>
            <a:r>
              <a:rPr lang="en-PH" dirty="0" smtClean="0"/>
              <a:t>card management systems</a:t>
            </a:r>
          </a:p>
          <a:p>
            <a:pPr lvl="1"/>
            <a:r>
              <a:rPr lang="en-PH" dirty="0" smtClean="0"/>
              <a:t>mobile payment processing</a:t>
            </a:r>
          </a:p>
          <a:p>
            <a:pPr lvl="1"/>
            <a:r>
              <a:rPr lang="en-PH" dirty="0" smtClean="0"/>
              <a:t>point-of-sale</a:t>
            </a:r>
          </a:p>
          <a:p>
            <a:pPr lvl="1"/>
            <a:r>
              <a:rPr lang="en-PH" dirty="0" smtClean="0"/>
              <a:t>loyalty and fraud management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222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i="1" dirty="0" smtClean="0"/>
              <a:t>To </a:t>
            </a:r>
            <a:r>
              <a:rPr lang="en-PH" i="1" dirty="0"/>
              <a:t>lead the country's cashless revolution by pioneering next generation card applications; to promote convenience without compromising security; and to elevate the electronic infrastructure of the Philippines to global standards.</a:t>
            </a: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sz="2000" dirty="0" smtClean="0"/>
              <a:t>– </a:t>
            </a:r>
            <a:r>
              <a:rPr lang="en-PH" sz="2000" dirty="0"/>
              <a:t>Taken from their website at </a:t>
            </a:r>
            <a:r>
              <a:rPr lang="en-PH" sz="2000" u="sng" dirty="0">
                <a:hlinkClick r:id="rId2"/>
              </a:rPr>
              <a:t>http://www.allcard.com.ph/</a:t>
            </a:r>
            <a:endParaRPr lang="en-PH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Mission &amp; Vision of 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326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PH" i="1" dirty="0" err="1"/>
              <a:t>AllCard</a:t>
            </a:r>
            <a:r>
              <a:rPr lang="en-PH" i="1" dirty="0"/>
              <a:t> </a:t>
            </a:r>
            <a:r>
              <a:rPr lang="en-PH" i="1" dirty="0" smtClean="0"/>
              <a:t>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company, a product, an innovation, a way of </a:t>
            </a:r>
            <a:r>
              <a:rPr lang="en-PH" i="1" dirty="0" smtClean="0"/>
              <a:t>life.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movement to leave behind antiquated systems to make life easier for </a:t>
            </a:r>
            <a:r>
              <a:rPr lang="en-PH" i="1" dirty="0" smtClean="0"/>
              <a:t>people.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concept built on the foundation of </a:t>
            </a:r>
            <a:r>
              <a:rPr lang="en-PH" i="1" dirty="0" smtClean="0"/>
              <a:t>convenience.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commitment to quality from our people and </a:t>
            </a:r>
            <a:r>
              <a:rPr lang="en-PH" i="1" dirty="0" smtClean="0"/>
              <a:t>partners.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a </a:t>
            </a:r>
            <a:r>
              <a:rPr lang="en-PH" i="1" dirty="0"/>
              <a:t>passion to educate, drive change and transform solutions that no longer </a:t>
            </a:r>
            <a:r>
              <a:rPr lang="en-PH" i="1" dirty="0" smtClean="0"/>
              <a:t>work.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i="1" dirty="0" smtClean="0"/>
              <a:t>the </a:t>
            </a:r>
            <a:r>
              <a:rPr lang="en-PH" i="1" dirty="0"/>
              <a:t>result of a question we ask ourselves everyday on how we can do better.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Philosophy of ALLCARD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306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Automated Attendance System</a:t>
            </a:r>
            <a:endParaRPr lang="en-P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Anti-Truancy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359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Attendance is recorded by class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Professors call students by order of the course cards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Students must get the attention of the 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Attendance is written on the course card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Current Attendance Checking Process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4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Manual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Prone to human error</a:t>
            </a:r>
          </a:p>
          <a:p>
            <a:r>
              <a:rPr lang="en-PH" dirty="0" smtClean="0"/>
              <a:t>Parts of the process or the entire process is skipped</a:t>
            </a:r>
          </a:p>
          <a:p>
            <a:r>
              <a:rPr lang="en-PH" dirty="0" smtClean="0"/>
              <a:t>Not every professor follows the same standards of attendance checking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 smtClean="0"/>
              <a:t>Truancy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Comes in for attendance, then leaves</a:t>
            </a:r>
          </a:p>
          <a:p>
            <a:r>
              <a:rPr lang="en-PH" dirty="0" smtClean="0"/>
              <a:t>Takes advantage of lax professors; consequently, does not take the class seriously</a:t>
            </a:r>
          </a:p>
          <a:p>
            <a:r>
              <a:rPr lang="en-PH" dirty="0" smtClean="0"/>
              <a:t>Falsely claims to have been present in previous classes</a:t>
            </a: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with the Current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00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71</TotalTime>
  <Words>393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ACE</vt:lpstr>
      <vt:lpstr>ALLCARD</vt:lpstr>
      <vt:lpstr>ALLCARD</vt:lpstr>
      <vt:lpstr>ALLCARD</vt:lpstr>
      <vt:lpstr>Mission &amp; Vision of ALLCARD</vt:lpstr>
      <vt:lpstr>Philosophy of ALLCARD</vt:lpstr>
      <vt:lpstr>Anti-Truancy</vt:lpstr>
      <vt:lpstr>Current Attendance Checking Process</vt:lpstr>
      <vt:lpstr>Problems with the Current System</vt:lpstr>
      <vt:lpstr>Our Goal</vt:lpstr>
      <vt:lpstr>Demonstration</vt:lpstr>
      <vt:lpstr>Our Improvements to the System</vt:lpstr>
      <vt:lpstr>Cost-Benefit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</dc:title>
  <dc:creator>Nikki-Pc</dc:creator>
  <cp:lastModifiedBy>Nikki-Pc</cp:lastModifiedBy>
  <cp:revision>7</cp:revision>
  <dcterms:created xsi:type="dcterms:W3CDTF">2013-08-16T00:35:15Z</dcterms:created>
  <dcterms:modified xsi:type="dcterms:W3CDTF">2013-08-16T01:47:04Z</dcterms:modified>
</cp:coreProperties>
</file>