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70EA-AB93-F10B-61F3-4E69C227D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EF31-BD7A-484C-E6E6-E5455863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ED64-AD2B-DD39-C236-28F9747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ACE1-5CD9-B00E-C800-EB22ADA9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346A-EE47-F9C2-99F8-A341F548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8882-65ED-910B-B6AB-661838A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83B45-D280-5BA4-9750-A48A4B63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9DC15-0362-6430-0C7E-8C616830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E986-A223-E79B-8517-6035F12A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06CC-9B10-4ED3-587C-6188F703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024E7-3947-3883-782D-135ECBB00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0751D-7554-21F4-303D-C61077E78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A511-995C-D3F0-FB33-AB61B57A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EC14-5917-AF55-0478-8B7B350E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7916-0906-0C06-9AFF-2A8E0153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39A4-C4F4-699D-7086-8D3275B2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AF5A-44C5-FFDC-2467-CF3CCEAB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A515-9CB7-F7DD-06E2-9C14D35F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6344-BF49-FFE0-2A6D-130FFF1C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E043-176C-9C58-8638-F78ED09B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7C5F-445B-F2B2-9901-1CFF22D7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93EF-13D7-6FA9-219F-A589FA0A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D050-6409-C42E-BB7A-5A7FC546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1002-A64D-3897-1846-2A72505B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F1327-47B0-D4ED-4239-33051D69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94B7-97E1-5E0A-0CD2-68C0DD8B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E935-BC00-6EF8-C929-C21D32433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66A0F-345A-FA7F-98E3-CB08C3E6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CC6B6-A4B1-D162-39DD-E2D528F5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F3153-253F-8DA8-6B3F-285C9D65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DED92-3956-F689-017D-7C36183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3156-3822-39C5-D4A8-40B02AE9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8968-0BA7-578B-C6BD-F9069EFF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0A02-588C-96CD-C2F7-D5DE9BA3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ABFF-8EE8-D20C-3F23-AEC341C2C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524A0-8275-A76B-480B-F9E2F3D27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26C63-63A4-CD97-567F-7A8CAEB0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60CA3-0F31-E98D-BCBF-F3DA4E4B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56898-3980-14BE-D8DE-F72941AC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5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B672-A3DF-E044-39F8-B092D205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1319-C7DF-8FC4-42F3-52C3C847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36C7C-1C37-081E-AFFD-EF9BFC44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01E1B-17D7-C758-D641-5013EBFD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72EBF-B41A-668B-4F9A-001C8293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9063-5D06-9175-C0FF-62BBA80D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831A9-D5AF-981A-51BE-2CAB90DF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3BEA-E77F-BF41-67C8-A3EC87B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EDE6-9761-A1FD-37F7-CEB581B79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68A88-7E4F-594D-70AE-DA513258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1069-BF22-2DDF-FCF4-EB6A0D8E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E09C-B4E7-FF48-F604-3F23268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A1F8D-B7D2-83D6-6A65-4BF0158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03FF-AA77-864D-59D5-B9770753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D9A20-2F67-294C-4174-F850AFB2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8DC65-850F-68F7-70AE-57B787148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5D27E-F380-7591-10FA-C8512083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E88E-484C-1800-3FEA-0374E1B4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D7892-608B-A223-CEFE-3C3B6DF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6FA07-898E-5FBC-290A-3C2E7B87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9555-CA05-7967-7458-F8520F8C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199AD-1162-13A7-4B30-A65F27000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2A8D1-B560-FB4D-A5A8-9D4D6E12EA30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C076-CA57-9396-9A00-D0850A6FC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5748-6976-262B-DC9E-ECE2F0549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D0EAF-B840-DC41-B48B-51D0BD749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A099A-C62A-BE33-E3E3-5B3D073B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aph showing the average temperature&#10;&#10;AI-generated content may be incorrect.">
            <a:extLst>
              <a:ext uri="{FF2B5EF4-FFF2-40B4-BE49-F238E27FC236}">
                <a16:creationId xmlns:a16="http://schemas.microsoft.com/office/drawing/2014/main" id="{94D145B9-EEAB-93CC-EA45-2DEAD99E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7829"/>
          <a:stretch/>
        </p:blipFill>
        <p:spPr>
          <a:xfrm>
            <a:off x="575825" y="550518"/>
            <a:ext cx="5326077" cy="2556223"/>
          </a:xfrm>
          <a:prstGeom prst="rect">
            <a:avLst/>
          </a:prstGeom>
        </p:spPr>
      </p:pic>
      <p:pic>
        <p:nvPicPr>
          <p:cNvPr id="5" name="Picture 4" descr="A graph of different shades of gray&#10;&#10;AI-generated content may be incorrect.">
            <a:extLst>
              <a:ext uri="{FF2B5EF4-FFF2-40B4-BE49-F238E27FC236}">
                <a16:creationId xmlns:a16="http://schemas.microsoft.com/office/drawing/2014/main" id="{D718B5C5-070A-60FD-34BC-42F04C40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27795"/>
          <a:stretch/>
        </p:blipFill>
        <p:spPr>
          <a:xfrm>
            <a:off x="6649063" y="550517"/>
            <a:ext cx="5323751" cy="2556223"/>
          </a:xfrm>
          <a:prstGeom prst="rect">
            <a:avLst/>
          </a:prstGeom>
        </p:spPr>
      </p:pic>
      <p:pic>
        <p:nvPicPr>
          <p:cNvPr id="4" name="Picture 3" descr="A map of the area&#10;&#10;AI-generated content may be incorrect.">
            <a:extLst>
              <a:ext uri="{FF2B5EF4-FFF2-40B4-BE49-F238E27FC236}">
                <a16:creationId xmlns:a16="http://schemas.microsoft.com/office/drawing/2014/main" id="{2985F72E-681C-E837-FCEE-A375C67297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11" r="2" b="12380"/>
          <a:stretch/>
        </p:blipFill>
        <p:spPr>
          <a:xfrm>
            <a:off x="580014" y="3514856"/>
            <a:ext cx="5326076" cy="2564669"/>
          </a:xfrm>
          <a:prstGeom prst="rect">
            <a:avLst/>
          </a:prstGeom>
        </p:spPr>
      </p:pic>
      <p:pic>
        <p:nvPicPr>
          <p:cNvPr id="3" name="Picture 2" descr="A graph showing the amount of water in the water&#10;&#10;AI-generated content may be incorrect.">
            <a:extLst>
              <a:ext uri="{FF2B5EF4-FFF2-40B4-BE49-F238E27FC236}">
                <a16:creationId xmlns:a16="http://schemas.microsoft.com/office/drawing/2014/main" id="{66B3A610-D890-7818-9CB0-26B79F9F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159" r="-3" b="11397"/>
          <a:stretch/>
        </p:blipFill>
        <p:spPr>
          <a:xfrm>
            <a:off x="6653251" y="3514855"/>
            <a:ext cx="5323751" cy="25646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5F238E6-5592-0312-8CE7-80E0198EEEDB}"/>
              </a:ext>
            </a:extLst>
          </p:cNvPr>
          <p:cNvSpPr/>
          <p:nvPr/>
        </p:nvSpPr>
        <p:spPr>
          <a:xfrm>
            <a:off x="79724" y="977030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EEFEDD-812B-215E-7F78-70F36E17C5BD}"/>
              </a:ext>
            </a:extLst>
          </p:cNvPr>
          <p:cNvSpPr/>
          <p:nvPr/>
        </p:nvSpPr>
        <p:spPr>
          <a:xfrm>
            <a:off x="91006" y="3705003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D838B0-51E7-6DEF-F5C4-5A22B5204F57}"/>
              </a:ext>
            </a:extLst>
          </p:cNvPr>
          <p:cNvSpPr/>
          <p:nvPr/>
        </p:nvSpPr>
        <p:spPr>
          <a:xfrm>
            <a:off x="6000060" y="977030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5A9DDF-D413-4C2A-0AA3-37B4CE13523E}"/>
              </a:ext>
            </a:extLst>
          </p:cNvPr>
          <p:cNvSpPr/>
          <p:nvPr/>
        </p:nvSpPr>
        <p:spPr>
          <a:xfrm>
            <a:off x="6011342" y="3705003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3987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91A36-89D2-5DF2-4430-40F8818DA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AEA020-F47C-4D8F-B20C-E5BDB814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aph showing the value of a college&#10;&#10;AI-generated content may be incorrect.">
            <a:extLst>
              <a:ext uri="{FF2B5EF4-FFF2-40B4-BE49-F238E27FC236}">
                <a16:creationId xmlns:a16="http://schemas.microsoft.com/office/drawing/2014/main" id="{C0A54D98-4EE2-A34D-53CD-BC906A62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573"/>
          <a:stretch/>
        </p:blipFill>
        <p:spPr>
          <a:xfrm>
            <a:off x="1005840" y="545007"/>
            <a:ext cx="4990352" cy="2801817"/>
          </a:xfrm>
          <a:prstGeom prst="rect">
            <a:avLst/>
          </a:prstGeom>
        </p:spPr>
      </p:pic>
      <p:pic>
        <p:nvPicPr>
          <p:cNvPr id="4" name="Picture 3" descr="A graph of a graph showing the value of a college&#10;&#10;AI-generated content may be incorrect.">
            <a:extLst>
              <a:ext uri="{FF2B5EF4-FFF2-40B4-BE49-F238E27FC236}">
                <a16:creationId xmlns:a16="http://schemas.microsoft.com/office/drawing/2014/main" id="{019411A1-78D1-D5DC-9B6E-F7F7191F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79" r="1" b="3794"/>
          <a:stretch/>
        </p:blipFill>
        <p:spPr>
          <a:xfrm>
            <a:off x="6777007" y="545007"/>
            <a:ext cx="4990352" cy="2801817"/>
          </a:xfrm>
          <a:prstGeom prst="rect">
            <a:avLst/>
          </a:prstGeom>
        </p:spPr>
      </p:pic>
      <p:pic>
        <p:nvPicPr>
          <p:cNvPr id="3" name="Picture 2" descr="A graph showing the effects of injury&#10;&#10;AI-generated content may be incorrect.">
            <a:extLst>
              <a:ext uri="{FF2B5EF4-FFF2-40B4-BE49-F238E27FC236}">
                <a16:creationId xmlns:a16="http://schemas.microsoft.com/office/drawing/2014/main" id="{A0727310-A574-5938-63F5-7F64915D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20" r="1" b="7640"/>
          <a:stretch/>
        </p:blipFill>
        <p:spPr>
          <a:xfrm>
            <a:off x="1005840" y="3518539"/>
            <a:ext cx="4990352" cy="2788943"/>
          </a:xfrm>
          <a:prstGeom prst="rect">
            <a:avLst/>
          </a:prstGeom>
        </p:spPr>
      </p:pic>
      <p:pic>
        <p:nvPicPr>
          <p:cNvPr id="2" name="Picture 1" descr="A greyscale shot of a graph&#10;&#10;AI-generated content may be incorrect.">
            <a:extLst>
              <a:ext uri="{FF2B5EF4-FFF2-40B4-BE49-F238E27FC236}">
                <a16:creationId xmlns:a16="http://schemas.microsoft.com/office/drawing/2014/main" id="{221E881F-2122-48D8-F17C-34D16E2B5F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434" r="1" b="8527"/>
          <a:stretch/>
        </p:blipFill>
        <p:spPr>
          <a:xfrm>
            <a:off x="6777007" y="3518539"/>
            <a:ext cx="4990352" cy="27889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962A625-5368-B8CF-AF2C-BE710F0619AE}"/>
              </a:ext>
            </a:extLst>
          </p:cNvPr>
          <p:cNvSpPr/>
          <p:nvPr/>
        </p:nvSpPr>
        <p:spPr>
          <a:xfrm>
            <a:off x="413359" y="977030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725A2E-04B1-6966-9CFC-7F1E8C30C4B5}"/>
              </a:ext>
            </a:extLst>
          </p:cNvPr>
          <p:cNvSpPr/>
          <p:nvPr/>
        </p:nvSpPr>
        <p:spPr>
          <a:xfrm>
            <a:off x="424641" y="3705003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565ED0-9509-48F6-7DDC-E5BFD3832938}"/>
              </a:ext>
            </a:extLst>
          </p:cNvPr>
          <p:cNvSpPr/>
          <p:nvPr/>
        </p:nvSpPr>
        <p:spPr>
          <a:xfrm>
            <a:off x="6049488" y="977030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418A73-FB19-6E2B-D1CD-A723B6677845}"/>
              </a:ext>
            </a:extLst>
          </p:cNvPr>
          <p:cNvSpPr/>
          <p:nvPr/>
        </p:nvSpPr>
        <p:spPr>
          <a:xfrm>
            <a:off x="6060770" y="3705003"/>
            <a:ext cx="592481" cy="551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7038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Johnson</dc:creator>
  <cp:lastModifiedBy>Aaron Johnson</cp:lastModifiedBy>
  <cp:revision>1</cp:revision>
  <dcterms:created xsi:type="dcterms:W3CDTF">2025-03-23T20:19:18Z</dcterms:created>
  <dcterms:modified xsi:type="dcterms:W3CDTF">2025-03-23T22:04:03Z</dcterms:modified>
</cp:coreProperties>
</file>