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4"/>
  </p:notesMasterIdLst>
  <p:sldIdLst>
    <p:sldId id="257" r:id="rId4"/>
    <p:sldId id="269" r:id="rId5"/>
    <p:sldId id="270" r:id="rId6"/>
    <p:sldId id="271" r:id="rId7"/>
    <p:sldId id="272" r:id="rId8"/>
    <p:sldId id="273" r:id="rId9"/>
    <p:sldId id="274" r:id="rId10"/>
    <p:sldId id="276" r:id="rId11"/>
    <p:sldId id="284" r:id="rId12"/>
    <p:sldId id="277" r:id="rId13"/>
    <p:sldId id="278" r:id="rId14"/>
    <p:sldId id="279" r:id="rId15"/>
    <p:sldId id="285" r:id="rId16"/>
    <p:sldId id="287" r:id="rId17"/>
    <p:sldId id="286" r:id="rId18"/>
    <p:sldId id="288" r:id="rId19"/>
    <p:sldId id="281" r:id="rId20"/>
    <p:sldId id="282" r:id="rId21"/>
    <p:sldId id="283" r:id="rId22"/>
    <p:sldId id="275"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0" autoAdjust="0"/>
    <p:restoredTop sz="65527" autoAdjust="0"/>
  </p:normalViewPr>
  <p:slideViewPr>
    <p:cSldViewPr>
      <p:cViewPr varScale="1">
        <p:scale>
          <a:sx n="63" d="100"/>
          <a:sy n="63" d="100"/>
        </p:scale>
        <p:origin x="380" y="6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1E760-7513-44B2-999A-B093073B4895}" type="datetimeFigureOut">
              <a:rPr lang="en-US" smtClean="0"/>
              <a:t>11/15/2014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A3467-A656-4BD3-B32C-EEE9B6E3198D}" type="slidenum">
              <a:rPr lang="en-US" smtClean="0"/>
              <a:t>‹#›</a:t>
            </a:fld>
            <a:endParaRPr lang="en-US"/>
          </a:p>
        </p:txBody>
      </p:sp>
    </p:spTree>
    <p:extLst>
      <p:ext uri="{BB962C8B-B14F-4D97-AF65-F5344CB8AC3E}">
        <p14:creationId xmlns:p14="http://schemas.microsoft.com/office/powerpoint/2010/main" val="17536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11/15/2014 11:33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003164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16</a:t>
            </a:fld>
            <a:endParaRPr lang="en-US"/>
          </a:p>
        </p:txBody>
      </p:sp>
    </p:spTree>
    <p:extLst>
      <p:ext uri="{BB962C8B-B14F-4D97-AF65-F5344CB8AC3E}">
        <p14:creationId xmlns:p14="http://schemas.microsoft.com/office/powerpoint/2010/main" val="121824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2</a:t>
            </a:fld>
            <a:endParaRPr lang="en-US"/>
          </a:p>
        </p:txBody>
      </p:sp>
    </p:spTree>
    <p:extLst>
      <p:ext uri="{BB962C8B-B14F-4D97-AF65-F5344CB8AC3E}">
        <p14:creationId xmlns:p14="http://schemas.microsoft.com/office/powerpoint/2010/main" val="422519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4</a:t>
            </a:fld>
            <a:endParaRPr lang="en-US"/>
          </a:p>
        </p:txBody>
      </p:sp>
    </p:spTree>
    <p:extLst>
      <p:ext uri="{BB962C8B-B14F-4D97-AF65-F5344CB8AC3E}">
        <p14:creationId xmlns:p14="http://schemas.microsoft.com/office/powerpoint/2010/main" val="95546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7</a:t>
            </a:fld>
            <a:endParaRPr lang="en-US"/>
          </a:p>
        </p:txBody>
      </p:sp>
    </p:spTree>
    <p:extLst>
      <p:ext uri="{BB962C8B-B14F-4D97-AF65-F5344CB8AC3E}">
        <p14:creationId xmlns:p14="http://schemas.microsoft.com/office/powerpoint/2010/main" val="3742984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9</a:t>
            </a:fld>
            <a:endParaRPr lang="en-US"/>
          </a:p>
        </p:txBody>
      </p:sp>
    </p:spTree>
    <p:extLst>
      <p:ext uri="{BB962C8B-B14F-4D97-AF65-F5344CB8AC3E}">
        <p14:creationId xmlns:p14="http://schemas.microsoft.com/office/powerpoint/2010/main" val="3827657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12</a:t>
            </a:fld>
            <a:endParaRPr lang="en-US"/>
          </a:p>
        </p:txBody>
      </p:sp>
    </p:spTree>
    <p:extLst>
      <p:ext uri="{BB962C8B-B14F-4D97-AF65-F5344CB8AC3E}">
        <p14:creationId xmlns:p14="http://schemas.microsoft.com/office/powerpoint/2010/main" val="368055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13</a:t>
            </a:fld>
            <a:endParaRPr lang="en-US"/>
          </a:p>
        </p:txBody>
      </p:sp>
    </p:spTree>
    <p:extLst>
      <p:ext uri="{BB962C8B-B14F-4D97-AF65-F5344CB8AC3E}">
        <p14:creationId xmlns:p14="http://schemas.microsoft.com/office/powerpoint/2010/main" val="418443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14</a:t>
            </a:fld>
            <a:endParaRPr lang="en-US"/>
          </a:p>
        </p:txBody>
      </p:sp>
    </p:spTree>
    <p:extLst>
      <p:ext uri="{BB962C8B-B14F-4D97-AF65-F5344CB8AC3E}">
        <p14:creationId xmlns:p14="http://schemas.microsoft.com/office/powerpoint/2010/main" val="294626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15</a:t>
            </a:fld>
            <a:endParaRPr lang="en-US"/>
          </a:p>
        </p:txBody>
      </p:sp>
    </p:spTree>
    <p:extLst>
      <p:ext uri="{BB962C8B-B14F-4D97-AF65-F5344CB8AC3E}">
        <p14:creationId xmlns:p14="http://schemas.microsoft.com/office/powerpoint/2010/main" val="2553666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0"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138"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8" y="3276600"/>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centerbenefits.windows.com/" TargetMode="External"/><Relationship Id="rId2" Type="http://schemas.openxmlformats.org/officeDocument/2006/relationships/hyperlink" Target="https://dev.windows.com/en-u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Universe is Mine!</a:t>
            </a:r>
            <a:br>
              <a:rPr lang="en-US" dirty="0"/>
            </a:br>
            <a:r>
              <a:rPr lang="en-US" sz="3600" dirty="0"/>
              <a:t>Building apps that run on all Windows 8.1+ devices</a:t>
            </a:r>
          </a:p>
        </p:txBody>
      </p:sp>
      <p:sp>
        <p:nvSpPr>
          <p:cNvPr id="3" name="Subtitle 2"/>
          <p:cNvSpPr>
            <a:spLocks noGrp="1"/>
          </p:cNvSpPr>
          <p:nvPr>
            <p:ph type="subTitle" idx="1"/>
          </p:nvPr>
        </p:nvSpPr>
        <p:spPr>
          <a:xfrm>
            <a:off x="972631" y="3881735"/>
            <a:ext cx="3369181" cy="1376065"/>
          </a:xfrm>
        </p:spPr>
        <p:txBody>
          <a:bodyPr>
            <a:normAutofit/>
          </a:bodyPr>
          <a:lstStyle/>
          <a:p>
            <a:r>
              <a:rPr lang="en-US" dirty="0"/>
              <a:t>David Underhill</a:t>
            </a:r>
          </a:p>
          <a:p>
            <a:r>
              <a:rPr lang="en-US" sz="2000" dirty="0"/>
              <a:t>Software Developer</a:t>
            </a:r>
          </a:p>
          <a:p>
            <a:r>
              <a:rPr lang="en-US" sz="2000" dirty="0"/>
              <a:t>TechSmith Corp</a:t>
            </a:r>
          </a:p>
        </p:txBody>
      </p:sp>
      <p:sp>
        <p:nvSpPr>
          <p:cNvPr id="4" name="Subtitle 2"/>
          <p:cNvSpPr txBox="1">
            <a:spLocks/>
          </p:cNvSpPr>
          <p:nvPr/>
        </p:nvSpPr>
        <p:spPr>
          <a:xfrm>
            <a:off x="6399212" y="38055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2" y="1066800"/>
            <a:ext cx="10120640" cy="51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173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5" name="Content Placeholder 4"/>
          <p:cNvPicPr>
            <a:picLocks noGrp="1" noChangeAspect="1"/>
          </p:cNvPicPr>
          <p:nvPr>
            <p:ph idx="1"/>
          </p:nvPr>
        </p:nvPicPr>
        <p:blipFill>
          <a:blip r:embed="rId2"/>
          <a:stretch>
            <a:fillRect/>
          </a:stretch>
        </p:blipFill>
        <p:spPr>
          <a:xfrm>
            <a:off x="515938" y="1447800"/>
            <a:ext cx="10974199" cy="3581400"/>
          </a:xfrm>
          <a:prstGeom prst="rect">
            <a:avLst/>
          </a:prstGeom>
        </p:spPr>
      </p:pic>
    </p:spTree>
    <p:extLst>
      <p:ext uri="{BB962C8B-B14F-4D97-AF65-F5344CB8AC3E}">
        <p14:creationId xmlns:p14="http://schemas.microsoft.com/office/powerpoint/2010/main" val="32005930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pPr algn="ctr"/>
            <a:r>
              <a:rPr lang="en-US" sz="8000" dirty="0" smtClean="0"/>
              <a:t>DEMO: Anatomy of Universal App</a:t>
            </a:r>
            <a:endParaRPr lang="en-US" sz="8000" dirty="0"/>
          </a:p>
        </p:txBody>
      </p:sp>
    </p:spTree>
    <p:extLst>
      <p:ext uri="{BB962C8B-B14F-4D97-AF65-F5344CB8AC3E}">
        <p14:creationId xmlns:p14="http://schemas.microsoft.com/office/powerpoint/2010/main" val="8481096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Platform Specific Code</a:t>
            </a:r>
          </a:p>
        </p:txBody>
      </p:sp>
    </p:spTree>
    <p:extLst>
      <p:ext uri="{BB962C8B-B14F-4D97-AF65-F5344CB8AC3E}">
        <p14:creationId xmlns:p14="http://schemas.microsoft.com/office/powerpoint/2010/main" val="16812349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1107996"/>
          </a:xfrm>
        </p:spPr>
        <p:txBody>
          <a:bodyPr/>
          <a:lstStyle/>
          <a:p>
            <a:r>
              <a:rPr lang="en-US" sz="8000" dirty="0" smtClean="0"/>
              <a:t>DEMO</a:t>
            </a:r>
            <a:r>
              <a:rPr lang="en-US" sz="8000" dirty="0"/>
              <a:t>: Shared Code</a:t>
            </a:r>
          </a:p>
        </p:txBody>
      </p:sp>
    </p:spTree>
    <p:extLst>
      <p:ext uri="{BB962C8B-B14F-4D97-AF65-F5344CB8AC3E}">
        <p14:creationId xmlns:p14="http://schemas.microsoft.com/office/powerpoint/2010/main" val="3182019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Implementing Portable Class Libraries</a:t>
            </a:r>
          </a:p>
        </p:txBody>
      </p:sp>
    </p:spTree>
    <p:extLst>
      <p:ext uri="{BB962C8B-B14F-4D97-AF65-F5344CB8AC3E}">
        <p14:creationId xmlns:p14="http://schemas.microsoft.com/office/powerpoint/2010/main" val="26519953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1107996"/>
          </a:xfrm>
        </p:spPr>
        <p:txBody>
          <a:bodyPr/>
          <a:lstStyle/>
          <a:p>
            <a:pPr algn="ctr"/>
            <a:r>
              <a:rPr lang="en-US" sz="8000" dirty="0" smtClean="0"/>
              <a:t>Questions?</a:t>
            </a:r>
            <a:endParaRPr lang="en-US" sz="8000" dirty="0"/>
          </a:p>
        </p:txBody>
      </p:sp>
    </p:spTree>
    <p:extLst>
      <p:ext uri="{BB962C8B-B14F-4D97-AF65-F5344CB8AC3E}">
        <p14:creationId xmlns:p14="http://schemas.microsoft.com/office/powerpoint/2010/main" val="34722391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1062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33178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7279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07868" y="1412875"/>
            <a:ext cx="11173090" cy="5860066"/>
          </a:xfrm>
        </p:spPr>
        <p:txBody>
          <a:bodyPr/>
          <a:lstStyle/>
          <a:p>
            <a:r>
              <a:rPr lang="en-US" dirty="0"/>
              <a:t>About me</a:t>
            </a:r>
          </a:p>
          <a:p>
            <a:r>
              <a:rPr lang="en-US" dirty="0"/>
              <a:t>What is a Universal App and how to get started</a:t>
            </a:r>
          </a:p>
          <a:p>
            <a:r>
              <a:rPr lang="en-US" dirty="0"/>
              <a:t>API Documentation</a:t>
            </a:r>
          </a:p>
          <a:p>
            <a:r>
              <a:rPr lang="en-US" dirty="0"/>
              <a:t>Tools that can help</a:t>
            </a:r>
          </a:p>
          <a:p>
            <a:r>
              <a:rPr lang="en-US" dirty="0"/>
              <a:t>Anatomy of a Universal App</a:t>
            </a:r>
          </a:p>
          <a:p>
            <a:r>
              <a:rPr lang="en-US" dirty="0"/>
              <a:t>Platform Specific Code</a:t>
            </a:r>
          </a:p>
          <a:p>
            <a:r>
              <a:rPr lang="en-US" dirty="0"/>
              <a:t>Shared Code</a:t>
            </a:r>
          </a:p>
          <a:p>
            <a:r>
              <a:rPr lang="en-US" dirty="0"/>
              <a:t>Implementing Portable Class </a:t>
            </a:r>
            <a:r>
              <a:rPr lang="en-US" dirty="0" smtClean="0"/>
              <a:t>Libraries</a:t>
            </a:r>
          </a:p>
          <a:p>
            <a:r>
              <a:rPr lang="en-US" dirty="0"/>
              <a:t>Some ways to share code with Desktop</a:t>
            </a:r>
          </a:p>
          <a:p>
            <a:endParaRPr lang="en-US" dirty="0"/>
          </a:p>
          <a:p>
            <a:endParaRPr lang="en-US" dirty="0"/>
          </a:p>
        </p:txBody>
      </p:sp>
    </p:spTree>
    <p:extLst>
      <p:ext uri="{BB962C8B-B14F-4D97-AF65-F5344CB8AC3E}">
        <p14:creationId xmlns:p14="http://schemas.microsoft.com/office/powerpoint/2010/main" val="343566821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70449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507868" y="1412875"/>
            <a:ext cx="11173090" cy="4579715"/>
          </a:xfrm>
        </p:spPr>
        <p:txBody>
          <a:bodyPr/>
          <a:lstStyle/>
          <a:p>
            <a:r>
              <a:rPr lang="en-US" dirty="0"/>
              <a:t>Developer for TechSmith </a:t>
            </a:r>
            <a:r>
              <a:rPr lang="en-US" dirty="0" smtClean="0"/>
              <a:t>Corp aka the </a:t>
            </a:r>
            <a:r>
              <a:rPr lang="en-US" dirty="0" err="1" smtClean="0"/>
              <a:t>Snagit</a:t>
            </a:r>
            <a:r>
              <a:rPr lang="en-US" dirty="0" smtClean="0"/>
              <a:t> and Camtasia guys </a:t>
            </a:r>
            <a:endParaRPr lang="en-US" dirty="0"/>
          </a:p>
          <a:p>
            <a:r>
              <a:rPr lang="en-US" dirty="0"/>
              <a:t>Almost 20 year of professional </a:t>
            </a:r>
            <a:r>
              <a:rPr lang="en-US" dirty="0" smtClean="0"/>
              <a:t>experience</a:t>
            </a:r>
          </a:p>
          <a:p>
            <a:r>
              <a:rPr lang="en-US" dirty="0" smtClean="0"/>
              <a:t>Another 20 years of writing code for fun starting on a TRS-80 Model II</a:t>
            </a:r>
            <a:endParaRPr lang="en-US" dirty="0"/>
          </a:p>
          <a:p>
            <a:r>
              <a:rPr lang="en-US" dirty="0"/>
              <a:t>Most recent projects on Windows Phone and Store 8.1</a:t>
            </a:r>
          </a:p>
          <a:p>
            <a:r>
              <a:rPr lang="en-US" dirty="0"/>
              <a:t>Previous experience in everything from GW Basic to Cobol to C to Java on PC, Unix, and Mainframe</a:t>
            </a:r>
            <a:r>
              <a:rPr lang="en-US" dirty="0" smtClean="0"/>
              <a:t>.</a:t>
            </a:r>
          </a:p>
          <a:p>
            <a:r>
              <a:rPr lang="en-US" dirty="0" smtClean="0"/>
              <a:t>Written code to both support business and also as a business</a:t>
            </a:r>
            <a:endParaRPr lang="en-US" dirty="0"/>
          </a:p>
          <a:p>
            <a:endParaRPr lang="en-US" dirty="0"/>
          </a:p>
        </p:txBody>
      </p:sp>
    </p:spTree>
    <p:extLst>
      <p:ext uri="{BB962C8B-B14F-4D97-AF65-F5344CB8AC3E}">
        <p14:creationId xmlns:p14="http://schemas.microsoft.com/office/powerpoint/2010/main" val="24162970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1143000"/>
            <a:ext cx="10591800" cy="4953000"/>
          </a:xfrm>
          <a:prstGeom prst="rect">
            <a:avLst/>
          </a:prstGeom>
          <a:noFill/>
          <a:ln>
            <a:noFill/>
          </a:ln>
        </p:spPr>
      </p:pic>
    </p:spTree>
    <p:extLst>
      <p:ext uri="{BB962C8B-B14F-4D97-AF65-F5344CB8AC3E}">
        <p14:creationId xmlns:p14="http://schemas.microsoft.com/office/powerpoint/2010/main" val="19905745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28600"/>
            <a:ext cx="11165020" cy="1329595"/>
          </a:xfrm>
        </p:spPr>
        <p:txBody>
          <a:bodyPr/>
          <a:lstStyle/>
          <a:p>
            <a:r>
              <a:rPr lang="en-US" b="1" dirty="0"/>
              <a:t>How to get setup to do store and phone development</a:t>
            </a:r>
            <a:endParaRPr lang="en-US" dirty="0"/>
          </a:p>
        </p:txBody>
      </p:sp>
      <p:sp>
        <p:nvSpPr>
          <p:cNvPr id="3" name="Content Placeholder 2"/>
          <p:cNvSpPr>
            <a:spLocks noGrp="1"/>
          </p:cNvSpPr>
          <p:nvPr>
            <p:ph idx="1"/>
          </p:nvPr>
        </p:nvSpPr>
        <p:spPr>
          <a:xfrm>
            <a:off x="507868" y="1752600"/>
            <a:ext cx="11173090" cy="1526572"/>
          </a:xfrm>
        </p:spPr>
        <p:txBody>
          <a:bodyPr/>
          <a:lstStyle/>
          <a:p>
            <a:r>
              <a:rPr lang="en-US" u="sng" dirty="0">
                <a:hlinkClick r:id="rId2"/>
              </a:rPr>
              <a:t>https://dev.windows.com/en-us</a:t>
            </a:r>
            <a:endParaRPr lang="en-US" dirty="0"/>
          </a:p>
          <a:p>
            <a:r>
              <a:rPr lang="en-US" u="sng" dirty="0">
                <a:hlinkClick r:id="rId3"/>
              </a:rPr>
              <a:t>https://devcenterbenefits.windows.com/</a:t>
            </a:r>
            <a:endParaRPr lang="en-US" dirty="0"/>
          </a:p>
          <a:p>
            <a:pPr marL="0" indent="0">
              <a:buNone/>
            </a:pPr>
            <a:endParaRPr lang="en-US" dirty="0"/>
          </a:p>
        </p:txBody>
      </p:sp>
    </p:spTree>
    <p:extLst>
      <p:ext uri="{BB962C8B-B14F-4D97-AF65-F5344CB8AC3E}">
        <p14:creationId xmlns:p14="http://schemas.microsoft.com/office/powerpoint/2010/main" val="13889200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pic>
        <p:nvPicPr>
          <p:cNvPr id="4" name="Content Placeholder 3"/>
          <p:cNvPicPr>
            <a:picLocks noGrp="1"/>
          </p:cNvPicPr>
          <p:nvPr>
            <p:ph idx="1"/>
          </p:nvPr>
        </p:nvPicPr>
        <p:blipFill>
          <a:blip r:embed="rId2"/>
          <a:stretch>
            <a:fillRect/>
          </a:stretch>
        </p:blipFill>
        <p:spPr>
          <a:xfrm>
            <a:off x="684212" y="1143000"/>
            <a:ext cx="2714286" cy="1200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82921052"/>
              </p:ext>
            </p:extLst>
          </p:nvPr>
        </p:nvGraphicFramePr>
        <p:xfrm>
          <a:off x="704395" y="2592603"/>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144593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608012" y="893396"/>
            <a:ext cx="10744200" cy="4135803"/>
          </a:xfrm>
          <a:prstGeom prst="rect">
            <a:avLst/>
          </a:prstGeom>
        </p:spPr>
      </p:pic>
      <p:sp>
        <p:nvSpPr>
          <p:cNvPr id="5" name="TextBox 4"/>
          <p:cNvSpPr txBox="1"/>
          <p:nvPr/>
        </p:nvSpPr>
        <p:spPr>
          <a:xfrm>
            <a:off x="633638" y="5410200"/>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17601249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507868" y="1412875"/>
            <a:ext cx="11173090" cy="3594830"/>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http://www.microsoft.com/en-us/download/details.aspx?id=42536</a:t>
            </a:r>
            <a:endParaRPr lang="en-US" dirty="0"/>
          </a:p>
          <a:p>
            <a:r>
              <a:rPr lang="en-US" dirty="0"/>
              <a:t>Visual Studio Performance and Diagnostics</a:t>
            </a:r>
          </a:p>
          <a:p>
            <a:r>
              <a:rPr lang="en-US" dirty="0"/>
              <a:t>Windows Phone Developer Power Tools (8.1)</a:t>
            </a:r>
          </a:p>
          <a:p>
            <a:pPr marL="0" indent="0">
              <a:buNone/>
            </a:pPr>
            <a:endParaRPr lang="en-US" dirty="0"/>
          </a:p>
        </p:txBody>
      </p:sp>
    </p:spTree>
    <p:extLst>
      <p:ext uri="{BB962C8B-B14F-4D97-AF65-F5344CB8AC3E}">
        <p14:creationId xmlns:p14="http://schemas.microsoft.com/office/powerpoint/2010/main" val="26396333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Libraries</a:t>
            </a:r>
            <a:endParaRPr lang="en-US" dirty="0"/>
          </a:p>
        </p:txBody>
      </p:sp>
      <p:sp>
        <p:nvSpPr>
          <p:cNvPr id="3" name="Content Placeholder 2"/>
          <p:cNvSpPr>
            <a:spLocks noGrp="1"/>
          </p:cNvSpPr>
          <p:nvPr>
            <p:ph idx="1"/>
          </p:nvPr>
        </p:nvSpPr>
        <p:spPr>
          <a:xfrm>
            <a:off x="507868" y="1412875"/>
            <a:ext cx="11173090" cy="3151632"/>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a:t>Caliburn.Micro</a:t>
            </a:r>
            <a:endParaRPr lang="en-US" dirty="0"/>
          </a:p>
          <a:p>
            <a:pPr marL="0" indent="0">
              <a:buNone/>
            </a:pPr>
            <a:endParaRPr lang="en-US" dirty="0"/>
          </a:p>
        </p:txBody>
      </p:sp>
    </p:spTree>
    <p:extLst>
      <p:ext uri="{BB962C8B-B14F-4D97-AF65-F5344CB8AC3E}">
        <p14:creationId xmlns:p14="http://schemas.microsoft.com/office/powerpoint/2010/main" val="39784955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Light_Blue_Gray_Bar 16x9 Template Segoe_TP10286761">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AEFE39-59C1-4B5C-A35A-808109CAA4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 -- widescreen)</Template>
  <TotalTime>1067</TotalTime>
  <Words>816</Words>
  <Application>Microsoft Office PowerPoint</Application>
  <PresentationFormat>Custom</PresentationFormat>
  <Paragraphs>103</Paragraphs>
  <Slides>20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Courier New</vt:lpstr>
      <vt:lpstr>Wingdings</vt:lpstr>
      <vt:lpstr>1_Light_Blue_Gray_Bar 16x9 Template Segoe_TP10286761</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DEMO: Anatomy of Universal App</vt:lpstr>
      <vt:lpstr>DEMO: Platform Specific Code</vt:lpstr>
      <vt:lpstr>DEMO: Shared Code</vt:lpstr>
      <vt:lpstr>DEMO: Implementing Portable Class Libraries</vt:lpstr>
      <vt:lpstr>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David Underhill</dc:creator>
  <cp:keywords/>
  <cp:lastModifiedBy>Underhill, David</cp:lastModifiedBy>
  <cp:revision>15</cp:revision>
  <dcterms:created xsi:type="dcterms:W3CDTF">2014-11-08T13:56:26Z</dcterms:created>
  <dcterms:modified xsi:type="dcterms:W3CDTF">2014-11-15T16:35:09Z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TC102867619990</vt:lpwstr>
  </property>
</Properties>
</file>