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58" r:id="rId5"/>
    <p:sldId id="266" r:id="rId6"/>
    <p:sldId id="261" r:id="rId7"/>
    <p:sldId id="264" r:id="rId8"/>
    <p:sldId id="271" r:id="rId9"/>
    <p:sldId id="272" r:id="rId10"/>
    <p:sldId id="262" r:id="rId11"/>
    <p:sldId id="263" r:id="rId12"/>
    <p:sldId id="260" r:id="rId13"/>
    <p:sldId id="270" r:id="rId14"/>
    <p:sldId id="265" r:id="rId15"/>
    <p:sldId id="269" r:id="rId16"/>
    <p:sldId id="268" r:id="rId17"/>
    <p:sldId id="267" r:id="rId18"/>
    <p:sldId id="273" r:id="rId19"/>
    <p:sldId id="275" r:id="rId20"/>
    <p:sldId id="27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12</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14</a:t>
            </a:fld>
            <a:endParaRPr lang="en-US"/>
          </a:p>
        </p:txBody>
      </p:sp>
    </p:spTree>
    <p:extLst>
      <p:ext uri="{BB962C8B-B14F-4D97-AF65-F5344CB8AC3E}">
        <p14:creationId xmlns:p14="http://schemas.microsoft.com/office/powerpoint/2010/main" val="285523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29640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416099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dirty="0" err="1"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288054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ptools.codeplex.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xamlspy.com/" TargetMode="External"/><Relationship Id="rId4" Type="http://schemas.openxmlformats.org/officeDocument/2006/relationships/hyperlink" Target="https://isostorespy.codeple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making cross platform app	</a:t>
            </a:r>
            <a:endParaRPr lang="en-US" dirty="0"/>
          </a:p>
        </p:txBody>
      </p:sp>
      <p:sp>
        <p:nvSpPr>
          <p:cNvPr id="3" name="Content Placeholder 2"/>
          <p:cNvSpPr>
            <a:spLocks noGrp="1"/>
          </p:cNvSpPr>
          <p:nvPr>
            <p:ph idx="1"/>
          </p:nvPr>
        </p:nvSpPr>
        <p:spPr/>
        <p:txBody>
          <a:bodyPr/>
          <a:lstStyle/>
          <a:p>
            <a:r>
              <a:rPr lang="en-US" dirty="0" smtClean="0"/>
              <a:t>Decoupled code! </a:t>
            </a:r>
          </a:p>
          <a:p>
            <a:r>
              <a:rPr lang="en-US" dirty="0" smtClean="0"/>
              <a:t>Using good development patterns</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28117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8250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5070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3483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for Phone development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Windows </a:t>
            </a:r>
            <a:r>
              <a:rPr lang="en-US" b="1" dirty="0"/>
              <a:t>phone Power </a:t>
            </a:r>
            <a:r>
              <a:rPr lang="en-US" b="1" dirty="0" smtClean="0"/>
              <a:t>tools - </a:t>
            </a:r>
            <a:r>
              <a:rPr lang="en-US" u="sng" dirty="0" smtClean="0">
                <a:hlinkClick r:id="rId3"/>
              </a:rPr>
              <a:t>http</a:t>
            </a:r>
            <a:r>
              <a:rPr lang="en-US" u="sng" dirty="0">
                <a:hlinkClick r:id="rId3"/>
              </a:rPr>
              <a:t>://wptools.codeplex.com/</a:t>
            </a:r>
            <a:endParaRPr lang="en-US" dirty="0"/>
          </a:p>
          <a:p>
            <a:r>
              <a:rPr lang="en-US" b="1" dirty="0" err="1"/>
              <a:t>Iso</a:t>
            </a:r>
            <a:r>
              <a:rPr lang="en-US" b="1" dirty="0"/>
              <a:t> Store </a:t>
            </a:r>
            <a:r>
              <a:rPr lang="en-US" b="1" dirty="0" smtClean="0"/>
              <a:t>Spy - </a:t>
            </a:r>
            <a:r>
              <a:rPr lang="en-US" u="sng" dirty="0" smtClean="0">
                <a:hlinkClick r:id="rId4"/>
              </a:rPr>
              <a:t>https</a:t>
            </a:r>
            <a:r>
              <a:rPr lang="en-US" u="sng" dirty="0">
                <a:hlinkClick r:id="rId4"/>
              </a:rPr>
              <a:t>://isostorespy.codeplex.com/</a:t>
            </a:r>
            <a:endParaRPr lang="en-US" dirty="0"/>
          </a:p>
          <a:p>
            <a:r>
              <a:rPr lang="en-US" b="1" dirty="0" err="1"/>
              <a:t>Xaml</a:t>
            </a:r>
            <a:r>
              <a:rPr lang="en-US" b="1" dirty="0"/>
              <a:t> </a:t>
            </a:r>
            <a:r>
              <a:rPr lang="en-US" b="1" dirty="0" smtClean="0"/>
              <a:t>Spy - </a:t>
            </a:r>
            <a:r>
              <a:rPr lang="en-US" u="sng" dirty="0" smtClean="0">
                <a:hlinkClick r:id="rId5"/>
              </a:rPr>
              <a:t>http</a:t>
            </a:r>
            <a:r>
              <a:rPr lang="en-US" u="sng" dirty="0">
                <a:hlinkClick r:id="rId5"/>
              </a:rPr>
              <a:t>://xamlspy.com/</a:t>
            </a:r>
            <a:endParaRPr lang="en-US" dirty="0"/>
          </a:p>
          <a:p>
            <a:r>
              <a:rPr lang="en-US" dirty="0"/>
              <a:t>I have not done much with this tool yet but having access to how the </a:t>
            </a:r>
            <a:r>
              <a:rPr lang="en-US" dirty="0" err="1"/>
              <a:t>xaml</a:t>
            </a:r>
            <a:r>
              <a:rPr lang="en-US" dirty="0"/>
              <a:t> tree is created can help understand what is happening.</a:t>
            </a:r>
          </a:p>
          <a:p>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1202</Words>
  <Application>Microsoft Office PowerPoint</Application>
  <PresentationFormat>On-screen Show (4:3)</PresentationFormat>
  <Paragraphs>141</Paragraphs>
  <Slides>21</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Tools for Phone development </vt:lpstr>
      <vt:lpstr>Demo 1 - Parts of the universal app</vt:lpstr>
      <vt:lpstr>Demo 2 - Parts of the universal app</vt:lpstr>
      <vt:lpstr>Helpers that come for free</vt:lpstr>
      <vt:lpstr>Add phone support existing store app</vt:lpstr>
      <vt:lpstr>Another Thing to watch out for</vt:lpstr>
      <vt:lpstr>Where are we with feature parity</vt:lpstr>
      <vt:lpstr>Where are we with feature parity</vt:lpstr>
      <vt:lpstr>Keys to making cross platform app </vt:lpstr>
      <vt:lpstr>MVVM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35</cp:revision>
  <dcterms:created xsi:type="dcterms:W3CDTF">2013-08-29T18:14:12Z</dcterms:created>
  <dcterms:modified xsi:type="dcterms:W3CDTF">2014-10-05T01:24:45Z</dcterms:modified>
</cp:coreProperties>
</file>