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66" r:id="rId5"/>
    <p:sldId id="268" r:id="rId6"/>
    <p:sldId id="269" r:id="rId7"/>
    <p:sldId id="258" r:id="rId8"/>
    <p:sldId id="261" r:id="rId9"/>
    <p:sldId id="264" r:id="rId10"/>
    <p:sldId id="271" r:id="rId11"/>
    <p:sldId id="272" r:id="rId12"/>
    <p:sldId id="262" r:id="rId13"/>
    <p:sldId id="263" r:id="rId14"/>
    <p:sldId id="260" r:id="rId15"/>
    <p:sldId id="270" r:id="rId16"/>
    <p:sldId id="265" r:id="rId17"/>
    <p:sldId id="267" r:id="rId18"/>
    <p:sldId id="273" r:id="rId19"/>
    <p:sldId id="275" r:id="rId20"/>
    <p:sldId id="27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78" d="100"/>
          <a:sy n="78" d="100"/>
        </p:scale>
        <p:origin x="13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system.windows.data.ivalueconverter(v=vs.11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msdn.microsoft.com/en-US/library/windows/apps/windows.ui.xaml.data.ivalueconverter.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a:t>
            </a:r>
            <a:r>
              <a:rPr lang="en-US" baseline="0" dirty="0" smtClean="0"/>
              <a:t> be about getting started with Windows Store and phone applications.</a:t>
            </a:r>
          </a:p>
          <a:p>
            <a:r>
              <a:rPr lang="en-US" baseline="0" dirty="0" smtClean="0"/>
              <a:t>Techniques for sharing code between Desktop, Store and phone</a:t>
            </a:r>
          </a:p>
          <a:p>
            <a:r>
              <a:rPr lang="en-US" baseline="0" dirty="0" smtClean="0"/>
              <a:t>Tools available to help</a:t>
            </a:r>
            <a:endParaRPr lang="en-US" dirty="0" smtClean="0"/>
          </a:p>
          <a:p>
            <a:endParaRPr lang="en-US" dirty="0" smtClean="0"/>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dirty="0" err="1"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288054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12</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13</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14</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Xamarin</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16</a:t>
            </a:fld>
            <a:endParaRPr lang="en-US"/>
          </a:p>
        </p:txBody>
      </p:sp>
    </p:spTree>
    <p:extLst>
      <p:ext uri="{BB962C8B-B14F-4D97-AF65-F5344CB8AC3E}">
        <p14:creationId xmlns:p14="http://schemas.microsoft.com/office/powerpoint/2010/main" val="285523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17</a:t>
            </a:fld>
            <a:endParaRPr lang="en-US"/>
          </a:p>
        </p:txBody>
      </p:sp>
    </p:spTree>
    <p:extLst>
      <p:ext uri="{BB962C8B-B14F-4D97-AF65-F5344CB8AC3E}">
        <p14:creationId xmlns:p14="http://schemas.microsoft.com/office/powerpoint/2010/main" val="3035576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WPF, Silverlight, </a:t>
            </a:r>
          </a:p>
          <a:p>
            <a:r>
              <a:rPr lang="en-US" sz="1200" u="sng" kern="1200" dirty="0" smtClean="0">
                <a:solidFill>
                  <a:schemeClr val="tx1"/>
                </a:solidFill>
                <a:effectLst/>
                <a:latin typeface="+mn-lt"/>
                <a:ea typeface="+mn-ea"/>
                <a:cs typeface="+mn-cs"/>
                <a:hlinkClick r:id="rId3"/>
              </a:rPr>
              <a:t>http://msdn.microsoft.com/en-us/library/system.windows.data.ivalueconverter(v=vs.110).aspx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Windows Store, phone documentation</a:t>
            </a:r>
          </a:p>
          <a:p>
            <a:r>
              <a:rPr lang="en-US" sz="1200" u="sng" kern="1200" dirty="0" smtClean="0">
                <a:solidFill>
                  <a:schemeClr val="tx1"/>
                </a:solidFill>
                <a:effectLst/>
                <a:latin typeface="+mn-lt"/>
                <a:ea typeface="+mn-ea"/>
                <a:cs typeface="+mn-cs"/>
                <a:hlinkClick r:id="rId4"/>
              </a:rPr>
              <a:t>http://msdn.microsoft.com/en-US/library/windows/apps/windows.ui.xaml.data.ivalueconverter.aspx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is a mess between versions of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and platforms.</a:t>
            </a:r>
          </a:p>
          <a:p>
            <a:r>
              <a:rPr lang="en-US" sz="1200" kern="1200" dirty="0" smtClean="0">
                <a:solidFill>
                  <a:schemeClr val="tx1"/>
                </a:solidFill>
                <a:effectLst/>
                <a:latin typeface="+mn-lt"/>
                <a:ea typeface="+mn-ea"/>
                <a:cs typeface="+mn-cs"/>
              </a:rPr>
              <a:t>Windows phone and store use an </a:t>
            </a:r>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defined below</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WPF and Silverlight phone is defined this way</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Obviously, the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has changed in future versions of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This does make sense from the stand point of originally, I am sure the designers were thinking that you would only use a converter to change text around.  But with the way binding works in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you can use converters for all kinds of things like changing </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 to Visibility or maybe the color of the text.  In these cases, language really has no relevance to it is a useless parameter.</a:t>
            </a:r>
          </a:p>
          <a:p>
            <a:r>
              <a:rPr lang="en-US" sz="1200" kern="1200" dirty="0" smtClean="0">
                <a:solidFill>
                  <a:schemeClr val="tx1"/>
                </a:solidFill>
                <a:effectLst/>
                <a:latin typeface="+mn-lt"/>
                <a:ea typeface="+mn-ea"/>
                <a:cs typeface="+mn-cs"/>
              </a:rPr>
              <a:t>Also,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was added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4.5 so what if we have conversion logic that is already being used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4.0?</a:t>
            </a:r>
          </a:p>
          <a:p>
            <a:r>
              <a:rPr lang="en-US" sz="1200" kern="1200" dirty="0" smtClean="0">
                <a:solidFill>
                  <a:schemeClr val="tx1"/>
                </a:solidFill>
                <a:effectLst/>
                <a:latin typeface="+mn-lt"/>
                <a:ea typeface="+mn-ea"/>
                <a:cs typeface="+mn-cs"/>
              </a:rPr>
              <a:t>And should you be able to create a portable class library or a normal class library that is common between WPF and Silverlight Phone?</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19</a:t>
            </a:fld>
            <a:endParaRPr lang="en-US"/>
          </a:p>
        </p:txBody>
      </p:sp>
    </p:spTree>
    <p:extLst>
      <p:ext uri="{BB962C8B-B14F-4D97-AF65-F5344CB8AC3E}">
        <p14:creationId xmlns:p14="http://schemas.microsoft.com/office/powerpoint/2010/main" val="320193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29640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225672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6099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ptools.codeplex.com/" TargetMode="External"/><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xamlspy.com/" TargetMode="External"/><Relationship Id="rId5" Type="http://schemas.openxmlformats.org/officeDocument/2006/relationships/hyperlink" Target="http://www.microsoft.com/en-us/download/details.aspx?id=42536" TargetMode="External"/><Relationship Id="rId4" Type="http://schemas.openxmlformats.org/officeDocument/2006/relationships/hyperlink" Target="https://isostorespy.codeplex.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smtClean="0"/>
              <a:t>Getting started Windows Store </a:t>
            </a:r>
            <a:r>
              <a:rPr lang="en-US" dirty="0"/>
              <a:t>and Phone </a:t>
            </a:r>
            <a:r>
              <a:rPr lang="en-US" dirty="0" smtClean="0"/>
              <a:t>Applications</a:t>
            </a:r>
            <a:r>
              <a:rPr lang="en-US" dirty="0"/>
              <a:t>,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making cross platform app	</a:t>
            </a:r>
            <a:endParaRPr lang="en-US" dirty="0"/>
          </a:p>
        </p:txBody>
      </p:sp>
      <p:sp>
        <p:nvSpPr>
          <p:cNvPr id="3" name="Content Placeholder 2"/>
          <p:cNvSpPr>
            <a:spLocks noGrp="1"/>
          </p:cNvSpPr>
          <p:nvPr>
            <p:ph idx="1"/>
          </p:nvPr>
        </p:nvSpPr>
        <p:spPr/>
        <p:txBody>
          <a:bodyPr/>
          <a:lstStyle/>
          <a:p>
            <a:r>
              <a:rPr lang="en-US" dirty="0" smtClean="0"/>
              <a:t>Decoupled code! </a:t>
            </a:r>
          </a:p>
          <a:p>
            <a:r>
              <a:rPr lang="en-US" dirty="0" smtClean="0"/>
              <a:t>Using good development patterns</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Class Libraries</a:t>
            </a:r>
            <a:endParaRPr lang="en-US" dirty="0"/>
          </a:p>
        </p:txBody>
      </p:sp>
      <p:sp>
        <p:nvSpPr>
          <p:cNvPr id="3" name="Content Placeholder 2"/>
          <p:cNvSpPr>
            <a:spLocks noGrp="1"/>
          </p:cNvSpPr>
          <p:nvPr>
            <p:ph idx="1"/>
          </p:nvPr>
        </p:nvSpPr>
        <p:spPr>
          <a:xfrm>
            <a:off x="457200" y="1061358"/>
            <a:ext cx="8229600" cy="5064806"/>
          </a:xfrm>
        </p:spPr>
        <p:txBody>
          <a:bodyPr/>
          <a:lstStyle/>
          <a:p>
            <a:r>
              <a:rPr lang="en-US" dirty="0" smtClean="0"/>
              <a:t>Portable </a:t>
            </a:r>
            <a:r>
              <a:rPr lang="en-US" dirty="0"/>
              <a:t>class libraries can be used and can share some classes but you have to be </a:t>
            </a:r>
            <a:r>
              <a:rPr lang="en-US" dirty="0" smtClean="0"/>
              <a:t>careful.  In addition to </a:t>
            </a:r>
            <a:r>
              <a:rPr lang="en-US" dirty="0" err="1" smtClean="0"/>
              <a:t>.Net</a:t>
            </a:r>
            <a:r>
              <a:rPr lang="en-US" dirty="0" smtClean="0"/>
              <a:t> versions, how phone actually work is different table.  The PCL will support the lowest </a:t>
            </a:r>
            <a:r>
              <a:rPr lang="en-US" dirty="0"/>
              <a:t>common denominator.  </a:t>
            </a:r>
          </a:p>
          <a:p>
            <a:r>
              <a:rPr lang="en-US" dirty="0"/>
              <a:t>So if you select </a:t>
            </a:r>
            <a:r>
              <a:rPr lang="en-US" dirty="0" err="1"/>
              <a:t>.Net</a:t>
            </a:r>
            <a:r>
              <a:rPr lang="en-US" dirty="0"/>
              <a:t> 4.0 then you can create a </a:t>
            </a:r>
            <a:r>
              <a:rPr lang="en-US" dirty="0" err="1"/>
              <a:t>pcl</a:t>
            </a:r>
            <a:r>
              <a:rPr lang="en-US" dirty="0"/>
              <a:t> that will work in an 8.1 application but only supports feature available for </a:t>
            </a:r>
            <a:r>
              <a:rPr lang="en-US" dirty="0" err="1"/>
              <a:t>.Net</a:t>
            </a:r>
            <a:r>
              <a:rPr lang="en-US" dirty="0"/>
              <a:t> 4.0 and Phone 8.0.</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Support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Picture 6"/>
          <p:cNvPicPr/>
          <p:nvPr/>
        </p:nvPicPr>
        <p:blipFill>
          <a:blip r:embed="rId3"/>
          <a:stretch>
            <a:fillRect/>
          </a:stretch>
        </p:blipFill>
        <p:spPr>
          <a:xfrm>
            <a:off x="437975" y="1995827"/>
            <a:ext cx="4356732" cy="2958419"/>
          </a:xfrm>
          <a:prstGeom prst="rect">
            <a:avLst/>
          </a:prstGeom>
        </p:spPr>
      </p:pic>
      <p:pic>
        <p:nvPicPr>
          <p:cNvPr id="8" name="Picture 7"/>
          <p:cNvPicPr/>
          <p:nvPr/>
        </p:nvPicPr>
        <p:blipFill>
          <a:blip r:embed="rId4"/>
          <a:stretch>
            <a:fillRect/>
          </a:stretch>
        </p:blipFill>
        <p:spPr>
          <a:xfrm>
            <a:off x="5020310" y="1275080"/>
            <a:ext cx="3666490" cy="4399915"/>
          </a:xfrm>
          <a:prstGeom prst="rect">
            <a:avLst/>
          </a:prstGeom>
        </p:spPr>
      </p:pic>
    </p:spTree>
    <p:extLst>
      <p:ext uri="{BB962C8B-B14F-4D97-AF65-F5344CB8AC3E}">
        <p14:creationId xmlns:p14="http://schemas.microsoft.com/office/powerpoint/2010/main" val="128117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err="1"/>
              <a:t>IValueConverter</a:t>
            </a:r>
            <a:r>
              <a:rPr lang="en-US" dirty="0"/>
              <a:t> – </a:t>
            </a:r>
            <a:r>
              <a:rPr lang="en-US" dirty="0" err="1"/>
              <a:t>Xaml</a:t>
            </a:r>
            <a:r>
              <a:rPr lang="en-US" dirty="0"/>
              <a:t> is a mess between versions of </a:t>
            </a:r>
            <a:r>
              <a:rPr lang="en-US" dirty="0" err="1"/>
              <a:t>.net</a:t>
            </a:r>
            <a:r>
              <a:rPr lang="en-US" dirty="0"/>
              <a:t> and platforms.</a:t>
            </a:r>
          </a:p>
          <a:p>
            <a:r>
              <a:rPr lang="en-US" dirty="0"/>
              <a:t>Windows phone and store use an </a:t>
            </a:r>
            <a:r>
              <a:rPr lang="en-US" dirty="0" err="1"/>
              <a:t>IValueConverter</a:t>
            </a:r>
            <a:r>
              <a:rPr lang="en-US" dirty="0"/>
              <a:t> defined </a:t>
            </a:r>
            <a:r>
              <a:rPr lang="en-US" dirty="0" smtClean="0"/>
              <a:t>below</a:t>
            </a:r>
          </a:p>
          <a:p>
            <a:endParaRPr lang="en-US" dirty="0"/>
          </a:p>
          <a:p>
            <a:r>
              <a:rPr lang="en-US" dirty="0"/>
              <a:t> </a:t>
            </a:r>
            <a:r>
              <a:rPr lang="en-US" dirty="0" smtClean="0"/>
              <a:t>But </a:t>
            </a:r>
            <a:r>
              <a:rPr lang="en-US" dirty="0"/>
              <a:t>WPF and Silverlight phone is defined this way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3863181"/>
            <a:ext cx="8317182" cy="496548"/>
          </a:xfrm>
          <a:prstGeom prst="rect">
            <a:avLst/>
          </a:prstGeom>
        </p:spPr>
      </p:pic>
      <p:pic>
        <p:nvPicPr>
          <p:cNvPr id="6" name="Picture 5"/>
          <p:cNvPicPr>
            <a:picLocks noChangeAspect="1"/>
          </p:cNvPicPr>
          <p:nvPr/>
        </p:nvPicPr>
        <p:blipFill>
          <a:blip r:embed="rId5"/>
          <a:stretch>
            <a:fillRect/>
          </a:stretch>
        </p:blipFill>
        <p:spPr>
          <a:xfrm>
            <a:off x="457199" y="5302602"/>
            <a:ext cx="8229601" cy="615718"/>
          </a:xfrm>
          <a:prstGeom prst="rect">
            <a:avLst/>
          </a:prstGeom>
        </p:spPr>
      </p:pic>
    </p:spTree>
    <p:extLst>
      <p:ext uri="{BB962C8B-B14F-4D97-AF65-F5344CB8AC3E}">
        <p14:creationId xmlns:p14="http://schemas.microsoft.com/office/powerpoint/2010/main" val="8250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Locator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5070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3483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for Phone development</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Windows </a:t>
            </a:r>
            <a:r>
              <a:rPr lang="en-US" b="1" dirty="0"/>
              <a:t>phone Power </a:t>
            </a:r>
            <a:r>
              <a:rPr lang="en-US" b="1" dirty="0" smtClean="0"/>
              <a:t>tools - </a:t>
            </a:r>
            <a:r>
              <a:rPr lang="en-US" u="sng" dirty="0" smtClean="0">
                <a:hlinkClick r:id="rId3"/>
              </a:rPr>
              <a:t>http</a:t>
            </a:r>
            <a:r>
              <a:rPr lang="en-US" u="sng" dirty="0">
                <a:hlinkClick r:id="rId3"/>
              </a:rPr>
              <a:t>://wptools.codeplex.com/</a:t>
            </a:r>
            <a:endParaRPr lang="en-US" dirty="0"/>
          </a:p>
          <a:p>
            <a:r>
              <a:rPr lang="en-US" b="1" dirty="0" err="1"/>
              <a:t>Iso</a:t>
            </a:r>
            <a:r>
              <a:rPr lang="en-US" b="1" dirty="0"/>
              <a:t> Store </a:t>
            </a:r>
            <a:r>
              <a:rPr lang="en-US" b="1" dirty="0" smtClean="0"/>
              <a:t>Spy - </a:t>
            </a:r>
            <a:r>
              <a:rPr lang="en-US" u="sng" dirty="0" smtClean="0">
                <a:hlinkClick r:id="rId4"/>
              </a:rPr>
              <a:t>https</a:t>
            </a:r>
            <a:r>
              <a:rPr lang="en-US" u="sng" dirty="0">
                <a:hlinkClick r:id="rId4"/>
              </a:rPr>
              <a:t>://isostorespy.codeplex.com</a:t>
            </a:r>
            <a:r>
              <a:rPr lang="en-US" u="sng" dirty="0" smtClean="0">
                <a:hlinkClick r:id="rId4"/>
              </a:rPr>
              <a:t>/</a:t>
            </a:r>
            <a:endParaRPr lang="en-US" u="sng" dirty="0" smtClean="0"/>
          </a:p>
          <a:p>
            <a:r>
              <a:rPr lang="en-US" b="1" dirty="0" smtClean="0"/>
              <a:t>Project My Screen App </a:t>
            </a:r>
            <a:r>
              <a:rPr lang="en-US" dirty="0" smtClean="0"/>
              <a:t>-</a:t>
            </a:r>
            <a:r>
              <a:rPr lang="en-US" dirty="0" smtClean="0">
                <a:hlinkClick r:id="rId5"/>
              </a:rPr>
              <a:t>http</a:t>
            </a:r>
            <a:r>
              <a:rPr lang="en-US" dirty="0">
                <a:hlinkClick r:id="rId5"/>
              </a:rPr>
              <a:t>://</a:t>
            </a:r>
            <a:r>
              <a:rPr lang="en-US" dirty="0" smtClean="0">
                <a:hlinkClick r:id="rId5"/>
              </a:rPr>
              <a:t>www.microsoft.com/en-us/download/details.aspx?id=42536</a:t>
            </a:r>
            <a:endParaRPr lang="en-US" dirty="0"/>
          </a:p>
          <a:p>
            <a:r>
              <a:rPr lang="en-US" b="1" dirty="0" err="1"/>
              <a:t>Xaml</a:t>
            </a:r>
            <a:r>
              <a:rPr lang="en-US" b="1" dirty="0"/>
              <a:t> </a:t>
            </a:r>
            <a:r>
              <a:rPr lang="en-US" b="1" dirty="0" smtClean="0"/>
              <a:t>Spy - </a:t>
            </a:r>
            <a:r>
              <a:rPr lang="en-US" u="sng" dirty="0" smtClean="0">
                <a:hlinkClick r:id="rId6"/>
              </a:rPr>
              <a:t>http</a:t>
            </a:r>
            <a:r>
              <a:rPr lang="en-US" u="sng" dirty="0">
                <a:hlinkClick r:id="rId6"/>
              </a:rPr>
              <a:t>://xamlspy.com/</a:t>
            </a:r>
            <a:endParaRPr lang="en-US" dirty="0"/>
          </a:p>
          <a:p>
            <a:r>
              <a:rPr lang="en-US" dirty="0"/>
              <a:t>I have not done much with this tool yet but having access to how the </a:t>
            </a:r>
            <a:r>
              <a:rPr lang="en-US" dirty="0" err="1"/>
              <a:t>xaml</a:t>
            </a:r>
            <a:r>
              <a:rPr lang="en-US" dirty="0"/>
              <a:t> tree is created can help understand what is happening.</a:t>
            </a:r>
          </a:p>
          <a:p>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Visual Studio Performance and Diagnostics</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66b36.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071" y="1649186"/>
            <a:ext cx="7788729" cy="4269134"/>
          </a:xfrm>
          <a:prstGeom prst="rect">
            <a:avLst/>
          </a:prstGeom>
          <a:noFill/>
          <a:ln>
            <a:noFill/>
          </a:ln>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Windows Phone Developer Power Tools (8.1)</a:t>
            </a:r>
            <a:br>
              <a:rPr lang="en-US" b="1" i="1" dirty="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8d04f.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0486" y="1417638"/>
            <a:ext cx="8066314" cy="4281033"/>
          </a:xfrm>
          <a:prstGeom prst="rect">
            <a:avLst/>
          </a:prstGeom>
          <a:noFill/>
          <a:ln>
            <a:noFill/>
          </a:ln>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1365</Words>
  <Application>Microsoft Office PowerPoint</Application>
  <PresentationFormat>On-screen Show (4:3)</PresentationFormat>
  <Paragraphs>178</Paragraphs>
  <Slides>21</Slides>
  <Notes>16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Getting started Windows Store and Phone Applications, the Universe is Mine!</vt:lpstr>
      <vt:lpstr>Who am I David Underhill</vt:lpstr>
      <vt:lpstr>How to get setup to do store and phone development</vt:lpstr>
      <vt:lpstr>Tools for Phone development </vt:lpstr>
      <vt:lpstr>Visual Studio Performance and Diagnostics </vt:lpstr>
      <vt:lpstr>Windows Phone Developer Power Tools (8.1) </vt:lpstr>
      <vt:lpstr>What is a Universal App </vt:lpstr>
      <vt:lpstr>Demo 1 - Parts of the universal app</vt:lpstr>
      <vt:lpstr>Demo 2 - Parts of the universal app</vt:lpstr>
      <vt:lpstr>Helpers that come for free</vt:lpstr>
      <vt:lpstr>Add phone support existing store app</vt:lpstr>
      <vt:lpstr>Another Thing to watch out for</vt:lpstr>
      <vt:lpstr>Where are we with feature parity</vt:lpstr>
      <vt:lpstr>Where are we with feature parity</vt:lpstr>
      <vt:lpstr>Keys to making cross platform app </vt:lpstr>
      <vt:lpstr>MVVM Pattern</vt:lpstr>
      <vt:lpstr>Portable Class Libraries</vt:lpstr>
      <vt:lpstr>PCL Support</vt:lpstr>
      <vt:lpstr>Examples</vt:lpstr>
      <vt:lpstr>View Model Locator</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David Underhill</cp:lastModifiedBy>
  <cp:revision>49</cp:revision>
  <dcterms:created xsi:type="dcterms:W3CDTF">2013-08-29T18:14:12Z</dcterms:created>
  <dcterms:modified xsi:type="dcterms:W3CDTF">2014-10-05T21:24:25Z</dcterms:modified>
</cp:coreProperties>
</file>