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3" r:id="rId6"/>
    <p:sldId id="260" r:id="rId7"/>
    <p:sldId id="262" r:id="rId8"/>
    <p:sldId id="261" r:id="rId9"/>
    <p:sldId id="264" r:id="rId10"/>
    <p:sldId id="272" r:id="rId11"/>
    <p:sldId id="271" r:id="rId12"/>
    <p:sldId id="265" r:id="rId13"/>
    <p:sldId id="266" r:id="rId14"/>
    <p:sldId id="270" r:id="rId15"/>
    <p:sldId id="269"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a:t>
            </a:r>
            <a:r>
              <a:rPr lang="en-US" sz="1200" kern="1200" dirty="0" smtClean="0">
                <a:solidFill>
                  <a:schemeClr val="tx1"/>
                </a:solidFill>
                <a:effectLst/>
                <a:latin typeface="+mn-lt"/>
                <a:ea typeface="+mn-ea"/>
                <a:cs typeface="+mn-cs"/>
              </a:rPr>
              <a:t>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a:t>
            </a:r>
            <a:r>
              <a:rPr lang="en-US" sz="1200" kern="1200" dirty="0" smtClean="0">
                <a:solidFill>
                  <a:schemeClr val="tx1"/>
                </a:solidFill>
                <a:effectLst/>
                <a:latin typeface="+mn-lt"/>
                <a:ea typeface="+mn-ea"/>
                <a:cs typeface="+mn-cs"/>
              </a:rPr>
              <a:t>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t>
            </a:r>
            <a:r>
              <a:rPr lang="en-US" sz="1200" b="1" kern="1200" dirty="0" smtClean="0">
                <a:solidFill>
                  <a:schemeClr val="tx1"/>
                </a:solidFill>
                <a:effectLst/>
                <a:latin typeface="+mn-lt"/>
                <a:ea typeface="+mn-ea"/>
                <a:cs typeface="+mn-cs"/>
              </a:rPr>
              <a:t>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r>
              <a:rPr lang="en-US" sz="1200" u="sng" kern="1200" dirty="0" smtClean="0">
                <a:solidFill>
                  <a:schemeClr val="tx1"/>
                </a:solidFill>
                <a:effectLst/>
                <a:latin typeface="+mn-lt"/>
                <a:ea typeface="+mn-ea"/>
                <a:cs typeface="+mn-cs"/>
                <a:hlinkClick r:id="rId3"/>
              </a:rPr>
              <a:t>/</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a:t>
            </a:r>
            <a:r>
              <a:rPr lang="en-US" dirty="0" smtClean="0"/>
              <a:t>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508272.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402" y="1545107"/>
            <a:ext cx="7959196" cy="4373213"/>
          </a:xfrm>
          <a:prstGeom prst="rect">
            <a:avLst/>
          </a:prstGeom>
          <a:noFill/>
          <a:ln>
            <a:noFill/>
          </a:ln>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Content Placeholder 6" descr="C:\Users\D9FF0~1.UND\AppData\Local\Temp\SNAGHTML1a51033b.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7309" y="1533833"/>
            <a:ext cx="7949381" cy="4262283"/>
          </a:xfrm>
          <a:prstGeom prst="rect">
            <a:avLst/>
          </a:prstGeom>
          <a:noFill/>
          <a:ln>
            <a:noFill/>
          </a:ln>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1067</Words>
  <Application>Microsoft Office PowerPoint</Application>
  <PresentationFormat>On-screen Show (4:3)</PresentationFormat>
  <Paragraphs>116</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Another Thing to watch out for</vt:lpstr>
      <vt:lpstr>Demo 1 - Parts of the universal app</vt:lpstr>
      <vt:lpstr>Demo 2 - Parts of the universal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21</cp:revision>
  <dcterms:created xsi:type="dcterms:W3CDTF">2013-08-29T18:14:12Z</dcterms:created>
  <dcterms:modified xsi:type="dcterms:W3CDTF">2014-10-04T01:29:35Z</dcterms:modified>
</cp:coreProperties>
</file>