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8ada5e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8ada5e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8f8abf32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8f8abf32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8f8abf32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8f8abf3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8f8abf3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8f8abf3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8f8abf32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8f8abf32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Assignment 1</a:t>
            </a:r>
            <a:endParaRPr sz="2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Manavjeet Singh 2018295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Rhythm Gupta 2018082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onoalphabetic</a:t>
            </a:r>
            <a:r>
              <a:rPr lang="en"/>
              <a:t> Substitution Cipher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 a pair of alphabets with another pair of alphabets.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symbol set {A,B,C}, we have 9! Keys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Concatenated with plaintext its MD5 hash to verify the text while bruteforce.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 : E(aa, k) = ba || MD5(aa)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all keys on given ciphertexts for cryptanalysis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2857425"/>
            <a:ext cx="1983033" cy="1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6815850" y="4751300"/>
            <a:ext cx="2243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Image Source: IIITD CSE350 Monsoon 2020 Slides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sure you have following libraries installed in python3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</a:t>
            </a:r>
            <a:r>
              <a:rPr lang="en"/>
              <a:t>ashlib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Itertools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Pickle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a terminal in the assignment directory.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‘python3 main.py’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975" y="2368725"/>
            <a:ext cx="4607449" cy="26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the encrypt button and press 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 the plain text using onscreen buttons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Press ‘D’ to see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Press ‘TAB’ to go to main menu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125" y="2412100"/>
            <a:ext cx="4593500" cy="26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</a:t>
            </a:r>
            <a:r>
              <a:rPr lang="en"/>
              <a:t>crypting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the decrypt button and press 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 the cipher text from keyboard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Press ‘Enter’ to see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Press ‘TAB’ to go to main menu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276" y="2363000"/>
            <a:ext cx="4477200" cy="25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Bruteforce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four cipher texts in ciphers.txt in assignment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the Bruteforce button and press 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Load and press 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will be printed on the screen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126" y="2366975"/>
            <a:ext cx="4593500" cy="265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