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995e74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995e74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995e74a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995e74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0d294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0d294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0d294a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0d294a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0d294a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0d294a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0d294a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40d294a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0d294a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0d294a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0d294a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0d294a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0d294a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0d294a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0d294a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0d294a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 Distribution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7287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Manavjeet Singh </a:t>
            </a:r>
            <a:r>
              <a:rPr lang="en" sz="1400"/>
              <a:t>(2018295)</a:t>
            </a:r>
            <a:r>
              <a:rPr lang="en"/>
              <a:t> &amp; Rhythm Gupta </a:t>
            </a:r>
            <a:r>
              <a:rPr lang="en" sz="1400"/>
              <a:t>(2018082)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Example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7535825" y="1152475"/>
            <a:ext cx="14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Press enter on a.py to initiate the co</a:t>
            </a:r>
            <a:r>
              <a:rPr lang="en" sz="1400"/>
              <a:t>nnection as described in figures above.</a:t>
            </a:r>
            <a:endParaRPr sz="14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023"/>
            <a:ext cx="7507675" cy="42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9023"/>
            <a:ext cx="7507670" cy="420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Example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7535825" y="1152475"/>
            <a:ext cx="14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Chat client is initiated after A and B know each others public keys.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Enter messages you want to pass between them.</a:t>
            </a:r>
            <a:endParaRPr sz="14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023"/>
            <a:ext cx="7507675" cy="42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9023"/>
            <a:ext cx="7507670" cy="42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29023"/>
            <a:ext cx="7507670" cy="420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available with PKDA, A and B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64275"/>
            <a:ext cx="4053112" cy="2888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/>
          <p:nvPr/>
        </p:nvSpPr>
        <p:spPr>
          <a:xfrm>
            <a:off x="3323200" y="1269850"/>
            <a:ext cx="1727400" cy="770400"/>
          </a:xfrm>
          <a:prstGeom prst="wedgeRectCallout">
            <a:avLst>
              <a:gd fmla="val 8315" name="adj1"/>
              <a:gd fmla="val 68718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pkda_keyInfo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, 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B, 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PKDA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27600" y="2489050"/>
            <a:ext cx="1727400" cy="770400"/>
          </a:xfrm>
          <a:prstGeom prst="wedgeRectCallout">
            <a:avLst>
              <a:gd fmla="val 65415" name="adj1"/>
              <a:gd fmla="val -8366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a_keyInfo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A, 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PKDA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495850" y="2447525"/>
            <a:ext cx="1727400" cy="770400"/>
          </a:xfrm>
          <a:prstGeom prst="wedgeRectCallout">
            <a:avLst>
              <a:gd fmla="val -64981" name="adj1"/>
              <a:gd fmla="val -25445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_keyInfo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PKDA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asking for </a:t>
            </a:r>
            <a:r>
              <a:rPr lang="en">
                <a:solidFill>
                  <a:schemeClr val="dk2"/>
                </a:solidFill>
              </a:rPr>
              <a:t>K</a:t>
            </a:r>
            <a:r>
              <a:rPr baseline="-25000" lang="en">
                <a:solidFill>
                  <a:schemeClr val="dk2"/>
                </a:solidFill>
              </a:rPr>
              <a:t>Pub</a:t>
            </a:r>
            <a:r>
              <a:rPr lang="en">
                <a:solidFill>
                  <a:schemeClr val="dk2"/>
                </a:solidFill>
              </a:rPr>
              <a:t>B</a:t>
            </a:r>
            <a:r>
              <a:rPr lang="en"/>
              <a:t>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64275"/>
            <a:ext cx="4053112" cy="2888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/>
          <p:nvPr/>
        </p:nvSpPr>
        <p:spPr>
          <a:xfrm>
            <a:off x="216925" y="2586350"/>
            <a:ext cx="2064600" cy="1106400"/>
          </a:xfrm>
          <a:prstGeom prst="wedgeRectCallout">
            <a:avLst>
              <a:gd fmla="val 65415" name="adj1"/>
              <a:gd fmla="val -8366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 = ID</a:t>
            </a:r>
            <a:r>
              <a:rPr b="1" baseline="-25000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T1 = Current time encoded in hexadecimal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PKDA response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64275"/>
            <a:ext cx="4053112" cy="2888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/>
          <p:nvPr/>
        </p:nvSpPr>
        <p:spPr>
          <a:xfrm>
            <a:off x="6218800" y="922725"/>
            <a:ext cx="2557500" cy="1207200"/>
          </a:xfrm>
          <a:prstGeom prst="wedgeRectCallout">
            <a:avLst>
              <a:gd fmla="val -121444" name="adj1"/>
              <a:gd fmla="val 159766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r>
              <a:rPr baseline="-25000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-&gt; Public Key corresponding to received ID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Send E(PU</a:t>
            </a:r>
            <a:r>
              <a:rPr baseline="-25000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Request from A) with PR</a:t>
            </a:r>
            <a:r>
              <a:rPr baseline="-25000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pkda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using RSA algorithm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27600" y="2489050"/>
            <a:ext cx="1727400" cy="770400"/>
          </a:xfrm>
          <a:prstGeom prst="wedgeRectCallout">
            <a:avLst>
              <a:gd fmla="val 65415" name="adj1"/>
              <a:gd fmla="val -8366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a_keyInfo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A, K</a:t>
            </a:r>
            <a:r>
              <a:rPr baseline="-25000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PKDA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prompts B for a connection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64275"/>
            <a:ext cx="4053112" cy="2888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9"/>
          <p:cNvSpPr/>
          <p:nvPr/>
        </p:nvSpPr>
        <p:spPr>
          <a:xfrm>
            <a:off x="351400" y="2351325"/>
            <a:ext cx="1727400" cy="2660700"/>
          </a:xfrm>
          <a:prstGeom prst="wedgeRectCallout">
            <a:avLst>
              <a:gd fmla="val 78663" name="adj1"/>
              <a:gd fmla="val 60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 message from PKDA using public key of PKDA to get public key of B,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N1 is a randomly generated nonce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to B encrypted with B’s public key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</a:t>
            </a:r>
            <a:r>
              <a:rPr lang="en"/>
              <a:t> asking for </a:t>
            </a:r>
            <a:r>
              <a:rPr lang="en">
                <a:solidFill>
                  <a:schemeClr val="dk2"/>
                </a:solidFill>
              </a:rPr>
              <a:t>K</a:t>
            </a:r>
            <a:r>
              <a:rPr baseline="-25000" lang="en">
                <a:solidFill>
                  <a:schemeClr val="dk2"/>
                </a:solidFill>
              </a:rPr>
              <a:t>Pub</a:t>
            </a:r>
            <a:r>
              <a:rPr lang="en">
                <a:solidFill>
                  <a:schemeClr val="dk2"/>
                </a:solidFill>
              </a:rPr>
              <a:t>A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64275"/>
            <a:ext cx="4053112" cy="2888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0"/>
          <p:cNvSpPr/>
          <p:nvPr/>
        </p:nvSpPr>
        <p:spPr>
          <a:xfrm>
            <a:off x="6495850" y="2871550"/>
            <a:ext cx="1727400" cy="2081400"/>
          </a:xfrm>
          <a:prstGeom prst="wedgeRectCallout">
            <a:avLst>
              <a:gd fmla="val -75022" name="adj1"/>
              <a:gd fmla="val 269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Decrypted message from A to get its ID.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Requests PKDA for public key of A in same format as discussed earlier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T2 : Current Time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Reply from PKDA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64275"/>
            <a:ext cx="4053112" cy="2888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1"/>
          <p:cNvSpPr/>
          <p:nvPr/>
        </p:nvSpPr>
        <p:spPr>
          <a:xfrm>
            <a:off x="6495850" y="2871550"/>
            <a:ext cx="1727400" cy="2081400"/>
          </a:xfrm>
          <a:prstGeom prst="wedgeRectCallout">
            <a:avLst>
              <a:gd fmla="val -75022" name="adj1"/>
              <a:gd fmla="val 269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Decrypted message from A to get its ID.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Requests PKDA for public key of A in same format as discussed earlier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T2 : Current Time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99000" y="998925"/>
            <a:ext cx="2557500" cy="1207200"/>
          </a:xfrm>
          <a:prstGeom prst="wedgeRectCallout">
            <a:avLst>
              <a:gd fmla="val 106881" name="adj1"/>
              <a:gd fmla="val 212647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r>
              <a:rPr baseline="-25000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-&gt; Public Key corresponding to received ID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Send E(PU</a:t>
            </a:r>
            <a:r>
              <a:rPr baseline="-25000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| Request from B) with PR</a:t>
            </a:r>
            <a:r>
              <a:rPr baseline="-25000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pkda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using RSA algorithm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Further Communication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164275"/>
            <a:ext cx="4053112" cy="288833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2"/>
          <p:cNvSpPr/>
          <p:nvPr/>
        </p:nvSpPr>
        <p:spPr>
          <a:xfrm>
            <a:off x="6495850" y="3663150"/>
            <a:ext cx="2530800" cy="1307100"/>
          </a:xfrm>
          <a:prstGeom prst="wedgeRectCallout">
            <a:avLst>
              <a:gd fmla="val -71809" name="adj1"/>
              <a:gd fmla="val 15286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Now that both A and B have received each other’s public key, both authenticate each other and start further communication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N2 is a randomly generated nonce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Example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7535825" y="1152475"/>
            <a:ext cx="14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Run </a:t>
            </a:r>
            <a:r>
              <a:rPr b="1" lang="en" sz="1400"/>
              <a:t>pkda.py</a:t>
            </a:r>
            <a:r>
              <a:rPr lang="en" sz="1400"/>
              <a:t>, </a:t>
            </a:r>
            <a:r>
              <a:rPr b="1" lang="en" sz="1400"/>
              <a:t>a.py</a:t>
            </a:r>
            <a:r>
              <a:rPr lang="en" sz="1400"/>
              <a:t> and </a:t>
            </a:r>
            <a:r>
              <a:rPr b="1" lang="en" sz="1400"/>
              <a:t>b.py</a:t>
            </a:r>
            <a:r>
              <a:rPr lang="en" sz="1400"/>
              <a:t> one by one</a:t>
            </a:r>
            <a:endParaRPr sz="14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023"/>
            <a:ext cx="7507675" cy="420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