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054b8c4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054b8c4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054b8c4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054b8c4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054b8c43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054b8c43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054b8c4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054b8c4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054b8c4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054b8c4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054b8c4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054b8c4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Encryption Standard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Manavjeet Singh(2018295)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Rhythm Gupta(2018082)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Encryption Standard (AES)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367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Symmetric key block cipher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fixed length plaintexts and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multiple rounds of substitution and permutation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Published in 2001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worldwide for several critical applications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975" y="818375"/>
            <a:ext cx="4662424" cy="41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Libraries Used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Bitarray : For storing 128 bit plaintext / key and efficiently carrying out bit-level operations.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Pyfinite : For carrying out multiplications in GF (2^8)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Installation: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Pip3 install bitarray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Pip3 install pyfinite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Executing Encryption and Decryption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Input file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ASCII text file following the given format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line of a file is the key and,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line is the Plaintext/Ciphertext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 saved the same folder as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‘main.py’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Running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‘python3 main.py’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the name of the file you need to import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1 to encrypt and 2 to decrypt.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605225" y="4570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Example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54475" t="5526"/>
          <a:stretch/>
        </p:blipFill>
        <p:spPr>
          <a:xfrm>
            <a:off x="145700" y="142225"/>
            <a:ext cx="4162675" cy="48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9" l="-2321" r="74914" t="53602"/>
          <a:stretch/>
        </p:blipFill>
        <p:spPr>
          <a:xfrm>
            <a:off x="4276575" y="1864900"/>
            <a:ext cx="3283277" cy="31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6409475" y="1200475"/>
            <a:ext cx="19356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Encryption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011175" y="291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Example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3159" l="0" r="55007" t="5799"/>
          <a:stretch/>
        </p:blipFill>
        <p:spPr>
          <a:xfrm>
            <a:off x="70775" y="169475"/>
            <a:ext cx="4114099" cy="468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0" l="-4341" r="74443" t="45169"/>
          <a:stretch/>
        </p:blipFill>
        <p:spPr>
          <a:xfrm>
            <a:off x="3908425" y="1628350"/>
            <a:ext cx="3250373" cy="335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799875" y="1048075"/>
            <a:ext cx="19356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Dec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ryption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958550" y="3330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comparisons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9" l="-389" r="74914" t="53602"/>
          <a:stretch/>
        </p:blipFill>
        <p:spPr>
          <a:xfrm>
            <a:off x="-6600" y="23000"/>
            <a:ext cx="2989848" cy="306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43391" l="0" r="85371" t="17247"/>
          <a:stretch/>
        </p:blipFill>
        <p:spPr>
          <a:xfrm>
            <a:off x="3802825" y="2259975"/>
            <a:ext cx="1746475" cy="2643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1"/>
          <p:cNvCxnSpPr/>
          <p:nvPr/>
        </p:nvCxnSpPr>
        <p:spPr>
          <a:xfrm>
            <a:off x="3024075" y="1879450"/>
            <a:ext cx="756300" cy="11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9900FF">
                <a:alpha val="50000"/>
              </a:srgbClr>
            </a:outerShdw>
          </a:effectLst>
        </p:spPr>
      </p:cxnSp>
      <p:cxnSp>
        <p:nvCxnSpPr>
          <p:cNvPr id="123" name="Google Shape;123;p21"/>
          <p:cNvCxnSpPr/>
          <p:nvPr/>
        </p:nvCxnSpPr>
        <p:spPr>
          <a:xfrm>
            <a:off x="2989375" y="1345225"/>
            <a:ext cx="783900" cy="23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FF9900">
                <a:alpha val="50000"/>
              </a:srgbClr>
            </a:outerShdw>
          </a:effectLst>
        </p:spPr>
      </p:cxnSp>
      <p:cxnSp>
        <p:nvCxnSpPr>
          <p:cNvPr id="124" name="Google Shape;124;p21"/>
          <p:cNvCxnSpPr/>
          <p:nvPr/>
        </p:nvCxnSpPr>
        <p:spPr>
          <a:xfrm>
            <a:off x="3003250" y="790225"/>
            <a:ext cx="749400" cy="35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FFFF">
                <a:alpha val="50000"/>
              </a:srgbClr>
            </a:outerShdw>
          </a:effectLst>
        </p:spPr>
      </p:cxnSp>
      <p:cxnSp>
        <p:nvCxnSpPr>
          <p:cNvPr id="125" name="Google Shape;125;p21"/>
          <p:cNvCxnSpPr/>
          <p:nvPr/>
        </p:nvCxnSpPr>
        <p:spPr>
          <a:xfrm>
            <a:off x="3017125" y="2351225"/>
            <a:ext cx="75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4A86E8">
                <a:alpha val="50000"/>
              </a:srgbClr>
            </a:outerShdw>
          </a:effectLst>
        </p:spPr>
      </p:cxnSp>
      <p:sp>
        <p:nvSpPr>
          <p:cNvPr id="126" name="Google Shape;126;p21"/>
          <p:cNvSpPr txBox="1"/>
          <p:nvPr/>
        </p:nvSpPr>
        <p:spPr>
          <a:xfrm>
            <a:off x="4023325" y="1200475"/>
            <a:ext cx="47028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Output of encryption round i and decryption round 10-i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