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52A"/>
    <a:srgbClr val="F6C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4"/>
    <p:restoredTop sz="94650"/>
  </p:normalViewPr>
  <p:slideViewPr>
    <p:cSldViewPr snapToGrid="0">
      <p:cViewPr varScale="1">
        <p:scale>
          <a:sx n="99" d="100"/>
          <a:sy n="99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BBD21-4605-9649-92A7-5C6E355C4A33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7DC8B-F08D-5748-941F-D9433987AE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95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7DC8B-F08D-5748-941F-D9433987AE3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042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홈을 누르면 메인 페이지로 넘어가야 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7DC8B-F08D-5748-941F-D9433987AE3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763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7DC8B-F08D-5748-941F-D9433987AE3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226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4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335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04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885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89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197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54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633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4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21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05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B263-B2B7-694C-B0C6-16787AF20D42}" type="datetimeFigureOut">
              <a:rPr kumimoji="1" lang="ko-Kore-KR" altLang="en-US" smtClean="0"/>
              <a:t>2023. 7. 13.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C33-D997-0C46-8FB9-03EB28B193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46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svg"/><Relationship Id="rId3" Type="http://schemas.openxmlformats.org/officeDocument/2006/relationships/audio" Target="../media/audio1.wav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hyperlink" Target="https://www.acc.go.kr/main/contents.do?PID=060103" TargetMode="External"/><Relationship Id="rId5" Type="http://schemas.openxmlformats.org/officeDocument/2006/relationships/image" Target="../media/image6.sv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71B0167-8FF6-253E-714B-DAF3EF86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9679"/>
            <a:ext cx="11430000" cy="6522456"/>
          </a:xfrm>
          <a:prstGeom prst="rect">
            <a:avLst/>
          </a:prstGeom>
        </p:spPr>
      </p:pic>
      <p:pic>
        <p:nvPicPr>
          <p:cNvPr id="10" name="그림 9" descr="화이트, 디자인이(가) 표시된 사진&#10;&#10;자동 생성된 설명">
            <a:extLst>
              <a:ext uri="{FF2B5EF4-FFF2-40B4-BE49-F238E27FC236}">
                <a16:creationId xmlns:a16="http://schemas.microsoft.com/office/drawing/2014/main" id="{9360063D-D446-5E8C-BAC1-FD2232A76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2" y="808181"/>
            <a:ext cx="5549348" cy="129802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203F8C-7079-E8FA-7CCC-0391ADADD7B0}"/>
              </a:ext>
            </a:extLst>
          </p:cNvPr>
          <p:cNvSpPr/>
          <p:nvPr/>
        </p:nvSpPr>
        <p:spPr>
          <a:xfrm>
            <a:off x="381000" y="692455"/>
            <a:ext cx="11430000" cy="557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362599-3EBE-661A-3AF3-7071F6433AC5}"/>
              </a:ext>
            </a:extLst>
          </p:cNvPr>
          <p:cNvSpPr/>
          <p:nvPr/>
        </p:nvSpPr>
        <p:spPr>
          <a:xfrm>
            <a:off x="457200" y="256037"/>
            <a:ext cx="11188148" cy="34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EBE2C4C7-64ED-BE29-FDEB-CC700AD66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470" y="603654"/>
            <a:ext cx="7773406" cy="6109200"/>
          </a:xfrm>
          <a:prstGeom prst="rect">
            <a:avLst/>
          </a:prstGeom>
        </p:spPr>
      </p:pic>
      <p:pic>
        <p:nvPicPr>
          <p:cNvPr id="28" name="그림 2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10FC8E3-96CD-C9B6-4453-AC819DF9B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991" y="3333919"/>
            <a:ext cx="1820708" cy="2099645"/>
          </a:xfrm>
          <a:prstGeom prst="rect">
            <a:avLst/>
          </a:prstGeom>
          <a:effectLst>
            <a:glow rad="101713">
              <a:srgbClr val="F6C15C">
                <a:alpha val="69897"/>
              </a:srgbClr>
            </a:glow>
          </a:effectLst>
        </p:spPr>
      </p:pic>
      <p:sp>
        <p:nvSpPr>
          <p:cNvPr id="25" name="위쪽 화살표[U] 24">
            <a:extLst>
              <a:ext uri="{FF2B5EF4-FFF2-40B4-BE49-F238E27FC236}">
                <a16:creationId xmlns:a16="http://schemas.microsoft.com/office/drawing/2014/main" id="{ED6AA625-9F04-4AB0-39B4-8C68D3A76DE0}"/>
              </a:ext>
            </a:extLst>
          </p:cNvPr>
          <p:cNvSpPr/>
          <p:nvPr/>
        </p:nvSpPr>
        <p:spPr>
          <a:xfrm rot="19515174">
            <a:off x="10337526" y="5756796"/>
            <a:ext cx="160007" cy="18765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E06DA3-7FC6-5412-FC52-E5BC0BBB15BD}"/>
              </a:ext>
            </a:extLst>
          </p:cNvPr>
          <p:cNvSpPr/>
          <p:nvPr/>
        </p:nvSpPr>
        <p:spPr>
          <a:xfrm>
            <a:off x="855023" y="6365174"/>
            <a:ext cx="4108863" cy="225631"/>
          </a:xfrm>
          <a:prstGeom prst="rect">
            <a:avLst/>
          </a:prstGeom>
          <a:solidFill>
            <a:srgbClr val="2225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A665-CBA6-F0E4-E1B4-E07BF787D988}"/>
              </a:ext>
            </a:extLst>
          </p:cNvPr>
          <p:cNvSpPr txBox="1"/>
          <p:nvPr/>
        </p:nvSpPr>
        <p:spPr>
          <a:xfrm>
            <a:off x="9992874" y="629926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지도를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눌러보세요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EEF7C54-51D4-E716-FBCD-054A42E8B68E}"/>
              </a:ext>
            </a:extLst>
          </p:cNvPr>
          <p:cNvSpPr txBox="1">
            <a:spLocks/>
          </p:cNvSpPr>
          <p:nvPr/>
        </p:nvSpPr>
        <p:spPr>
          <a:xfrm>
            <a:off x="855022" y="204866"/>
            <a:ext cx="4387538" cy="491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광주 어디가지</a:t>
            </a:r>
            <a:r>
              <a:rPr kumimoji="1" lang="en-US" altLang="ko-KR" sz="3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r>
              <a:rPr kumimoji="1" lang="ko-KR" altLang="en-US" sz="3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1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sz="1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가제</a:t>
            </a:r>
            <a:r>
              <a:rPr kumimoji="1" lang="en-US" altLang="ko-KR" sz="1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sz="1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9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982 -0.03426 -0.05964 -0.06829 -0.0888 -0.09491 C -0.11797 -0.1213 -0.14649 -0.14028 -0.175 -0.15926 " pathEditMode="relative" ptsTypes="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-0.15926 C -0.12917 -0.15556 -0.08334 -0.15093 -0.05638 -0.15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257BA-48BD-8DFC-5A18-10A699E0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7E928-1320-6674-7C50-BEDB9E0F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110886D-1D9A-E17F-C078-6EA2842B4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79679"/>
            <a:ext cx="11430000" cy="6522456"/>
          </a:xfrm>
          <a:prstGeom prst="rect">
            <a:avLst/>
          </a:prstGeom>
        </p:spPr>
      </p:pic>
      <p:pic>
        <p:nvPicPr>
          <p:cNvPr id="5" name="그림 4" descr="화이트, 디자인이(가) 표시된 사진&#10;&#10;자동 생성된 설명">
            <a:extLst>
              <a:ext uri="{FF2B5EF4-FFF2-40B4-BE49-F238E27FC236}">
                <a16:creationId xmlns:a16="http://schemas.microsoft.com/office/drawing/2014/main" id="{81BE8FDC-2FE8-B18D-FA2D-E05B80C5D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52" y="808181"/>
            <a:ext cx="5549348" cy="12980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CE34CC-161D-E640-6E94-D7DDBC1F4313}"/>
              </a:ext>
            </a:extLst>
          </p:cNvPr>
          <p:cNvSpPr/>
          <p:nvPr/>
        </p:nvSpPr>
        <p:spPr>
          <a:xfrm>
            <a:off x="381000" y="692455"/>
            <a:ext cx="11430000" cy="557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85675-1E40-2459-2572-08DC7174E56E}"/>
              </a:ext>
            </a:extLst>
          </p:cNvPr>
          <p:cNvSpPr/>
          <p:nvPr/>
        </p:nvSpPr>
        <p:spPr>
          <a:xfrm>
            <a:off x="457200" y="256037"/>
            <a:ext cx="11188148" cy="34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98F4F7B-954A-A1B5-FAAB-12B8A8022B0A}"/>
              </a:ext>
            </a:extLst>
          </p:cNvPr>
          <p:cNvSpPr txBox="1">
            <a:spLocks/>
          </p:cNvSpPr>
          <p:nvPr/>
        </p:nvSpPr>
        <p:spPr>
          <a:xfrm>
            <a:off x="855022" y="204866"/>
            <a:ext cx="6853878" cy="491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광주 어디가지</a:t>
            </a:r>
            <a:r>
              <a:rPr kumimoji="1" lang="en-US" altLang="ko-KR" sz="3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r>
              <a:rPr kumimoji="1" lang="ko-KR" altLang="en-US" sz="3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1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sz="1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가제</a:t>
            </a:r>
            <a:r>
              <a:rPr kumimoji="1" lang="en-US" altLang="ko-KR" sz="1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sz="1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9" name="그림 8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D75877B4-73F9-631C-AC57-E47628F5C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470" y="603654"/>
            <a:ext cx="7773406" cy="6109200"/>
          </a:xfrm>
          <a:prstGeom prst="rect">
            <a:avLst/>
          </a:prstGeom>
        </p:spPr>
      </p:pic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90E8598-C309-DEE9-0C0F-7C24D2731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0991" y="3333919"/>
            <a:ext cx="1820708" cy="2099645"/>
          </a:xfrm>
          <a:prstGeom prst="rect">
            <a:avLst/>
          </a:prstGeom>
          <a:effectLst>
            <a:glow rad="101713">
              <a:srgbClr val="F6C15C">
                <a:alpha val="69897"/>
              </a:srgbClr>
            </a:glo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C804B5-36A8-4BA5-1884-23A3D547912E}"/>
              </a:ext>
            </a:extLst>
          </p:cNvPr>
          <p:cNvSpPr/>
          <p:nvPr/>
        </p:nvSpPr>
        <p:spPr>
          <a:xfrm>
            <a:off x="855023" y="6365174"/>
            <a:ext cx="4108863" cy="225631"/>
          </a:xfrm>
          <a:prstGeom prst="rect">
            <a:avLst/>
          </a:prstGeom>
          <a:solidFill>
            <a:srgbClr val="2225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6A338-AB5A-8650-780B-4DC5B2838E09}"/>
              </a:ext>
            </a:extLst>
          </p:cNvPr>
          <p:cNvSpPr txBox="1"/>
          <p:nvPr/>
        </p:nvSpPr>
        <p:spPr>
          <a:xfrm>
            <a:off x="9992874" y="629926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지도를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눌러보세요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4" name="그림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881712A-9627-114E-3BB2-46498CBAA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7071" y="840407"/>
            <a:ext cx="4510049" cy="5201000"/>
          </a:xfrm>
          <a:prstGeom prst="rect">
            <a:avLst/>
          </a:prstGeom>
          <a:effectLst>
            <a:glow>
              <a:srgbClr val="F6C15C">
                <a:alpha val="69897"/>
              </a:srgbClr>
            </a:glo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BFC1EA-D4E2-CCA5-A1AF-0D0092B90399}"/>
              </a:ext>
            </a:extLst>
          </p:cNvPr>
          <p:cNvSpPr txBox="1"/>
          <p:nvPr/>
        </p:nvSpPr>
        <p:spPr>
          <a:xfrm>
            <a:off x="5098783" y="5169323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먹으러가지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227C9-63F9-F855-6A2F-393894D74D13}"/>
              </a:ext>
            </a:extLst>
          </p:cNvPr>
          <p:cNvSpPr txBox="1"/>
          <p:nvPr/>
        </p:nvSpPr>
        <p:spPr>
          <a:xfrm>
            <a:off x="7819532" y="5185304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놀러가지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F23D44-8027-C9BB-1BF3-B22CA319997D}"/>
              </a:ext>
            </a:extLst>
          </p:cNvPr>
          <p:cNvSpPr txBox="1"/>
          <p:nvPr/>
        </p:nvSpPr>
        <p:spPr>
          <a:xfrm>
            <a:off x="2697031" y="516932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보러가지</a:t>
            </a:r>
          </a:p>
        </p:txBody>
      </p:sp>
      <p:sp>
        <p:nvSpPr>
          <p:cNvPr id="11" name="위쪽 화살표[U] 10">
            <a:extLst>
              <a:ext uri="{FF2B5EF4-FFF2-40B4-BE49-F238E27FC236}">
                <a16:creationId xmlns:a16="http://schemas.microsoft.com/office/drawing/2014/main" id="{F3C654CC-E526-9C77-F06E-311817699D09}"/>
              </a:ext>
            </a:extLst>
          </p:cNvPr>
          <p:cNvSpPr/>
          <p:nvPr/>
        </p:nvSpPr>
        <p:spPr>
          <a:xfrm rot="19515174">
            <a:off x="8389972" y="4509887"/>
            <a:ext cx="160007" cy="18765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A8407-A558-E306-7468-4B4AA1198C09}"/>
              </a:ext>
            </a:extLst>
          </p:cNvPr>
          <p:cNvSpPr txBox="1"/>
          <p:nvPr/>
        </p:nvSpPr>
        <p:spPr>
          <a:xfrm>
            <a:off x="456794" y="62992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HOME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7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01953 0.1210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60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8" presetClass="emph" presetSubtype="0" fill="hold" grpId="1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0" grpId="1"/>
      <p:bldP spid="21" grpId="0"/>
      <p:bldP spid="11" grpId="1" animBg="1"/>
      <p:bldP spid="11" grpId="2" animBg="1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257BA-48BD-8DFC-5A18-10A699E0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31" name="내용 개체 틀 30" descr="표식 단색으로 채워진">
            <a:extLst>
              <a:ext uri="{FF2B5EF4-FFF2-40B4-BE49-F238E27FC236}">
                <a16:creationId xmlns:a16="http://schemas.microsoft.com/office/drawing/2014/main" id="{985378A1-6DD1-577C-49C2-5FEF43138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71A15AE-87B0-CB06-A7E9-66A444BE3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75872"/>
            <a:ext cx="11430000" cy="65224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50BF3D-109B-49C6-8F75-0C246D89849D}"/>
              </a:ext>
            </a:extLst>
          </p:cNvPr>
          <p:cNvSpPr/>
          <p:nvPr/>
        </p:nvSpPr>
        <p:spPr>
          <a:xfrm>
            <a:off x="855023" y="6365174"/>
            <a:ext cx="4108863" cy="225631"/>
          </a:xfrm>
          <a:prstGeom prst="rect">
            <a:avLst/>
          </a:prstGeom>
          <a:solidFill>
            <a:srgbClr val="2225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 descr="화이트, 디자인이(가) 표시된 사진&#10;&#10;자동 생성된 설명">
            <a:extLst>
              <a:ext uri="{FF2B5EF4-FFF2-40B4-BE49-F238E27FC236}">
                <a16:creationId xmlns:a16="http://schemas.microsoft.com/office/drawing/2014/main" id="{039911C2-E7CF-0AEA-6D29-399032414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52" y="808181"/>
            <a:ext cx="5549348" cy="12980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46D5-3EEF-E524-2940-96B1C1F5F6CD}"/>
              </a:ext>
            </a:extLst>
          </p:cNvPr>
          <p:cNvSpPr/>
          <p:nvPr/>
        </p:nvSpPr>
        <p:spPr>
          <a:xfrm>
            <a:off x="379589" y="702632"/>
            <a:ext cx="11430000" cy="557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E6F7E5-E5A6-4EFC-9270-1DEC9B958C23}"/>
              </a:ext>
            </a:extLst>
          </p:cNvPr>
          <p:cNvSpPr/>
          <p:nvPr/>
        </p:nvSpPr>
        <p:spPr>
          <a:xfrm>
            <a:off x="457200" y="256037"/>
            <a:ext cx="11188148" cy="34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8016CBF-74A3-F844-8FA6-924109FEDC1A}"/>
              </a:ext>
            </a:extLst>
          </p:cNvPr>
          <p:cNvSpPr txBox="1">
            <a:spLocks/>
          </p:cNvSpPr>
          <p:nvPr/>
        </p:nvSpPr>
        <p:spPr>
          <a:xfrm>
            <a:off x="855022" y="204866"/>
            <a:ext cx="4387538" cy="491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광주 어디가지</a:t>
            </a:r>
            <a:r>
              <a:rPr kumimoji="1" lang="en-US" altLang="ko-KR" sz="3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r>
              <a:rPr kumimoji="1" lang="ko-KR" altLang="en-US" sz="3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1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sz="1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가제</a:t>
            </a:r>
            <a:r>
              <a:rPr kumimoji="1" lang="en-US" altLang="ko-KR" sz="1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sz="1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465AF-E9C5-32FD-5EFE-7673025ECE59}"/>
              </a:ext>
            </a:extLst>
          </p:cNvPr>
          <p:cNvSpPr txBox="1"/>
          <p:nvPr/>
        </p:nvSpPr>
        <p:spPr>
          <a:xfrm>
            <a:off x="456794" y="62992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HOME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803CAFB-71D7-3DFE-B438-DF20FFBAD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423" y="836858"/>
            <a:ext cx="4510049" cy="5201000"/>
          </a:xfrm>
          <a:prstGeom prst="rect">
            <a:avLst/>
          </a:prstGeom>
          <a:effectLst>
            <a:glow>
              <a:srgbClr val="F6C15C">
                <a:alpha val="69897"/>
              </a:srgb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1F101A-F514-4BFC-B249-AA48957B5D51}"/>
              </a:ext>
            </a:extLst>
          </p:cNvPr>
          <p:cNvSpPr txBox="1"/>
          <p:nvPr/>
        </p:nvSpPr>
        <p:spPr>
          <a:xfrm>
            <a:off x="5098783" y="5169323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먹으러가지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D9B39-D461-46F6-8454-758D519C6B29}"/>
              </a:ext>
            </a:extLst>
          </p:cNvPr>
          <p:cNvSpPr txBox="1"/>
          <p:nvPr/>
        </p:nvSpPr>
        <p:spPr>
          <a:xfrm>
            <a:off x="7819532" y="5185304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놀러가지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26CA6E3-8CFE-1F97-979C-9832B75EF9B5}"/>
              </a:ext>
            </a:extLst>
          </p:cNvPr>
          <p:cNvCxnSpPr>
            <a:cxnSpLocks/>
          </p:cNvCxnSpPr>
          <p:nvPr/>
        </p:nvCxnSpPr>
        <p:spPr>
          <a:xfrm>
            <a:off x="7912100" y="5607700"/>
            <a:ext cx="1219201" cy="0"/>
          </a:xfrm>
          <a:prstGeom prst="line">
            <a:avLst/>
          </a:prstGeom>
          <a:ln w="28575">
            <a:solidFill>
              <a:srgbClr val="22252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A93410-8540-D6D5-4E18-BEBABDC113DF}"/>
              </a:ext>
            </a:extLst>
          </p:cNvPr>
          <p:cNvSpPr txBox="1"/>
          <p:nvPr/>
        </p:nvSpPr>
        <p:spPr>
          <a:xfrm>
            <a:off x="2697031" y="516932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보러가지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A25E4-CE5B-8DEA-93AF-04DF71975397}"/>
              </a:ext>
            </a:extLst>
          </p:cNvPr>
          <p:cNvSpPr txBox="1"/>
          <p:nvPr/>
        </p:nvSpPr>
        <p:spPr>
          <a:xfrm>
            <a:off x="7677410" y="788652"/>
            <a:ext cx="16885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놀러가지</a:t>
            </a:r>
            <a:endParaRPr kumimoji="1" lang="en-US" altLang="ko-Kore-KR" sz="35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29596E-EA44-EA93-D30E-98CBE5B2D7B0}"/>
              </a:ext>
            </a:extLst>
          </p:cNvPr>
          <p:cNvSpPr txBox="1"/>
          <p:nvPr/>
        </p:nvSpPr>
        <p:spPr>
          <a:xfrm>
            <a:off x="7676306" y="144614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하늘마당</a:t>
            </a:r>
            <a:endParaRPr kumimoji="1" lang="en-US" altLang="ko-Kore-KR" sz="1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33" name="그래픽 32" descr="표식 단색으로 채워진">
            <a:extLst>
              <a:ext uri="{FF2B5EF4-FFF2-40B4-BE49-F238E27FC236}">
                <a16:creationId xmlns:a16="http://schemas.microsoft.com/office/drawing/2014/main" id="{25AFF71D-72A8-613F-9A8F-8FC0B9284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3635" y="1532638"/>
            <a:ext cx="393965" cy="3939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F47B0F-455D-1799-43C5-9435F7C35CA8}"/>
              </a:ext>
            </a:extLst>
          </p:cNvPr>
          <p:cNvSpPr/>
          <p:nvPr/>
        </p:nvSpPr>
        <p:spPr>
          <a:xfrm>
            <a:off x="1007165" y="1325217"/>
            <a:ext cx="10090864" cy="4214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광주 동구 </a:t>
            </a:r>
            <a:r>
              <a:rPr lang="ko-KR" altLang="en-US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광산동</a:t>
            </a:r>
            <a:r>
              <a:rPr lang="ko-KR" altLang="en-US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113</a:t>
            </a:r>
            <a:r>
              <a:rPr lang="ko-KR" altLang="en-US" dirty="0" err="1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하늘마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9" name="그림 8" descr="잔디, 야외, 하늘, 나무이(가) 표시된 사진&#10;&#10;자동 생성된 설명">
            <a:extLst>
              <a:ext uri="{FF2B5EF4-FFF2-40B4-BE49-F238E27FC236}">
                <a16:creationId xmlns:a16="http://schemas.microsoft.com/office/drawing/2014/main" id="{E94C0A17-5907-BF39-CCE6-A189281B82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501" y="1343951"/>
            <a:ext cx="5560130" cy="41700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718343-503E-0A37-CDF1-EFF6D289CE94}"/>
              </a:ext>
            </a:extLst>
          </p:cNvPr>
          <p:cNvSpPr txBox="1"/>
          <p:nvPr/>
        </p:nvSpPr>
        <p:spPr>
          <a:xfrm>
            <a:off x="6960963" y="1952111"/>
            <a:ext cx="17171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0" i="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광주 동구 </a:t>
            </a:r>
            <a:r>
              <a:rPr lang="ko-KR" altLang="en-US" sz="1500" b="0" i="0" dirty="0" err="1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광산동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113</a:t>
            </a:r>
            <a:endParaRPr kumimoji="1" lang="ko-Kore-KR" altLang="en-US" sz="15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2" name="그래픽 11" descr="표식 단색으로 채워진">
            <a:extLst>
              <a:ext uri="{FF2B5EF4-FFF2-40B4-BE49-F238E27FC236}">
                <a16:creationId xmlns:a16="http://schemas.microsoft.com/office/drawing/2014/main" id="{BEFEDA44-9C8B-1A10-320C-6BA571A4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0440" y="1954460"/>
            <a:ext cx="393965" cy="39396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3695994-9D12-8405-A4FE-F242735E8AC2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664103" y="2702880"/>
            <a:ext cx="251999" cy="288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53215D-3C16-1280-0E00-594B7DF30854}"/>
              </a:ext>
            </a:extLst>
          </p:cNvPr>
          <p:cNvSpPr txBox="1"/>
          <p:nvPr/>
        </p:nvSpPr>
        <p:spPr>
          <a:xfrm>
            <a:off x="6981420" y="2639331"/>
            <a:ext cx="26388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hlinkClick r:id="rId11"/>
              </a:rPr>
              <a:t>국립아시아문화전당 주차장 </a:t>
            </a:r>
            <a:r>
              <a:rPr lang="en-US" altLang="ko-KR" sz="15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hlinkClick r:id="rId11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hlinkClick r:id="rId11"/>
              </a:rPr>
              <a:t>유료</a:t>
            </a:r>
            <a:r>
              <a:rPr lang="en-US" altLang="ko-KR" sz="1500" dirty="0">
                <a:solidFill>
                  <a:srgbClr val="00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hlinkClick r:id="rId11"/>
              </a:rPr>
              <a:t>)</a:t>
            </a:r>
            <a:endParaRPr lang="en" altLang="ko-KR" sz="1500" dirty="0">
              <a:solidFill>
                <a:srgbClr val="00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39" name="그래픽 38" descr="댓글 중요 단색으로 채워진">
            <a:extLst>
              <a:ext uri="{FF2B5EF4-FFF2-40B4-BE49-F238E27FC236}">
                <a16:creationId xmlns:a16="http://schemas.microsoft.com/office/drawing/2014/main" id="{E74A48C0-4CA7-28B2-27C3-3A5552CE6718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27332" y="3424491"/>
            <a:ext cx="360000" cy="392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40C2DB-0BF2-BDD3-407A-1659623A799C}"/>
              </a:ext>
            </a:extLst>
          </p:cNvPr>
          <p:cNvSpPr txBox="1"/>
          <p:nvPr/>
        </p:nvSpPr>
        <p:spPr>
          <a:xfrm>
            <a:off x="6981420" y="3401434"/>
            <a:ext cx="25362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0" i="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3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월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~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5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월말에는 잔디 보호 기간</a:t>
            </a:r>
            <a:endParaRPr kumimoji="1" lang="ko-Kore-KR" altLang="en-US" sz="15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B15AA3-F863-9B5D-1230-80986A240C68}"/>
              </a:ext>
            </a:extLst>
          </p:cNvPr>
          <p:cNvSpPr txBox="1"/>
          <p:nvPr/>
        </p:nvSpPr>
        <p:spPr>
          <a:xfrm>
            <a:off x="11246614" y="629332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이전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위쪽 화살표[U] 16">
            <a:extLst>
              <a:ext uri="{FF2B5EF4-FFF2-40B4-BE49-F238E27FC236}">
                <a16:creationId xmlns:a16="http://schemas.microsoft.com/office/drawing/2014/main" id="{BBC389CD-FC63-2AAB-0754-12C90A31F442}"/>
              </a:ext>
            </a:extLst>
          </p:cNvPr>
          <p:cNvSpPr/>
          <p:nvPr/>
        </p:nvSpPr>
        <p:spPr>
          <a:xfrm rot="19515174">
            <a:off x="8633812" y="5332847"/>
            <a:ext cx="160007" cy="18765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FD3FA-07B4-C43F-264C-762FEB14A10C}"/>
              </a:ext>
            </a:extLst>
          </p:cNvPr>
          <p:cNvSpPr txBox="1"/>
          <p:nvPr/>
        </p:nvSpPr>
        <p:spPr>
          <a:xfrm>
            <a:off x="8165610" y="149078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하늘마당</a:t>
            </a:r>
          </a:p>
        </p:txBody>
      </p:sp>
      <p:pic>
        <p:nvPicPr>
          <p:cNvPr id="28" name="그래픽 27" descr="재생 단색으로 채워진">
            <a:extLst>
              <a:ext uri="{FF2B5EF4-FFF2-40B4-BE49-F238E27FC236}">
                <a16:creationId xmlns:a16="http://schemas.microsoft.com/office/drawing/2014/main" id="{EABB7441-3E53-F100-EAFF-624DB78BF7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2208" y="3239389"/>
            <a:ext cx="475607" cy="475607"/>
          </a:xfrm>
          <a:prstGeom prst="rect">
            <a:avLst/>
          </a:prstGeom>
        </p:spPr>
      </p:pic>
      <p:pic>
        <p:nvPicPr>
          <p:cNvPr id="29" name="그래픽 28" descr="재생 단색으로 채워진">
            <a:extLst>
              <a:ext uri="{FF2B5EF4-FFF2-40B4-BE49-F238E27FC236}">
                <a16:creationId xmlns:a16="http://schemas.microsoft.com/office/drawing/2014/main" id="{6ABD77F5-FC8A-6274-CD3A-33DD2B6671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026446" y="3248992"/>
            <a:ext cx="475607" cy="4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59259E-6 L -0.20443 2.59259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964 -0.53959 " pathEditMode="relative" ptsTypes="AA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nodeType="withEffect">
                                  <p:stCondLst>
                                    <p:cond delay="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-0.53958 L 0.08112 -0.62824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4444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5" presetClass="emp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2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5" grpId="0"/>
      <p:bldP spid="34" grpId="0" build="allAtOnce"/>
      <p:bldP spid="3" grpId="0" animBg="1"/>
      <p:bldP spid="3" grpId="1" animBg="1"/>
      <p:bldP spid="19" grpId="0"/>
      <p:bldP spid="19" grpId="1"/>
      <p:bldP spid="32" grpId="0"/>
      <p:bldP spid="32" grpId="1"/>
      <p:bldP spid="40" grpId="0"/>
      <p:bldP spid="40" grpId="1"/>
      <p:bldP spid="43" grpId="0"/>
      <p:bldP spid="17" grpId="0" animBg="1"/>
      <p:bldP spid="17" grpId="1" animBg="1"/>
      <p:bldP spid="17" grpId="2" animBg="1"/>
      <p:bldP spid="17" grpId="3" animBg="1"/>
      <p:bldP spid="17" grpId="4" animBg="1"/>
      <p:bldP spid="21" grpId="0"/>
      <p:bldP spid="21" grpId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3656</TotalTime>
  <Words>65</Words>
  <Application>Microsoft Macintosh PowerPoint</Application>
  <PresentationFormat>와이드스크린</PresentationFormat>
  <Paragraphs>25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BM HANNA Air OTF</vt:lpstr>
      <vt:lpstr>BM HANNA Pro 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광주 어디? (가제)</dc:title>
  <dc:creator>김인옥</dc:creator>
  <cp:lastModifiedBy>김인옥</cp:lastModifiedBy>
  <cp:revision>8</cp:revision>
  <dcterms:created xsi:type="dcterms:W3CDTF">2023-06-28T14:31:45Z</dcterms:created>
  <dcterms:modified xsi:type="dcterms:W3CDTF">2023-07-13T08:41:23Z</dcterms:modified>
</cp:coreProperties>
</file>