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603" autoAdjust="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11DF6-4994-4993-BA0F-734EE7A00DAA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5FCC6-EBCA-4C1E-A1FE-4BD2BD451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E82B-B04C-412F-B6D0-35AE87C490BB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E82B-B04C-412F-B6D0-35AE87C490BB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418A-8CB9-406B-96AB-5B289C216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2819400" y="457200"/>
            <a:ext cx="5791200" cy="5791200"/>
          </a:xfrm>
          <a:prstGeom prst="ellipse">
            <a:avLst/>
          </a:prstGeom>
          <a:noFill/>
          <a:ln cmpd="dbl">
            <a:solidFill>
              <a:schemeClr val="accent1">
                <a:shade val="50000"/>
                <a:alpha val="4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4343400" y="1295400"/>
            <a:ext cx="1219200" cy="114300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609600" y="2057400"/>
            <a:ext cx="1066800" cy="1219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12" name="Cube 11"/>
          <p:cNvSpPr/>
          <p:nvPr/>
        </p:nvSpPr>
        <p:spPr>
          <a:xfrm>
            <a:off x="4267200" y="2819400"/>
            <a:ext cx="10668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Socket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43600" y="1295400"/>
            <a:ext cx="1143000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Socket Factory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5" idx="5"/>
            <a:endCxn id="4" idx="2"/>
          </p:cNvCxnSpPr>
          <p:nvPr/>
        </p:nvCxnSpPr>
        <p:spPr>
          <a:xfrm flipV="1">
            <a:off x="1676400" y="2009775"/>
            <a:ext cx="2667000" cy="52387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7" idx="2"/>
            <a:endCxn id="12" idx="0"/>
          </p:cNvCxnSpPr>
          <p:nvPr/>
        </p:nvCxnSpPr>
        <p:spPr>
          <a:xfrm rot="5400000">
            <a:off x="5495925" y="1800225"/>
            <a:ext cx="457200" cy="158115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" idx="5"/>
            <a:endCxn id="17" idx="1"/>
          </p:cNvCxnSpPr>
          <p:nvPr/>
        </p:nvCxnSpPr>
        <p:spPr>
          <a:xfrm>
            <a:off x="5562600" y="1724025"/>
            <a:ext cx="381000" cy="10477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be 68"/>
          <p:cNvSpPr/>
          <p:nvPr/>
        </p:nvSpPr>
        <p:spPr>
          <a:xfrm>
            <a:off x="609600" y="3429000"/>
            <a:ext cx="10668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Socket</a:t>
            </a:r>
          </a:p>
        </p:txBody>
      </p:sp>
      <p:sp>
        <p:nvSpPr>
          <p:cNvPr id="70" name="Cube 69"/>
          <p:cNvSpPr/>
          <p:nvPr/>
        </p:nvSpPr>
        <p:spPr>
          <a:xfrm>
            <a:off x="5181600" y="3733800"/>
            <a:ext cx="10668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Socket</a:t>
            </a:r>
            <a:endParaRPr lang="en-US" dirty="0"/>
          </a:p>
        </p:txBody>
      </p:sp>
      <p:cxnSp>
        <p:nvCxnSpPr>
          <p:cNvPr id="71" name="Curved Connector 70"/>
          <p:cNvCxnSpPr>
            <a:stCxn id="69" idx="5"/>
            <a:endCxn id="4" idx="2"/>
          </p:cNvCxnSpPr>
          <p:nvPr/>
        </p:nvCxnSpPr>
        <p:spPr>
          <a:xfrm flipV="1">
            <a:off x="1676400" y="2009775"/>
            <a:ext cx="2667000" cy="185737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17" idx="2"/>
            <a:endCxn id="70" idx="0"/>
          </p:cNvCxnSpPr>
          <p:nvPr/>
        </p:nvCxnSpPr>
        <p:spPr>
          <a:xfrm rot="5400000">
            <a:off x="5495925" y="2714625"/>
            <a:ext cx="1371600" cy="66675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be 92"/>
          <p:cNvSpPr/>
          <p:nvPr/>
        </p:nvSpPr>
        <p:spPr>
          <a:xfrm>
            <a:off x="609600" y="4724400"/>
            <a:ext cx="10668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Socket</a:t>
            </a:r>
          </a:p>
        </p:txBody>
      </p:sp>
      <p:sp>
        <p:nvSpPr>
          <p:cNvPr id="94" name="Cube 93"/>
          <p:cNvSpPr/>
          <p:nvPr/>
        </p:nvSpPr>
        <p:spPr>
          <a:xfrm>
            <a:off x="6096000" y="4648200"/>
            <a:ext cx="10668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Socket</a:t>
            </a:r>
            <a:endParaRPr lang="en-US" dirty="0"/>
          </a:p>
        </p:txBody>
      </p:sp>
      <p:cxnSp>
        <p:nvCxnSpPr>
          <p:cNvPr id="95" name="Curved Connector 94"/>
          <p:cNvCxnSpPr>
            <a:stCxn id="93" idx="5"/>
            <a:endCxn id="4" idx="2"/>
          </p:cNvCxnSpPr>
          <p:nvPr/>
        </p:nvCxnSpPr>
        <p:spPr>
          <a:xfrm flipV="1">
            <a:off x="1676400" y="2009775"/>
            <a:ext cx="2667000" cy="315277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17" idx="2"/>
            <a:endCxn id="94" idx="0"/>
          </p:cNvCxnSpPr>
          <p:nvPr/>
        </p:nvCxnSpPr>
        <p:spPr>
          <a:xfrm rot="16200000" flipH="1">
            <a:off x="5495925" y="3381375"/>
            <a:ext cx="2286000" cy="24765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5" idx="5"/>
            <a:endCxn id="12" idx="2"/>
          </p:cNvCxnSpPr>
          <p:nvPr/>
        </p:nvCxnSpPr>
        <p:spPr>
          <a:xfrm>
            <a:off x="1676400" y="2533650"/>
            <a:ext cx="2590800" cy="990600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accent1">
                <a:shade val="50000"/>
              </a:schemeClr>
            </a:solidFill>
            <a:bevel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93" idx="5"/>
            <a:endCxn id="94" idx="2"/>
          </p:cNvCxnSpPr>
          <p:nvPr/>
        </p:nvCxnSpPr>
        <p:spPr>
          <a:xfrm>
            <a:off x="1676400" y="5162550"/>
            <a:ext cx="4419600" cy="190500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accent1">
                <a:shade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9" idx="5"/>
            <a:endCxn id="70" idx="2"/>
          </p:cNvCxnSpPr>
          <p:nvPr/>
        </p:nvCxnSpPr>
        <p:spPr>
          <a:xfrm>
            <a:off x="1676400" y="3867150"/>
            <a:ext cx="3505200" cy="571500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accent1">
                <a:shade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685800" y="1752600"/>
            <a:ext cx="4038600" cy="41148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Client Socket</a:t>
            </a:r>
            <a:endParaRPr lang="en-US" sz="4000" dirty="0"/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3048000" y="2743200"/>
            <a:ext cx="5105400" cy="685800"/>
          </a:xfrm>
          <a:prstGeom prst="bentConnector3">
            <a:avLst>
              <a:gd name="adj1" fmla="val 41183"/>
            </a:avLst>
          </a:prstGeom>
          <a:ln w="190500" cap="flat" cmpd="tri">
            <a:solidFill>
              <a:srgbClr val="FF0000"/>
            </a:solidFill>
            <a:prstDash val="sysDot"/>
            <a:bevel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6"/>
          <p:cNvCxnSpPr>
            <a:endCxn id="34" idx="3"/>
          </p:cNvCxnSpPr>
          <p:nvPr/>
        </p:nvCxnSpPr>
        <p:spPr>
          <a:xfrm rot="10800000" flipV="1">
            <a:off x="3110232" y="4495800"/>
            <a:ext cx="4966968" cy="607368"/>
          </a:xfrm>
          <a:prstGeom prst="bentConnector3">
            <a:avLst>
              <a:gd name="adj1" fmla="val 50000"/>
            </a:avLst>
          </a:prstGeom>
          <a:ln w="190500" cap="flat" cmpd="tri">
            <a:solidFill>
              <a:schemeClr val="tx2">
                <a:lumMod val="50000"/>
              </a:schemeClr>
            </a:solidFill>
            <a:prstDash val="sysDot"/>
            <a:bevel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03656" y="2082225"/>
            <a:ext cx="2668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 Stream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38800" y="3834825"/>
            <a:ext cx="2362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Input Stream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8200" y="4872335"/>
            <a:ext cx="2272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Keep on Reading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19200" y="3195935"/>
            <a:ext cx="1452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Send Data</a:t>
            </a:r>
          </a:p>
        </p:txBody>
      </p:sp>
      <p:cxnSp>
        <p:nvCxnSpPr>
          <p:cNvPr id="52" name="Curved Connector 6"/>
          <p:cNvCxnSpPr>
            <a:stCxn id="5" idx="0"/>
          </p:cNvCxnSpPr>
          <p:nvPr/>
        </p:nvCxnSpPr>
        <p:spPr>
          <a:xfrm rot="5400000" flipH="1" flipV="1">
            <a:off x="5414962" y="-909638"/>
            <a:ext cx="457200" cy="4867276"/>
          </a:xfrm>
          <a:prstGeom prst="bentConnector2">
            <a:avLst/>
          </a:prstGeom>
          <a:ln w="101600" cap="flat" cmpd="tri">
            <a:solidFill>
              <a:schemeClr val="accent1">
                <a:shade val="50000"/>
              </a:schemeClr>
            </a:solidFill>
            <a:prstDash val="sysDot"/>
            <a:bevel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28859" y="685800"/>
            <a:ext cx="366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Connection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2362200" y="1371600"/>
            <a:ext cx="4267200" cy="182880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Server Socket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1905000"/>
            <a:ext cx="252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Keep on Listening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482025"/>
            <a:ext cx="517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Incoming Connection Request</a:t>
            </a:r>
          </a:p>
        </p:txBody>
      </p:sp>
      <p:cxnSp>
        <p:nvCxnSpPr>
          <p:cNvPr id="8" name="Curved Connector 6"/>
          <p:cNvCxnSpPr>
            <a:endCxn id="5" idx="1"/>
          </p:cNvCxnSpPr>
          <p:nvPr/>
        </p:nvCxnSpPr>
        <p:spPr>
          <a:xfrm>
            <a:off x="762000" y="1066800"/>
            <a:ext cx="3505200" cy="762000"/>
          </a:xfrm>
          <a:prstGeom prst="bentConnector2">
            <a:avLst/>
          </a:prstGeom>
          <a:ln w="101600" cap="flat" cmpd="tri">
            <a:solidFill>
              <a:schemeClr val="accent1">
                <a:shade val="50000"/>
              </a:schemeClr>
            </a:solidFill>
            <a:prstDash val="sysDot"/>
            <a:bevel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62200" y="3962400"/>
            <a:ext cx="42672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</a:rPr>
              <a:t>Socket Factory</a:t>
            </a:r>
            <a:endParaRPr lang="en-US" sz="40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4" name="Curved Connector 6"/>
          <p:cNvCxnSpPr>
            <a:stCxn id="5" idx="3"/>
          </p:cNvCxnSpPr>
          <p:nvPr/>
        </p:nvCxnSpPr>
        <p:spPr>
          <a:xfrm>
            <a:off x="4267200" y="3200400"/>
            <a:ext cx="0" cy="762000"/>
          </a:xfrm>
          <a:prstGeom prst="straightConnector1">
            <a:avLst/>
          </a:prstGeom>
          <a:ln w="101600" cap="flat" cmpd="tri">
            <a:solidFill>
              <a:schemeClr val="accent1">
                <a:shade val="50000"/>
              </a:schemeClr>
            </a:solidFill>
            <a:prstDash val="sysDot"/>
            <a:bevel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63759" y="5024735"/>
            <a:ext cx="252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Generate Socket</a:t>
            </a:r>
          </a:p>
        </p:txBody>
      </p:sp>
      <p:cxnSp>
        <p:nvCxnSpPr>
          <p:cNvPr id="45" name="Curved Connector 6"/>
          <p:cNvCxnSpPr/>
          <p:nvPr/>
        </p:nvCxnSpPr>
        <p:spPr>
          <a:xfrm>
            <a:off x="4191000" y="5486400"/>
            <a:ext cx="4114800" cy="685800"/>
          </a:xfrm>
          <a:prstGeom prst="bentConnector3">
            <a:avLst>
              <a:gd name="adj1" fmla="val 85"/>
            </a:avLst>
          </a:prstGeom>
          <a:ln w="101600" cap="flat" cmpd="tri">
            <a:solidFill>
              <a:schemeClr val="accent1">
                <a:shade val="50000"/>
              </a:schemeClr>
            </a:solidFill>
            <a:prstDash val="sysDot"/>
            <a:bevel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44548" y="5587425"/>
            <a:ext cx="3132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Generated Socket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1219200"/>
            <a:ext cx="5029200" cy="5029200"/>
          </a:xfrm>
          <a:prstGeom prst="ellipse">
            <a:avLst/>
          </a:prstGeom>
          <a:noFill/>
          <a:ln cmpd="dbl">
            <a:solidFill>
              <a:schemeClr val="accent1">
                <a:shade val="50000"/>
                <a:alpha val="4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810000" y="2743200"/>
            <a:ext cx="2362200" cy="114300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Server Application</a:t>
            </a:r>
          </a:p>
        </p:txBody>
      </p:sp>
      <p:sp>
        <p:nvSpPr>
          <p:cNvPr id="6" name="Cube 5"/>
          <p:cNvSpPr/>
          <p:nvPr/>
        </p:nvSpPr>
        <p:spPr>
          <a:xfrm>
            <a:off x="1295400" y="1524000"/>
            <a:ext cx="1828800" cy="1219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6553200" y="3733800"/>
            <a:ext cx="1219200" cy="1600200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 Storage</a:t>
            </a:r>
          </a:p>
        </p:txBody>
      </p:sp>
      <p:cxnSp>
        <p:nvCxnSpPr>
          <p:cNvPr id="12" name="Curved Connector 11"/>
          <p:cNvCxnSpPr>
            <a:stCxn id="6" idx="5"/>
            <a:endCxn id="5" idx="0"/>
          </p:cNvCxnSpPr>
          <p:nvPr/>
        </p:nvCxnSpPr>
        <p:spPr>
          <a:xfrm>
            <a:off x="3124200" y="1981200"/>
            <a:ext cx="2009774" cy="762000"/>
          </a:xfrm>
          <a:prstGeom prst="curvedConnector2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1"/>
          </p:cNvCxnSpPr>
          <p:nvPr/>
        </p:nvCxnSpPr>
        <p:spPr>
          <a:xfrm>
            <a:off x="6172200" y="3171825"/>
            <a:ext cx="990600" cy="561975"/>
          </a:xfrm>
          <a:prstGeom prst="curvedConnector2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5" idx="2"/>
            <a:endCxn id="6" idx="3"/>
          </p:cNvCxnSpPr>
          <p:nvPr/>
        </p:nvCxnSpPr>
        <p:spPr>
          <a:xfrm rot="10800000">
            <a:off x="2057400" y="2743201"/>
            <a:ext cx="1752600" cy="714375"/>
          </a:xfrm>
          <a:prstGeom prst="curvedConnector2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31"/>
          <p:cNvCxnSpPr>
            <a:stCxn id="9" idx="2"/>
            <a:endCxn id="5" idx="3"/>
          </p:cNvCxnSpPr>
          <p:nvPr/>
        </p:nvCxnSpPr>
        <p:spPr>
          <a:xfrm rot="10800000">
            <a:off x="4848226" y="3886200"/>
            <a:ext cx="1704975" cy="647700"/>
          </a:xfrm>
          <a:prstGeom prst="curvedConnector2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for code examples http</a:t>
            </a:r>
            <a:r>
              <a:rPr lang="en-US" dirty="0" smtClean="0"/>
              <a:t>://bit.ly/Jkn6O6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58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Roque</dc:creator>
  <cp:lastModifiedBy>Richard Roque</cp:lastModifiedBy>
  <cp:revision>74</cp:revision>
  <dcterms:created xsi:type="dcterms:W3CDTF">2013-12-02T03:59:35Z</dcterms:created>
  <dcterms:modified xsi:type="dcterms:W3CDTF">2013-12-13T00:56:32Z</dcterms:modified>
</cp:coreProperties>
</file>