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87" r:id="rId4"/>
    <p:sldId id="304" r:id="rId5"/>
    <p:sldId id="288" r:id="rId6"/>
    <p:sldId id="283" r:id="rId7"/>
    <p:sldId id="284" r:id="rId8"/>
    <p:sldId id="285" r:id="rId9"/>
    <p:sldId id="286" r:id="rId10"/>
    <p:sldId id="305" r:id="rId11"/>
    <p:sldId id="325" r:id="rId12"/>
    <p:sldId id="259" r:id="rId13"/>
    <p:sldId id="302" r:id="rId14"/>
    <p:sldId id="297" r:id="rId15"/>
    <p:sldId id="298" r:id="rId16"/>
    <p:sldId id="299" r:id="rId17"/>
    <p:sldId id="301" r:id="rId18"/>
    <p:sldId id="326" r:id="rId19"/>
    <p:sldId id="327" r:id="rId20"/>
    <p:sldId id="328" r:id="rId21"/>
    <p:sldId id="329" r:id="rId22"/>
    <p:sldId id="331" r:id="rId23"/>
    <p:sldId id="339" r:id="rId24"/>
    <p:sldId id="332" r:id="rId25"/>
    <p:sldId id="333" r:id="rId26"/>
    <p:sldId id="340" r:id="rId27"/>
    <p:sldId id="335" r:id="rId28"/>
    <p:sldId id="336" r:id="rId29"/>
    <p:sldId id="337" r:id="rId30"/>
    <p:sldId id="338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91919"/>
    <a:srgbClr val="1C1C1C"/>
    <a:srgbClr val="212121"/>
    <a:srgbClr val="1F1F1F"/>
    <a:srgbClr val="1B1B1B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02" y="54"/>
      </p:cViewPr>
      <p:guideLst>
        <p:guide orient="horz" pos="2112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4C-4288-BE4E-1AD33BB847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4C-4288-BE4E-1AD33BB847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4C-4288-BE4E-1AD33BB847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44C-4288-BE4E-1AD33BB847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1556216"/>
        <c:axId val="1001557200"/>
      </c:lineChart>
      <c:catAx>
        <c:axId val="100155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1557200"/>
        <c:crosses val="autoZero"/>
        <c:auto val="1"/>
        <c:lblAlgn val="ctr"/>
        <c:lblOffset val="100"/>
        <c:noMultiLvlLbl val="0"/>
      </c:catAx>
      <c:valAx>
        <c:axId val="10015572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1556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BFD6C-BE08-4A9D-8D87-5E4427D815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94859-0517-455A-97F1-1581BF6EC6C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FA7F2-B2F3-4896-8EC2-7BE7568D7A3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D19EC-0E73-4015-BDAC-04447B3A36F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297F-6A71-4327-A931-E1AEDB9B369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9FD4-0853-466A-8281-F0FB0ABD819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1488" y="685800"/>
            <a:ext cx="4736306" cy="914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48205" y="2233289"/>
            <a:ext cx="699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1488" y="1504950"/>
            <a:ext cx="3771900" cy="71437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470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297F-6A71-4327-A931-E1AEDB9B369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9FD4-0853-466A-8281-F0FB0ABD8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297F-6A71-4327-A931-E1AEDB9B369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9FD4-0853-466A-8281-F0FB0ABD819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7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297F-6A71-4327-A931-E1AEDB9B369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9FD4-0853-466A-8281-F0FB0ABD8192}" type="slidenum">
              <a:rPr lang="en-US" smtClean="0"/>
              <a:t>‹N›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216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3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ai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1254125"/>
            <a:ext cx="4736306" cy="914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297F-6A71-4327-A931-E1AEDB9B369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9FD4-0853-466A-8281-F0FB0ABD819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48205" y="2801614"/>
            <a:ext cx="699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1488" y="2073276"/>
            <a:ext cx="3771900" cy="7143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/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156364" y="2286000"/>
            <a:ext cx="1662545" cy="2286000"/>
          </a:xfrm>
          <a:prstGeom prst="rect">
            <a:avLst/>
          </a:prstGeom>
          <a:noFill/>
        </p:spPr>
      </p:sp>
      <p:sp>
        <p:nvSpPr>
          <p:cNvPr id="2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4156364" y="4572000"/>
            <a:ext cx="1662545" cy="2286000"/>
          </a:xfrm>
          <a:prstGeom prst="rect">
            <a:avLst/>
          </a:prstGeom>
          <a:noFill/>
        </p:spPr>
      </p:sp>
      <p:sp>
        <p:nvSpPr>
          <p:cNvPr id="24" name="Picture Placeholder 26"/>
          <p:cNvSpPr>
            <a:spLocks noGrp="1"/>
          </p:cNvSpPr>
          <p:nvPr>
            <p:ph type="pic" sz="quarter" idx="21"/>
          </p:nvPr>
        </p:nvSpPr>
        <p:spPr>
          <a:xfrm>
            <a:off x="7481455" y="0"/>
            <a:ext cx="1662545" cy="2286000"/>
          </a:xfrm>
          <a:prstGeom prst="rect">
            <a:avLst/>
          </a:prstGeom>
          <a:noFill/>
        </p:spPr>
      </p:sp>
      <p:sp>
        <p:nvSpPr>
          <p:cNvPr id="25" name="Picture Placeholder 27"/>
          <p:cNvSpPr>
            <a:spLocks noGrp="1"/>
          </p:cNvSpPr>
          <p:nvPr>
            <p:ph type="pic" sz="quarter" idx="22"/>
          </p:nvPr>
        </p:nvSpPr>
        <p:spPr>
          <a:xfrm>
            <a:off x="5818910" y="0"/>
            <a:ext cx="1662545" cy="2286000"/>
          </a:xfrm>
          <a:prstGeom prst="rect">
            <a:avLst/>
          </a:prstGeom>
          <a:noFill/>
        </p:spPr>
      </p:sp>
      <p:sp>
        <p:nvSpPr>
          <p:cNvPr id="26" name="Picture Placeholder 29"/>
          <p:cNvSpPr>
            <a:spLocks noGrp="1"/>
          </p:cNvSpPr>
          <p:nvPr>
            <p:ph type="pic" sz="quarter" idx="24"/>
          </p:nvPr>
        </p:nvSpPr>
        <p:spPr>
          <a:xfrm>
            <a:off x="7481455" y="2286000"/>
            <a:ext cx="1662545" cy="2286000"/>
          </a:xfrm>
          <a:prstGeom prst="rect">
            <a:avLst/>
          </a:prstGeom>
          <a:noFill/>
        </p:spPr>
      </p:sp>
      <p:sp>
        <p:nvSpPr>
          <p:cNvPr id="27" name="Picture Placeholder 30"/>
          <p:cNvSpPr>
            <a:spLocks noGrp="1"/>
          </p:cNvSpPr>
          <p:nvPr>
            <p:ph type="pic" sz="quarter" idx="25"/>
          </p:nvPr>
        </p:nvSpPr>
        <p:spPr>
          <a:xfrm>
            <a:off x="5818910" y="2286000"/>
            <a:ext cx="1662545" cy="2286000"/>
          </a:xfrm>
          <a:prstGeom prst="rect">
            <a:avLst/>
          </a:prstGeom>
          <a:noFill/>
        </p:spPr>
      </p:sp>
    </p:spTree>
    <p:extLst>
      <p:ext uri="{BB962C8B-B14F-4D97-AF65-F5344CB8AC3E}">
        <p14:creationId xmlns:p14="http://schemas.microsoft.com/office/powerpoint/2010/main" val="23807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85800"/>
            <a:ext cx="4736306" cy="914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297F-6A71-4327-A931-E1AEDB9B369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9FD4-0853-466A-8281-F0FB0ABD819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48205" y="2233289"/>
            <a:ext cx="699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1488" y="1504950"/>
            <a:ext cx="3771900" cy="7143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/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437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297F-6A71-4327-A931-E1AEDB9B369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9FD4-0853-466A-8281-F0FB0ABD8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8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4870867"/>
            <a:ext cx="7886700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8650" y="5778023"/>
            <a:ext cx="7886700" cy="418407"/>
          </a:xfrm>
        </p:spPr>
        <p:txBody>
          <a:bodyPr anchor="ctr">
            <a:normAutofit/>
          </a:bodyPr>
          <a:lstStyle>
            <a:lvl1pPr marL="0" indent="0" algn="l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8297F-6A71-4327-A931-E1AEDB9B369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9FD4-0853-466A-8281-F0FB0ABD8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8" r:id="rId3"/>
    <p:sldLayoutId id="2147483679" r:id="rId4"/>
    <p:sldLayoutId id="2147483687" r:id="rId5"/>
    <p:sldLayoutId id="2147483650" r:id="rId6"/>
    <p:sldLayoutId id="2147483655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20156"/>
            <a:ext cx="9144000" cy="6858000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90000"/>
                </a:schemeClr>
              </a:gs>
              <a:gs pos="100000">
                <a:schemeClr val="accent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143000" y="2876118"/>
            <a:ext cx="6858000" cy="89747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K-Means </a:t>
            </a:r>
            <a:r>
              <a:rPr lang="en-US" dirty="0" err="1">
                <a:solidFill>
                  <a:schemeClr val="bg2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parallelo</a:t>
            </a:r>
            <a:endParaRPr lang="en-US" dirty="0">
              <a:solidFill>
                <a:schemeClr val="bg2"/>
              </a:solidFill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C31D015C-BE59-47BB-810E-2804B291D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1471" y="2511286"/>
            <a:ext cx="5490749" cy="4506686"/>
          </a:xfrm>
          <a:prstGeom prst="rect">
            <a:avLst/>
          </a:prstGeom>
        </p:spPr>
      </p:pic>
      <p:pic>
        <p:nvPicPr>
          <p:cNvPr id="8" name="Picture 3" descr="C:\Users\Samsung\Desktop\logo_standard unisa.png">
            <a:extLst>
              <a:ext uri="{FF2B5EF4-FFF2-40B4-BE49-F238E27FC236}">
                <a16:creationId xmlns:a16="http://schemas.microsoft.com/office/drawing/2014/main" id="{D83A8EF1-16A6-4E18-B7BD-A8ABA1B1F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3" y="5241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6">
            <a:extLst>
              <a:ext uri="{FF2B5EF4-FFF2-40B4-BE49-F238E27FC236}">
                <a16:creationId xmlns:a16="http://schemas.microsoft.com/office/drawing/2014/main" id="{ABEFC117-29D0-4D3F-A27F-0CE883264F65}"/>
              </a:ext>
            </a:extLst>
          </p:cNvPr>
          <p:cNvSpPr txBox="1">
            <a:spLocks/>
          </p:cNvSpPr>
          <p:nvPr/>
        </p:nvSpPr>
        <p:spPr>
          <a:xfrm>
            <a:off x="5936567" y="5543996"/>
            <a:ext cx="3207434" cy="392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Pappalardo Salvatore</a:t>
            </a:r>
          </a:p>
          <a:p>
            <a:pPr algn="r"/>
            <a:r>
              <a:rPr lang="it-IT" dirty="0"/>
              <a:t>Salerno Nicola</a:t>
            </a:r>
          </a:p>
          <a:p>
            <a:pPr algn="r"/>
            <a:r>
              <a:rPr lang="en-US" sz="1300" dirty="0" err="1">
                <a:solidFill>
                  <a:schemeClr val="bg2"/>
                </a:solidFill>
                <a:ea typeface="PT Sans" panose="020B0503020203020204" pitchFamily="34" charset="0"/>
                <a:cs typeface="Lato" panose="020F0502020204030203" pitchFamily="34" charset="0"/>
              </a:rPr>
              <a:t>Metodi</a:t>
            </a:r>
            <a:r>
              <a:rPr lang="en-US" sz="1300" dirty="0">
                <a:solidFill>
                  <a:schemeClr val="bg2"/>
                </a:solidFill>
                <a:ea typeface="PT Sans" panose="020B0503020203020204" pitchFamily="34" charset="0"/>
                <a:cs typeface="Lato" panose="020F0502020204030203" pitchFamily="34" charset="0"/>
              </a:rPr>
              <a:t> </a:t>
            </a:r>
            <a:r>
              <a:rPr lang="en-US" sz="1300" dirty="0" err="1">
                <a:solidFill>
                  <a:schemeClr val="bg2"/>
                </a:solidFill>
                <a:ea typeface="PT Sans" panose="020B0503020203020204" pitchFamily="34" charset="0"/>
                <a:cs typeface="Lato" panose="020F0502020204030203" pitchFamily="34" charset="0"/>
              </a:rPr>
              <a:t>Numerici</a:t>
            </a:r>
            <a:r>
              <a:rPr lang="en-US" sz="1300" dirty="0">
                <a:solidFill>
                  <a:schemeClr val="bg2"/>
                </a:solidFill>
                <a:ea typeface="PT Sans" panose="020B0503020203020204" pitchFamily="34" charset="0"/>
                <a:cs typeface="Lato" panose="020F0502020204030203" pitchFamily="34" charset="0"/>
              </a:rPr>
              <a:t> per </a:t>
            </a:r>
            <a:r>
              <a:rPr lang="en-US" sz="1300" dirty="0" err="1">
                <a:solidFill>
                  <a:schemeClr val="bg2"/>
                </a:solidFill>
                <a:ea typeface="PT Sans" panose="020B0503020203020204" pitchFamily="34" charset="0"/>
                <a:cs typeface="Lato" panose="020F0502020204030203" pitchFamily="34" charset="0"/>
              </a:rPr>
              <a:t>l’Informatica</a:t>
            </a:r>
            <a:endParaRPr lang="en-US" sz="1300" dirty="0">
              <a:solidFill>
                <a:schemeClr val="bg2"/>
              </a:solidFill>
              <a:ea typeface="PT Sans" panose="020B0503020203020204" pitchFamily="34" charset="0"/>
              <a:cs typeface="Lato" panose="020F0502020204030203" pitchFamily="34" charset="0"/>
            </a:endParaRPr>
          </a:p>
          <a:p>
            <a:pPr algn="r"/>
            <a:r>
              <a:rPr lang="en-US" sz="1600" dirty="0" err="1">
                <a:solidFill>
                  <a:schemeClr val="bg2"/>
                </a:solidFill>
                <a:ea typeface="PT Sans" panose="020B0503020203020204" pitchFamily="34" charset="0"/>
                <a:cs typeface="Lato" panose="020F0502020204030203" pitchFamily="34" charset="0"/>
              </a:rPr>
              <a:t>Prof.ssa</a:t>
            </a:r>
            <a:r>
              <a:rPr lang="en-US" sz="1600" dirty="0">
                <a:solidFill>
                  <a:schemeClr val="bg2"/>
                </a:solidFill>
                <a:ea typeface="PT Sans" panose="020B0503020203020204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a typeface="PT Sans" panose="020B0503020203020204" pitchFamily="34" charset="0"/>
                <a:cs typeface="Lato" panose="020F0502020204030203" pitchFamily="34" charset="0"/>
              </a:rPr>
              <a:t>AngelaMaria</a:t>
            </a:r>
            <a:r>
              <a:rPr lang="en-US" sz="1600" dirty="0">
                <a:solidFill>
                  <a:schemeClr val="bg2"/>
                </a:solidFill>
                <a:ea typeface="PT Sans" panose="020B0503020203020204" pitchFamily="34" charset="0"/>
                <a:cs typeface="Lato" panose="020F0502020204030203" pitchFamily="34" charset="0"/>
              </a:rPr>
              <a:t> Cardone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2E0273D9-4F0A-40A5-8B8B-2F6D9D27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23" y="-159970"/>
            <a:ext cx="5490749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9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/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82479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MK-Means</a:t>
            </a:r>
          </a:p>
        </p:txBody>
      </p:sp>
      <p:sp>
        <p:nvSpPr>
          <p:cNvPr id="13" name="Oval 12"/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A3A76AC2-8E32-4027-9BD3-1EE6C5F2465B}"/>
              </a:ext>
            </a:extLst>
          </p:cNvPr>
          <p:cNvSpPr>
            <a:spLocks noEditPoints="1"/>
          </p:cNvSpPr>
          <p:nvPr/>
        </p:nvSpPr>
        <p:spPr bwMode="auto">
          <a:xfrm>
            <a:off x="4304034" y="5109935"/>
            <a:ext cx="535930" cy="4802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 1">
            <a:extLst>
              <a:ext uri="{FF2B5EF4-FFF2-40B4-BE49-F238E27FC236}">
                <a16:creationId xmlns:a16="http://schemas.microsoft.com/office/drawing/2014/main" id="{01FB8650-B6C3-4647-ACE4-74CD5A753D39}"/>
              </a:ext>
            </a:extLst>
          </p:cNvPr>
          <p:cNvSpPr/>
          <p:nvPr/>
        </p:nvSpPr>
        <p:spPr>
          <a:xfrm>
            <a:off x="5667421" y="254774"/>
            <a:ext cx="1699450" cy="1224050"/>
          </a:xfrm>
          <a:custGeom>
            <a:avLst/>
            <a:gdLst>
              <a:gd name="connsiteX0" fmla="*/ 0 w 1887585"/>
              <a:gd name="connsiteY0" fmla="*/ 1359556 h 1359556"/>
              <a:gd name="connsiteX1" fmla="*/ 943790 w 1887585"/>
              <a:gd name="connsiteY1" fmla="*/ 0 h 1359556"/>
              <a:gd name="connsiteX2" fmla="*/ 943795 w 1887585"/>
              <a:gd name="connsiteY2" fmla="*/ 0 h 1359556"/>
              <a:gd name="connsiteX3" fmla="*/ 1887585 w 1887585"/>
              <a:gd name="connsiteY3" fmla="*/ 1359556 h 1359556"/>
              <a:gd name="connsiteX4" fmla="*/ 0 w 1887585"/>
              <a:gd name="connsiteY4" fmla="*/ 1359556 h 135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585" h="1359556">
                <a:moveTo>
                  <a:pt x="0" y="1359556"/>
                </a:moveTo>
                <a:lnTo>
                  <a:pt x="943790" y="0"/>
                </a:lnTo>
                <a:lnTo>
                  <a:pt x="943795" y="0"/>
                </a:lnTo>
                <a:lnTo>
                  <a:pt x="1887585" y="1359556"/>
                </a:lnTo>
                <a:lnTo>
                  <a:pt x="0" y="1359556"/>
                </a:lnTo>
                <a:close/>
              </a:path>
            </a:pathLst>
          </a:custGeom>
          <a:solidFill>
            <a:schemeClr val="accent1"/>
          </a:solidFill>
          <a:ln w="76200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342900" rIns="11430" bIns="68580" numCol="1" spcCol="1270" anchor="b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917CF5B2-56BD-45E4-A7EE-41FC240C1A9E}"/>
              </a:ext>
            </a:extLst>
          </p:cNvPr>
          <p:cNvSpPr/>
          <p:nvPr/>
        </p:nvSpPr>
        <p:spPr>
          <a:xfrm>
            <a:off x="5129470" y="1527217"/>
            <a:ext cx="2775352" cy="774930"/>
          </a:xfrm>
          <a:custGeom>
            <a:avLst/>
            <a:gdLst>
              <a:gd name="connsiteX0" fmla="*/ 0 w 3082593"/>
              <a:gd name="connsiteY0" fmla="*/ 860718 h 860718"/>
              <a:gd name="connsiteX1" fmla="*/ 597502 w 3082593"/>
              <a:gd name="connsiteY1" fmla="*/ 0 h 860718"/>
              <a:gd name="connsiteX2" fmla="*/ 2485091 w 3082593"/>
              <a:gd name="connsiteY2" fmla="*/ 0 h 860718"/>
              <a:gd name="connsiteX3" fmla="*/ 3082593 w 3082593"/>
              <a:gd name="connsiteY3" fmla="*/ 860718 h 860718"/>
              <a:gd name="connsiteX4" fmla="*/ 0 w 3082593"/>
              <a:gd name="connsiteY4" fmla="*/ 860718 h 86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593" h="860718">
                <a:moveTo>
                  <a:pt x="0" y="860718"/>
                </a:moveTo>
                <a:lnTo>
                  <a:pt x="597502" y="0"/>
                </a:lnTo>
                <a:lnTo>
                  <a:pt x="2485091" y="0"/>
                </a:lnTo>
                <a:lnTo>
                  <a:pt x="3082593" y="860718"/>
                </a:lnTo>
                <a:lnTo>
                  <a:pt x="0" y="860718"/>
                </a:lnTo>
                <a:close/>
              </a:path>
            </a:pathLst>
          </a:custGeom>
          <a:solidFill>
            <a:schemeClr val="accent2"/>
          </a:solidFill>
          <a:ln w="76200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6021" tIns="11430" rIns="416021" bIns="68580" numCol="1" spcCol="1270" anchor="b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558CCD4-08D9-4C74-A071-7850DC103BCB}"/>
              </a:ext>
            </a:extLst>
          </p:cNvPr>
          <p:cNvSpPr/>
          <p:nvPr/>
        </p:nvSpPr>
        <p:spPr>
          <a:xfrm>
            <a:off x="4591519" y="2350540"/>
            <a:ext cx="3851253" cy="774930"/>
          </a:xfrm>
          <a:custGeom>
            <a:avLst/>
            <a:gdLst>
              <a:gd name="connsiteX0" fmla="*/ 0 w 4277600"/>
              <a:gd name="connsiteY0" fmla="*/ 860718 h 860718"/>
              <a:gd name="connsiteX1" fmla="*/ 597502 w 4277600"/>
              <a:gd name="connsiteY1" fmla="*/ 0 h 860718"/>
              <a:gd name="connsiteX2" fmla="*/ 3680098 w 4277600"/>
              <a:gd name="connsiteY2" fmla="*/ 0 h 860718"/>
              <a:gd name="connsiteX3" fmla="*/ 4277600 w 4277600"/>
              <a:gd name="connsiteY3" fmla="*/ 860718 h 860718"/>
              <a:gd name="connsiteX4" fmla="*/ 0 w 4277600"/>
              <a:gd name="connsiteY4" fmla="*/ 860718 h 86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7600" h="860718">
                <a:moveTo>
                  <a:pt x="0" y="860718"/>
                </a:moveTo>
                <a:lnTo>
                  <a:pt x="597502" y="0"/>
                </a:lnTo>
                <a:lnTo>
                  <a:pt x="3680098" y="0"/>
                </a:lnTo>
                <a:lnTo>
                  <a:pt x="4277600" y="860718"/>
                </a:lnTo>
                <a:lnTo>
                  <a:pt x="0" y="860718"/>
                </a:lnTo>
                <a:close/>
              </a:path>
            </a:pathLst>
          </a:custGeom>
          <a:solidFill>
            <a:schemeClr val="accent3"/>
          </a:solidFill>
          <a:ln w="76200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2865" tIns="11430" rIns="572865" bIns="68580" numCol="1" spcCol="1270" anchor="b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FECAE6D8-5F09-46F5-B22B-0946A2C91072}"/>
              </a:ext>
            </a:extLst>
          </p:cNvPr>
          <p:cNvSpPr/>
          <p:nvPr/>
        </p:nvSpPr>
        <p:spPr>
          <a:xfrm>
            <a:off x="4053569" y="3173863"/>
            <a:ext cx="4927155" cy="774930"/>
          </a:xfrm>
          <a:custGeom>
            <a:avLst/>
            <a:gdLst>
              <a:gd name="connsiteX0" fmla="*/ 0 w 5472608"/>
              <a:gd name="connsiteY0" fmla="*/ 860718 h 860718"/>
              <a:gd name="connsiteX1" fmla="*/ 597502 w 5472608"/>
              <a:gd name="connsiteY1" fmla="*/ 0 h 860718"/>
              <a:gd name="connsiteX2" fmla="*/ 4875106 w 5472608"/>
              <a:gd name="connsiteY2" fmla="*/ 0 h 860718"/>
              <a:gd name="connsiteX3" fmla="*/ 5472608 w 5472608"/>
              <a:gd name="connsiteY3" fmla="*/ 860718 h 860718"/>
              <a:gd name="connsiteX4" fmla="*/ 0 w 5472608"/>
              <a:gd name="connsiteY4" fmla="*/ 860718 h 86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608" h="860718">
                <a:moveTo>
                  <a:pt x="0" y="860718"/>
                </a:moveTo>
                <a:lnTo>
                  <a:pt x="597502" y="0"/>
                </a:lnTo>
                <a:lnTo>
                  <a:pt x="4875106" y="0"/>
                </a:lnTo>
                <a:lnTo>
                  <a:pt x="5472608" y="860718"/>
                </a:lnTo>
                <a:lnTo>
                  <a:pt x="0" y="860718"/>
                </a:lnTo>
                <a:close/>
              </a:path>
            </a:pathLst>
          </a:custGeom>
          <a:solidFill>
            <a:schemeClr val="accent4"/>
          </a:solidFill>
          <a:ln w="76200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9710" tIns="11430" rIns="729710" bIns="68580" numCol="1" spcCol="1270" anchor="b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solidFill>
                <a:schemeClr val="bg2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6B430EB0-1103-4DD7-B62F-1DAB21864654}"/>
              </a:ext>
            </a:extLst>
          </p:cNvPr>
          <p:cNvSpPr txBox="1"/>
          <p:nvPr/>
        </p:nvSpPr>
        <p:spPr>
          <a:xfrm>
            <a:off x="6095520" y="1136835"/>
            <a:ext cx="82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2"/>
                </a:solidFill>
              </a:rPr>
              <a:t>MKmeans</a:t>
            </a:r>
            <a:endParaRPr lang="id-ID" sz="1200" b="1" dirty="0">
              <a:solidFill>
                <a:schemeClr val="bg2"/>
              </a:solidFill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0153ABD8-0E06-411F-8175-2E4A0A96DD70}"/>
              </a:ext>
            </a:extLst>
          </p:cNvPr>
          <p:cNvSpPr txBox="1"/>
          <p:nvPr/>
        </p:nvSpPr>
        <p:spPr>
          <a:xfrm>
            <a:off x="5796821" y="1989619"/>
            <a:ext cx="1421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Clustering </a:t>
            </a:r>
            <a:r>
              <a:rPr lang="en-US" sz="1200" b="1" dirty="0" err="1">
                <a:solidFill>
                  <a:schemeClr val="bg2"/>
                </a:solidFill>
              </a:rPr>
              <a:t>parallelo</a:t>
            </a:r>
            <a:endParaRPr lang="id-ID" sz="1200" b="1" dirty="0">
              <a:solidFill>
                <a:schemeClr val="bg2"/>
              </a:solidFill>
            </a:endParaRP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F2A30D31-FEEC-4C6D-839C-ACC152CCFBA8}"/>
              </a:ext>
            </a:extLst>
          </p:cNvPr>
          <p:cNvSpPr txBox="1"/>
          <p:nvPr/>
        </p:nvSpPr>
        <p:spPr>
          <a:xfrm>
            <a:off x="5678868" y="2839909"/>
            <a:ext cx="1657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2"/>
                </a:solidFill>
              </a:rPr>
              <a:t>Complessità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 err="1">
                <a:solidFill>
                  <a:schemeClr val="bg2"/>
                </a:solidFill>
              </a:rPr>
              <a:t>temporale</a:t>
            </a:r>
            <a:endParaRPr lang="id-ID" sz="1200" b="1" dirty="0">
              <a:solidFill>
                <a:schemeClr val="bg2"/>
              </a:solidFill>
            </a:endParaRPr>
          </a:p>
        </p:txBody>
      </p:sp>
      <p:sp>
        <p:nvSpPr>
          <p:cNvPr id="34" name="TextBox 27">
            <a:extLst>
              <a:ext uri="{FF2B5EF4-FFF2-40B4-BE49-F238E27FC236}">
                <a16:creationId xmlns:a16="http://schemas.microsoft.com/office/drawing/2014/main" id="{A0C9D133-DD60-4468-8BCD-D0AAA341C64D}"/>
              </a:ext>
            </a:extLst>
          </p:cNvPr>
          <p:cNvSpPr txBox="1"/>
          <p:nvPr/>
        </p:nvSpPr>
        <p:spPr>
          <a:xfrm>
            <a:off x="6027620" y="3654594"/>
            <a:ext cx="960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Volume </a:t>
            </a:r>
            <a:r>
              <a:rPr lang="en-US" sz="1200" b="1" dirty="0" err="1">
                <a:solidFill>
                  <a:schemeClr val="bg2"/>
                </a:solidFill>
              </a:rPr>
              <a:t>dati</a:t>
            </a:r>
            <a:endParaRPr lang="id-ID" sz="1200" b="1" dirty="0">
              <a:solidFill>
                <a:schemeClr val="bg2"/>
              </a:solidFill>
            </a:endParaRPr>
          </a:p>
        </p:txBody>
      </p:sp>
      <p:sp>
        <p:nvSpPr>
          <p:cNvPr id="36" name="Freeform 60">
            <a:extLst>
              <a:ext uri="{FF2B5EF4-FFF2-40B4-BE49-F238E27FC236}">
                <a16:creationId xmlns:a16="http://schemas.microsoft.com/office/drawing/2014/main" id="{3B4EF3E4-179A-4B70-BC3C-0F930B586F51}"/>
              </a:ext>
            </a:extLst>
          </p:cNvPr>
          <p:cNvSpPr>
            <a:spLocks noEditPoints="1"/>
          </p:cNvSpPr>
          <p:nvPr/>
        </p:nvSpPr>
        <p:spPr bwMode="auto">
          <a:xfrm>
            <a:off x="6331386" y="746215"/>
            <a:ext cx="341162" cy="341162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100 w 176"/>
              <a:gd name="T21" fmla="*/ 72 h 176"/>
              <a:gd name="T22" fmla="*/ 86 w 176"/>
              <a:gd name="T23" fmla="*/ 36 h 176"/>
              <a:gd name="T24" fmla="*/ 72 w 176"/>
              <a:gd name="T25" fmla="*/ 72 h 176"/>
              <a:gd name="T26" fmla="*/ 36 w 176"/>
              <a:gd name="T27" fmla="*/ 72 h 176"/>
              <a:gd name="T28" fmla="*/ 66 w 176"/>
              <a:gd name="T29" fmla="*/ 95 h 176"/>
              <a:gd name="T30" fmla="*/ 52 w 176"/>
              <a:gd name="T31" fmla="*/ 136 h 176"/>
              <a:gd name="T32" fmla="*/ 86 w 176"/>
              <a:gd name="T33" fmla="*/ 111 h 176"/>
              <a:gd name="T34" fmla="*/ 120 w 176"/>
              <a:gd name="T35" fmla="*/ 136 h 176"/>
              <a:gd name="T36" fmla="*/ 106 w 176"/>
              <a:gd name="T37" fmla="*/ 95 h 176"/>
              <a:gd name="T38" fmla="*/ 136 w 176"/>
              <a:gd name="T39" fmla="*/ 72 h 176"/>
              <a:gd name="T40" fmla="*/ 100 w 176"/>
              <a:gd name="T41" fmla="*/ 72 h 176"/>
              <a:gd name="T42" fmla="*/ 99 w 176"/>
              <a:gd name="T43" fmla="*/ 97 h 176"/>
              <a:gd name="T44" fmla="*/ 105 w 176"/>
              <a:gd name="T45" fmla="*/ 114 h 176"/>
              <a:gd name="T46" fmla="*/ 91 w 176"/>
              <a:gd name="T47" fmla="*/ 104 h 176"/>
              <a:gd name="T48" fmla="*/ 86 w 176"/>
              <a:gd name="T49" fmla="*/ 101 h 176"/>
              <a:gd name="T50" fmla="*/ 81 w 176"/>
              <a:gd name="T51" fmla="*/ 104 h 176"/>
              <a:gd name="T52" fmla="*/ 67 w 176"/>
              <a:gd name="T53" fmla="*/ 114 h 176"/>
              <a:gd name="T54" fmla="*/ 73 w 176"/>
              <a:gd name="T55" fmla="*/ 97 h 176"/>
              <a:gd name="T56" fmla="*/ 75 w 176"/>
              <a:gd name="T57" fmla="*/ 92 h 176"/>
              <a:gd name="T58" fmla="*/ 70 w 176"/>
              <a:gd name="T59" fmla="*/ 89 h 176"/>
              <a:gd name="T60" fmla="*/ 59 w 176"/>
              <a:gd name="T61" fmla="*/ 80 h 176"/>
              <a:gd name="T62" fmla="*/ 78 w 176"/>
              <a:gd name="T63" fmla="*/ 80 h 176"/>
              <a:gd name="T64" fmla="*/ 80 w 176"/>
              <a:gd name="T65" fmla="*/ 75 h 176"/>
              <a:gd name="T66" fmla="*/ 86 w 176"/>
              <a:gd name="T67" fmla="*/ 58 h 176"/>
              <a:gd name="T68" fmla="*/ 92 w 176"/>
              <a:gd name="T69" fmla="*/ 75 h 176"/>
              <a:gd name="T70" fmla="*/ 94 w 176"/>
              <a:gd name="T71" fmla="*/ 80 h 176"/>
              <a:gd name="T72" fmla="*/ 113 w 176"/>
              <a:gd name="T73" fmla="*/ 80 h 176"/>
              <a:gd name="T74" fmla="*/ 102 w 176"/>
              <a:gd name="T75" fmla="*/ 89 h 176"/>
              <a:gd name="T76" fmla="*/ 97 w 176"/>
              <a:gd name="T77" fmla="*/ 92 h 176"/>
              <a:gd name="T78" fmla="*/ 99 w 176"/>
              <a:gd name="T79" fmla="*/ 9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00" y="72"/>
                </a:moveTo>
                <a:cubicBezTo>
                  <a:pt x="86" y="36"/>
                  <a:pt x="86" y="36"/>
                  <a:pt x="86" y="36"/>
                </a:cubicBezTo>
                <a:cubicBezTo>
                  <a:pt x="72" y="72"/>
                  <a:pt x="72" y="72"/>
                  <a:pt x="72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66" y="95"/>
                  <a:pt x="66" y="95"/>
                  <a:pt x="66" y="95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120" y="136"/>
                  <a:pt x="120" y="136"/>
                  <a:pt x="120" y="136"/>
                </a:cubicBezTo>
                <a:cubicBezTo>
                  <a:pt x="106" y="95"/>
                  <a:pt x="106" y="95"/>
                  <a:pt x="106" y="95"/>
                </a:cubicBezTo>
                <a:cubicBezTo>
                  <a:pt x="136" y="72"/>
                  <a:pt x="136" y="72"/>
                  <a:pt x="136" y="72"/>
                </a:cubicBezTo>
                <a:lnTo>
                  <a:pt x="100" y="72"/>
                </a:lnTo>
                <a:close/>
                <a:moveTo>
                  <a:pt x="99" y="97"/>
                </a:moveTo>
                <a:cubicBezTo>
                  <a:pt x="105" y="114"/>
                  <a:pt x="105" y="114"/>
                  <a:pt x="105" y="11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73" y="97"/>
                  <a:pt x="73" y="97"/>
                  <a:pt x="73" y="97"/>
                </a:cubicBezTo>
                <a:cubicBezTo>
                  <a:pt x="75" y="92"/>
                  <a:pt x="75" y="92"/>
                  <a:pt x="75" y="92"/>
                </a:cubicBezTo>
                <a:cubicBezTo>
                  <a:pt x="70" y="89"/>
                  <a:pt x="70" y="89"/>
                  <a:pt x="70" y="89"/>
                </a:cubicBezTo>
                <a:cubicBezTo>
                  <a:pt x="59" y="80"/>
                  <a:pt x="59" y="80"/>
                  <a:pt x="59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80" y="75"/>
                  <a:pt x="80" y="75"/>
                  <a:pt x="80" y="75"/>
                </a:cubicBezTo>
                <a:cubicBezTo>
                  <a:pt x="86" y="58"/>
                  <a:pt x="86" y="58"/>
                  <a:pt x="86" y="58"/>
                </a:cubicBezTo>
                <a:cubicBezTo>
                  <a:pt x="92" y="75"/>
                  <a:pt x="92" y="75"/>
                  <a:pt x="92" y="75"/>
                </a:cubicBezTo>
                <a:cubicBezTo>
                  <a:pt x="94" y="80"/>
                  <a:pt x="94" y="80"/>
                  <a:pt x="94" y="80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02" y="89"/>
                  <a:pt x="102" y="89"/>
                  <a:pt x="102" y="89"/>
                </a:cubicBezTo>
                <a:cubicBezTo>
                  <a:pt x="97" y="92"/>
                  <a:pt x="97" y="92"/>
                  <a:pt x="97" y="92"/>
                </a:cubicBezTo>
                <a:lnTo>
                  <a:pt x="99" y="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9A795575-71DD-43AA-B1F8-0185F4F7EE44}"/>
              </a:ext>
            </a:extLst>
          </p:cNvPr>
          <p:cNvSpPr txBox="1"/>
          <p:nvPr/>
        </p:nvSpPr>
        <p:spPr>
          <a:xfrm>
            <a:off x="517674" y="3318959"/>
            <a:ext cx="34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Con lo sviluppo della tecnologia dell'informazione, i volumi di dati stanno diventando sempre più massicci.</a:t>
            </a:r>
          </a:p>
        </p:txBody>
      </p:sp>
      <p:sp>
        <p:nvSpPr>
          <p:cNvPr id="43" name="TextBox 32">
            <a:extLst>
              <a:ext uri="{FF2B5EF4-FFF2-40B4-BE49-F238E27FC236}">
                <a16:creationId xmlns:a16="http://schemas.microsoft.com/office/drawing/2014/main" id="{86BEB414-7941-4515-8E24-9F70ED7C9147}"/>
              </a:ext>
            </a:extLst>
          </p:cNvPr>
          <p:cNvSpPr txBox="1"/>
          <p:nvPr/>
        </p:nvSpPr>
        <p:spPr>
          <a:xfrm>
            <a:off x="517674" y="2421816"/>
            <a:ext cx="34049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Complessità temporale  algoritmo K-</a:t>
            </a:r>
            <a:r>
              <a:rPr lang="it-IT" sz="900" dirty="0" err="1"/>
              <a:t>Means</a:t>
            </a:r>
            <a:r>
              <a:rPr lang="it-IT" sz="900" dirty="0"/>
              <a:t> seriale costosa se applicata a un problema di grandi dimensioni del vettore multidimensionale</a:t>
            </a:r>
          </a:p>
        </p:txBody>
      </p:sp>
      <p:sp>
        <p:nvSpPr>
          <p:cNvPr id="44" name="TextBox 32">
            <a:extLst>
              <a:ext uri="{FF2B5EF4-FFF2-40B4-BE49-F238E27FC236}">
                <a16:creationId xmlns:a16="http://schemas.microsoft.com/office/drawing/2014/main" id="{E3486457-3833-4F32-842F-F971F7099CB7}"/>
              </a:ext>
            </a:extLst>
          </p:cNvPr>
          <p:cNvSpPr txBox="1"/>
          <p:nvPr/>
        </p:nvSpPr>
        <p:spPr>
          <a:xfrm>
            <a:off x="497939" y="1550424"/>
            <a:ext cx="34049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Tecniche di implementazione  in parallelo sono la chiave per soddisfare i requisiti di scalabilità e prestazioni richiesti in tali analisi di dati scientifici.</a:t>
            </a:r>
          </a:p>
        </p:txBody>
      </p:sp>
      <p:sp>
        <p:nvSpPr>
          <p:cNvPr id="45" name="TextBox 32">
            <a:extLst>
              <a:ext uri="{FF2B5EF4-FFF2-40B4-BE49-F238E27FC236}">
                <a16:creationId xmlns:a16="http://schemas.microsoft.com/office/drawing/2014/main" id="{86095F1D-19B8-45F7-AD37-DE813F276214}"/>
              </a:ext>
            </a:extLst>
          </p:cNvPr>
          <p:cNvSpPr txBox="1"/>
          <p:nvPr/>
        </p:nvSpPr>
        <p:spPr>
          <a:xfrm>
            <a:off x="517674" y="655542"/>
            <a:ext cx="340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Utilizza il framework </a:t>
            </a:r>
            <a:r>
              <a:rPr lang="it-IT" sz="900" b="1" dirty="0"/>
              <a:t>MPI</a:t>
            </a:r>
            <a:r>
              <a:rPr lang="it-IT" sz="900" dirty="0"/>
              <a:t> </a:t>
            </a:r>
          </a:p>
          <a:p>
            <a:r>
              <a:rPr lang="it-IT" sz="900" dirty="0"/>
              <a:t>Libreria standard progettata per supportare il calcolo parallelo in un ambiente di memoria distribuita la cui funzione è di scambiare informazioni tramite il passaggio di messaggi.</a:t>
            </a:r>
          </a:p>
        </p:txBody>
      </p:sp>
      <p:sp>
        <p:nvSpPr>
          <p:cNvPr id="2" name="Disco magnetico 1">
            <a:extLst>
              <a:ext uri="{FF2B5EF4-FFF2-40B4-BE49-F238E27FC236}">
                <a16:creationId xmlns:a16="http://schemas.microsoft.com/office/drawing/2014/main" id="{08A36163-2086-426A-B51B-3C99324352BF}"/>
              </a:ext>
            </a:extLst>
          </p:cNvPr>
          <p:cNvSpPr/>
          <p:nvPr/>
        </p:nvSpPr>
        <p:spPr>
          <a:xfrm>
            <a:off x="6173791" y="3310915"/>
            <a:ext cx="667657" cy="303924"/>
          </a:xfrm>
          <a:prstGeom prst="flowChartMagneticDisk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Elemento grafico 4" descr="Cronometro">
            <a:extLst>
              <a:ext uri="{FF2B5EF4-FFF2-40B4-BE49-F238E27FC236}">
                <a16:creationId xmlns:a16="http://schemas.microsoft.com/office/drawing/2014/main" id="{43E5A753-95BB-4796-9479-5DB456FC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305" y="2315321"/>
            <a:ext cx="627324" cy="627324"/>
          </a:xfrm>
          <a:prstGeom prst="rect">
            <a:avLst/>
          </a:prstGeom>
        </p:spPr>
      </p:pic>
      <p:sp>
        <p:nvSpPr>
          <p:cNvPr id="46" name="Freeform 71">
            <a:extLst>
              <a:ext uri="{FF2B5EF4-FFF2-40B4-BE49-F238E27FC236}">
                <a16:creationId xmlns:a16="http://schemas.microsoft.com/office/drawing/2014/main" id="{7F8B94BF-D282-4262-A9BB-8A04DA159A83}"/>
              </a:ext>
            </a:extLst>
          </p:cNvPr>
          <p:cNvSpPr>
            <a:spLocks noEditPoints="1"/>
          </p:cNvSpPr>
          <p:nvPr/>
        </p:nvSpPr>
        <p:spPr bwMode="auto">
          <a:xfrm>
            <a:off x="6273560" y="1624384"/>
            <a:ext cx="419599" cy="32075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tx1"/>
              </a:gs>
              <a:gs pos="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518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  <p:bldP spid="13" grpId="0" animBg="1"/>
      <p:bldP spid="7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6" grpId="0" animBg="1"/>
      <p:bldP spid="39" grpId="0"/>
      <p:bldP spid="43" grpId="0"/>
      <p:bldP spid="44" grpId="0"/>
      <p:bldP spid="45" grpId="0"/>
      <p:bldP spid="2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82479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MK-Means</a:t>
            </a:r>
          </a:p>
        </p:txBody>
      </p:sp>
      <p:sp>
        <p:nvSpPr>
          <p:cNvPr id="13" name="Oval 12"/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A3A76AC2-8E32-4027-9BD3-1EE6C5F2465B}"/>
              </a:ext>
            </a:extLst>
          </p:cNvPr>
          <p:cNvSpPr>
            <a:spLocks noEditPoints="1"/>
          </p:cNvSpPr>
          <p:nvPr/>
        </p:nvSpPr>
        <p:spPr bwMode="auto">
          <a:xfrm>
            <a:off x="4304034" y="5109935"/>
            <a:ext cx="535930" cy="4802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38C96F8E-38F2-4D8D-9F41-F493EC156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880" y="2447778"/>
            <a:ext cx="562707" cy="562707"/>
          </a:xfrm>
          <a:prstGeom prst="rect">
            <a:avLst/>
          </a:prstGeom>
        </p:spPr>
      </p:pic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ED92A5ED-7F9C-47B6-9478-2C0D6F3E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93897"/>
              </p:ext>
            </p:extLst>
          </p:nvPr>
        </p:nvGraphicFramePr>
        <p:xfrm>
          <a:off x="321505" y="1397000"/>
          <a:ext cx="614289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4289">
                  <a:extLst>
                    <a:ext uri="{9D8B030D-6E8A-4147-A177-3AD203B41FA5}">
                      <a16:colId xmlns:a16="http://schemas.microsoft.com/office/drawing/2014/main" val="1538974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0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2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25516"/>
                  </a:ext>
                </a:extLst>
              </a:tr>
            </a:tbl>
          </a:graphicData>
        </a:graphic>
      </p:graphicFrame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34545D3-FB4B-4E45-A2A6-C8324E5782AA}"/>
              </a:ext>
            </a:extLst>
          </p:cNvPr>
          <p:cNvSpPr txBox="1"/>
          <p:nvPr/>
        </p:nvSpPr>
        <p:spPr>
          <a:xfrm>
            <a:off x="12009" y="576776"/>
            <a:ext cx="12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File Input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410AC3-77C2-4FF4-AA7D-5F529B99EC3B}"/>
              </a:ext>
            </a:extLst>
          </p:cNvPr>
          <p:cNvSpPr txBox="1"/>
          <p:nvPr/>
        </p:nvSpPr>
        <p:spPr>
          <a:xfrm>
            <a:off x="2025748" y="2544466"/>
            <a:ext cx="21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graphicFrame>
        <p:nvGraphicFramePr>
          <p:cNvPr id="37" name="Tabella 36">
            <a:extLst>
              <a:ext uri="{FF2B5EF4-FFF2-40B4-BE49-F238E27FC236}">
                <a16:creationId xmlns:a16="http://schemas.microsoft.com/office/drawing/2014/main" id="{42B487E2-6982-4D17-AD9E-B4CB552FB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50942"/>
              </p:ext>
            </p:extLst>
          </p:nvPr>
        </p:nvGraphicFramePr>
        <p:xfrm>
          <a:off x="3057376" y="1397000"/>
          <a:ext cx="614289" cy="2194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4289">
                  <a:extLst>
                    <a:ext uri="{9D8B030D-6E8A-4147-A177-3AD203B41FA5}">
                      <a16:colId xmlns:a16="http://schemas.microsoft.com/office/drawing/2014/main" val="1538974095"/>
                    </a:ext>
                  </a:extLst>
                </a:gridCol>
              </a:tblGrid>
              <a:tr h="34861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7726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04780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29540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76998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71104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26888"/>
                  </a:ext>
                </a:extLst>
              </a:tr>
            </a:tbl>
          </a:graphicData>
        </a:graphic>
      </p:graphicFrame>
      <p:sp>
        <p:nvSpPr>
          <p:cNvPr id="38" name="Rettangolo 37">
            <a:extLst>
              <a:ext uri="{FF2B5EF4-FFF2-40B4-BE49-F238E27FC236}">
                <a16:creationId xmlns:a16="http://schemas.microsoft.com/office/drawing/2014/main" id="{394F9924-2749-4EFC-B237-35D0D4A99181}"/>
              </a:ext>
            </a:extLst>
          </p:cNvPr>
          <p:cNvSpPr/>
          <p:nvPr/>
        </p:nvSpPr>
        <p:spPr>
          <a:xfrm>
            <a:off x="3057376" y="1397000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497DCB62-3118-4B81-A27C-9B06D142441F}"/>
              </a:ext>
            </a:extLst>
          </p:cNvPr>
          <p:cNvSpPr txBox="1"/>
          <p:nvPr/>
        </p:nvSpPr>
        <p:spPr>
          <a:xfrm>
            <a:off x="2600808" y="605603"/>
            <a:ext cx="15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Split</a:t>
            </a:r>
          </a:p>
        </p:txBody>
      </p:sp>
      <p:cxnSp>
        <p:nvCxnSpPr>
          <p:cNvPr id="51" name="Connettore curvo 50">
            <a:extLst>
              <a:ext uri="{FF2B5EF4-FFF2-40B4-BE49-F238E27FC236}">
                <a16:creationId xmlns:a16="http://schemas.microsoft.com/office/drawing/2014/main" id="{38E80A65-8CC7-4B9E-A63E-630BBF4FB788}"/>
              </a:ext>
            </a:extLst>
          </p:cNvPr>
          <p:cNvCxnSpPr>
            <a:cxnSpLocks/>
          </p:cNvCxnSpPr>
          <p:nvPr/>
        </p:nvCxnSpPr>
        <p:spPr>
          <a:xfrm flipV="1">
            <a:off x="3671665" y="601392"/>
            <a:ext cx="1235243" cy="9802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curvo 51">
            <a:extLst>
              <a:ext uri="{FF2B5EF4-FFF2-40B4-BE49-F238E27FC236}">
                <a16:creationId xmlns:a16="http://schemas.microsoft.com/office/drawing/2014/main" id="{A6AFA191-1D47-4F81-BBCF-34801CC209CD}"/>
              </a:ext>
            </a:extLst>
          </p:cNvPr>
          <p:cNvCxnSpPr>
            <a:cxnSpLocks/>
          </p:cNvCxnSpPr>
          <p:nvPr/>
        </p:nvCxnSpPr>
        <p:spPr>
          <a:xfrm flipV="1">
            <a:off x="3671665" y="1386390"/>
            <a:ext cx="1235243" cy="5366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curvo 52">
            <a:extLst>
              <a:ext uri="{FF2B5EF4-FFF2-40B4-BE49-F238E27FC236}">
                <a16:creationId xmlns:a16="http://schemas.microsoft.com/office/drawing/2014/main" id="{6745BAFF-3901-41FD-8449-0490D324A77B}"/>
              </a:ext>
            </a:extLst>
          </p:cNvPr>
          <p:cNvCxnSpPr>
            <a:cxnSpLocks/>
          </p:cNvCxnSpPr>
          <p:nvPr/>
        </p:nvCxnSpPr>
        <p:spPr>
          <a:xfrm flipV="1">
            <a:off x="3671664" y="2176498"/>
            <a:ext cx="1235244" cy="1211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curvo 53">
            <a:extLst>
              <a:ext uri="{FF2B5EF4-FFF2-40B4-BE49-F238E27FC236}">
                <a16:creationId xmlns:a16="http://schemas.microsoft.com/office/drawing/2014/main" id="{D1A37493-C459-4017-A23C-516B5AFF2ACE}"/>
              </a:ext>
            </a:extLst>
          </p:cNvPr>
          <p:cNvCxnSpPr>
            <a:cxnSpLocks/>
          </p:cNvCxnSpPr>
          <p:nvPr/>
        </p:nvCxnSpPr>
        <p:spPr>
          <a:xfrm>
            <a:off x="3668332" y="2719665"/>
            <a:ext cx="1238576" cy="2777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id="{872FBB19-DFF8-4315-8E85-B8A9F8DEDC70}"/>
              </a:ext>
            </a:extLst>
          </p:cNvPr>
          <p:cNvCxnSpPr>
            <a:cxnSpLocks/>
          </p:cNvCxnSpPr>
          <p:nvPr/>
        </p:nvCxnSpPr>
        <p:spPr>
          <a:xfrm>
            <a:off x="3671665" y="3127904"/>
            <a:ext cx="1235243" cy="716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curvo 55">
            <a:extLst>
              <a:ext uri="{FF2B5EF4-FFF2-40B4-BE49-F238E27FC236}">
                <a16:creationId xmlns:a16="http://schemas.microsoft.com/office/drawing/2014/main" id="{C42D86E5-F816-4FB4-AAF2-A23DE28ECC83}"/>
              </a:ext>
            </a:extLst>
          </p:cNvPr>
          <p:cNvCxnSpPr>
            <a:cxnSpLocks/>
          </p:cNvCxnSpPr>
          <p:nvPr/>
        </p:nvCxnSpPr>
        <p:spPr>
          <a:xfrm>
            <a:off x="3668332" y="3497256"/>
            <a:ext cx="1238576" cy="1153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Elemento grafico 58">
            <a:extLst>
              <a:ext uri="{FF2B5EF4-FFF2-40B4-BE49-F238E27FC236}">
                <a16:creationId xmlns:a16="http://schemas.microsoft.com/office/drawing/2014/main" id="{B82044F7-D7A7-4D56-9315-E4055AA6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100" y="267778"/>
            <a:ext cx="562707" cy="562707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2E6FCCD1-1118-40A7-B310-F6CC70E0F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2721" y="1061238"/>
            <a:ext cx="562707" cy="562707"/>
          </a:xfrm>
          <a:prstGeom prst="rect">
            <a:avLst/>
          </a:prstGeom>
        </p:spPr>
      </p:pic>
      <p:pic>
        <p:nvPicPr>
          <p:cNvPr id="61" name="Elemento grafico 60">
            <a:extLst>
              <a:ext uri="{FF2B5EF4-FFF2-40B4-BE49-F238E27FC236}">
                <a16:creationId xmlns:a16="http://schemas.microsoft.com/office/drawing/2014/main" id="{B7D46A10-B693-470B-96BA-897E9A7FB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7655" y="1852135"/>
            <a:ext cx="562707" cy="562707"/>
          </a:xfrm>
          <a:prstGeom prst="rect">
            <a:avLst/>
          </a:prstGeom>
        </p:spPr>
      </p:pic>
      <p:pic>
        <p:nvPicPr>
          <p:cNvPr id="62" name="Elemento grafico 61">
            <a:extLst>
              <a:ext uri="{FF2B5EF4-FFF2-40B4-BE49-F238E27FC236}">
                <a16:creationId xmlns:a16="http://schemas.microsoft.com/office/drawing/2014/main" id="{5FBC1202-3C69-4295-A8B4-EC3DC67C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716" y="2711568"/>
            <a:ext cx="562707" cy="562707"/>
          </a:xfrm>
          <a:prstGeom prst="rect">
            <a:avLst/>
          </a:prstGeom>
        </p:spPr>
      </p:pic>
      <p:pic>
        <p:nvPicPr>
          <p:cNvPr id="63" name="Elemento grafico 62">
            <a:extLst>
              <a:ext uri="{FF2B5EF4-FFF2-40B4-BE49-F238E27FC236}">
                <a16:creationId xmlns:a16="http://schemas.microsoft.com/office/drawing/2014/main" id="{72C8EBC9-855E-4384-8D6A-211FCA99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410" y="3497256"/>
            <a:ext cx="562707" cy="562707"/>
          </a:xfrm>
          <a:prstGeom prst="rect">
            <a:avLst/>
          </a:prstGeom>
        </p:spPr>
      </p:pic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7A37F32A-4D25-4680-B458-F2A570952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403" y="4325106"/>
            <a:ext cx="562707" cy="562707"/>
          </a:xfrm>
          <a:prstGeom prst="rect">
            <a:avLst/>
          </a:prstGeom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2A7DC3E-1489-41D6-BC81-593F122A88F0}"/>
              </a:ext>
            </a:extLst>
          </p:cNvPr>
          <p:cNvSpPr txBox="1"/>
          <p:nvPr/>
        </p:nvSpPr>
        <p:spPr>
          <a:xfrm>
            <a:off x="5089343" y="367552"/>
            <a:ext cx="21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4A0389AD-2EE7-4613-8652-5BDD987E0DAE}"/>
              </a:ext>
            </a:extLst>
          </p:cNvPr>
          <p:cNvSpPr txBox="1"/>
          <p:nvPr/>
        </p:nvSpPr>
        <p:spPr>
          <a:xfrm>
            <a:off x="5183500" y="4414633"/>
            <a:ext cx="21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cxnSp>
        <p:nvCxnSpPr>
          <p:cNvPr id="68" name="Connettore curvo 67">
            <a:extLst>
              <a:ext uri="{FF2B5EF4-FFF2-40B4-BE49-F238E27FC236}">
                <a16:creationId xmlns:a16="http://schemas.microsoft.com/office/drawing/2014/main" id="{5F420F59-F9D2-42EA-B85D-A3E3F1075D24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>
            <a:off x="5507807" y="549132"/>
            <a:ext cx="2157864" cy="19569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Elemento grafico 68">
            <a:extLst>
              <a:ext uri="{FF2B5EF4-FFF2-40B4-BE49-F238E27FC236}">
                <a16:creationId xmlns:a16="http://schemas.microsoft.com/office/drawing/2014/main" id="{A310EF47-41D2-42A0-B6E1-09BABB3C0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5671" y="2224731"/>
            <a:ext cx="562707" cy="562707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D2501815-2C63-4118-9B43-72489DBD8CC1}"/>
              </a:ext>
            </a:extLst>
          </p:cNvPr>
          <p:cNvSpPr txBox="1"/>
          <p:nvPr/>
        </p:nvSpPr>
        <p:spPr>
          <a:xfrm>
            <a:off x="7821637" y="2297600"/>
            <a:ext cx="21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cxnSp>
        <p:nvCxnSpPr>
          <p:cNvPr id="71" name="Connettore curvo 70">
            <a:extLst>
              <a:ext uri="{FF2B5EF4-FFF2-40B4-BE49-F238E27FC236}">
                <a16:creationId xmlns:a16="http://schemas.microsoft.com/office/drawing/2014/main" id="{D39BB1A4-8ED7-49C3-B0A2-B1FAC4B8BD79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5575428" y="1342592"/>
            <a:ext cx="2090243" cy="1163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curvo 71">
            <a:extLst>
              <a:ext uri="{FF2B5EF4-FFF2-40B4-BE49-F238E27FC236}">
                <a16:creationId xmlns:a16="http://schemas.microsoft.com/office/drawing/2014/main" id="{57177885-F102-46BC-9F9C-82B86109FD71}"/>
              </a:ext>
            </a:extLst>
          </p:cNvPr>
          <p:cNvCxnSpPr>
            <a:cxnSpLocks/>
            <a:stCxn id="61" idx="3"/>
            <a:endCxn id="69" idx="1"/>
          </p:cNvCxnSpPr>
          <p:nvPr/>
        </p:nvCxnSpPr>
        <p:spPr>
          <a:xfrm>
            <a:off x="5570362" y="2133489"/>
            <a:ext cx="2095309" cy="372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curvo 72">
            <a:extLst>
              <a:ext uri="{FF2B5EF4-FFF2-40B4-BE49-F238E27FC236}">
                <a16:creationId xmlns:a16="http://schemas.microsoft.com/office/drawing/2014/main" id="{59DBAC79-7523-412F-9A7C-56745B47274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5570362" y="2506085"/>
            <a:ext cx="2095309" cy="4583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curvo 73">
            <a:extLst>
              <a:ext uri="{FF2B5EF4-FFF2-40B4-BE49-F238E27FC236}">
                <a16:creationId xmlns:a16="http://schemas.microsoft.com/office/drawing/2014/main" id="{438B2C00-6B64-4273-9808-63C03732A7D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614117" y="2506085"/>
            <a:ext cx="2051554" cy="12725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curvo 74">
            <a:extLst>
              <a:ext uri="{FF2B5EF4-FFF2-40B4-BE49-F238E27FC236}">
                <a16:creationId xmlns:a16="http://schemas.microsoft.com/office/drawing/2014/main" id="{E6A01680-A372-4921-82CB-35FB8C5FF81C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5617110" y="2506085"/>
            <a:ext cx="2048561" cy="21003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>
            <a:extLst>
              <a:ext uri="{FF2B5EF4-FFF2-40B4-BE49-F238E27FC236}">
                <a16:creationId xmlns:a16="http://schemas.microsoft.com/office/drawing/2014/main" id="{495D3F58-D4B1-49C4-9F67-6CA3913B5234}"/>
              </a:ext>
            </a:extLst>
          </p:cNvPr>
          <p:cNvSpPr/>
          <p:nvPr/>
        </p:nvSpPr>
        <p:spPr>
          <a:xfrm>
            <a:off x="8637563" y="1671461"/>
            <a:ext cx="350960" cy="164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2549B8A-68B9-4EE6-B5C4-41D50943222B}"/>
              </a:ext>
            </a:extLst>
          </p:cNvPr>
          <p:cNvCxnSpPr/>
          <p:nvPr/>
        </p:nvCxnSpPr>
        <p:spPr>
          <a:xfrm>
            <a:off x="1111348" y="2729132"/>
            <a:ext cx="618978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E4087317-E2AC-41C3-A92C-BEDE3157B8CF}"/>
              </a:ext>
            </a:extLst>
          </p:cNvPr>
          <p:cNvCxnSpPr>
            <a:cxnSpLocks/>
          </p:cNvCxnSpPr>
          <p:nvPr/>
        </p:nvCxnSpPr>
        <p:spPr>
          <a:xfrm>
            <a:off x="2496723" y="2698652"/>
            <a:ext cx="471561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CBCE070-1A53-4FC6-B340-A6E7F1238655}"/>
              </a:ext>
            </a:extLst>
          </p:cNvPr>
          <p:cNvCxnSpPr>
            <a:cxnSpLocks/>
          </p:cNvCxnSpPr>
          <p:nvPr/>
        </p:nvCxnSpPr>
        <p:spPr>
          <a:xfrm>
            <a:off x="8228378" y="2506085"/>
            <a:ext cx="319161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13E448BE-24C1-427B-B5DF-E1C0CA833112}"/>
                  </a:ext>
                </a:extLst>
              </p:cNvPr>
              <p:cNvSpPr txBox="1"/>
              <p:nvPr/>
            </p:nvSpPr>
            <p:spPr>
              <a:xfrm>
                <a:off x="5955713" y="1488478"/>
                <a:ext cx="2853170" cy="177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Il processo root suddivide il file in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𝑙𝑢𝑛𝑔h𝑒𝑧𝑧𝑎𝑓𝑖𝑙𝑒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𝑝𝑟𝑜𝑐𝑒𝑠𝑠𝑜𝑟𝑖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algn="ctr"/>
                <a:r>
                  <a:rPr lang="it-IT" dirty="0"/>
                  <a:t>  e invia ogni porzione a tutti i processi in parallelo</a:t>
                </a:r>
              </a:p>
            </p:txBody>
          </p:sp>
        </mc:Choice>
        <mc:Fallback xmlns="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13E448BE-24C1-427B-B5DF-E1C0CA83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13" y="1488478"/>
                <a:ext cx="2853170" cy="1773562"/>
              </a:xfrm>
              <a:prstGeom prst="rect">
                <a:avLst/>
              </a:prstGeom>
              <a:blipFill>
                <a:blip r:embed="rId4"/>
                <a:stretch>
                  <a:fillRect t="-1718" r="-2778" b="-4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7D49F9A1-130C-4830-AA03-559ABEC88611}"/>
              </a:ext>
            </a:extLst>
          </p:cNvPr>
          <p:cNvSpPr txBox="1"/>
          <p:nvPr/>
        </p:nvSpPr>
        <p:spPr>
          <a:xfrm>
            <a:off x="313375" y="890028"/>
            <a:ext cx="4325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Ogni processo applica l’algoritmo K-</a:t>
            </a:r>
            <a:r>
              <a:rPr lang="it-IT" dirty="0" err="1"/>
              <a:t>Means</a:t>
            </a:r>
            <a:r>
              <a:rPr lang="it-IT" dirty="0"/>
              <a:t> alla propria porzione di dati fornendo in output la matrice dei </a:t>
            </a:r>
            <a:r>
              <a:rPr lang="it-IT" dirty="0" err="1"/>
              <a:t>centroidi</a:t>
            </a:r>
            <a:r>
              <a:rPr lang="it-IT" dirty="0"/>
              <a:t> calcolati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6FD9B864-2FF1-4C37-848C-9C585955CDB5}"/>
              </a:ext>
            </a:extLst>
          </p:cNvPr>
          <p:cNvSpPr txBox="1"/>
          <p:nvPr/>
        </p:nvSpPr>
        <p:spPr>
          <a:xfrm>
            <a:off x="460061" y="1692295"/>
            <a:ext cx="2853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Il processo root applica l’algoritmo K-</a:t>
            </a:r>
            <a:r>
              <a:rPr lang="it-IT" dirty="0" err="1"/>
              <a:t>Means</a:t>
            </a:r>
            <a:r>
              <a:rPr lang="it-IT" dirty="0"/>
              <a:t> alla matrice di </a:t>
            </a:r>
            <a:r>
              <a:rPr lang="it-IT" dirty="0" err="1"/>
              <a:t>centroidi</a:t>
            </a:r>
            <a:r>
              <a:rPr lang="it-IT" dirty="0"/>
              <a:t> restituiti dai processi</a:t>
            </a:r>
          </a:p>
        </p:txBody>
      </p:sp>
    </p:spTree>
    <p:extLst>
      <p:ext uri="{BB962C8B-B14F-4D97-AF65-F5344CB8AC3E}">
        <p14:creationId xmlns:p14="http://schemas.microsoft.com/office/powerpoint/2010/main" val="1127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6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5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1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4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7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3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6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9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2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/>
      <p:bldP spid="9" grpId="1"/>
      <p:bldP spid="38" grpId="0" animBg="1"/>
      <p:bldP spid="38" grpId="1" animBg="1"/>
      <p:bldP spid="50" grpId="0"/>
      <p:bldP spid="50" grpId="1"/>
      <p:bldP spid="65" grpId="0"/>
      <p:bldP spid="66" grpId="0"/>
      <p:bldP spid="70" grpId="0"/>
      <p:bldP spid="87" grpId="0" animBg="1"/>
      <p:bldP spid="98" grpId="0"/>
      <p:bldP spid="98" grpId="1"/>
      <p:bldP spid="99" grpId="0"/>
      <p:bldP spid="99" grpId="1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216400"/>
          </a:xfrm>
        </p:spPr>
      </p:sp>
      <p:sp>
        <p:nvSpPr>
          <p:cNvPr id="29" name="Rectangle 28"/>
          <p:cNvSpPr/>
          <p:nvPr/>
        </p:nvSpPr>
        <p:spPr>
          <a:xfrm>
            <a:off x="0" y="0"/>
            <a:ext cx="9144000" cy="4216400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23"/>
          <a:stretch/>
        </p:blipFill>
        <p:spPr>
          <a:xfrm rot="5400000">
            <a:off x="3749817" y="1179247"/>
            <a:ext cx="7620001" cy="420770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84057" y="1577841"/>
            <a:ext cx="397493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>
                <a:solidFill>
                  <a:schemeClr val="bg2"/>
                </a:solidFill>
                <a:latin typeface="+mj-lt"/>
              </a:rPr>
              <a:t>2-Tier Clustering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058" y="2393725"/>
            <a:ext cx="367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bg2"/>
                </a:solidFill>
              </a:rPr>
              <a:t>Algoritmo di </a:t>
            </a:r>
            <a:r>
              <a:rPr lang="it-IT" sz="1200" dirty="0" err="1">
                <a:solidFill>
                  <a:schemeClr val="bg2"/>
                </a:solidFill>
              </a:rPr>
              <a:t>clustering</a:t>
            </a:r>
            <a:r>
              <a:rPr lang="it-IT" sz="1200" dirty="0">
                <a:solidFill>
                  <a:schemeClr val="bg2"/>
                </a:solidFill>
              </a:rPr>
              <a:t> alternativo</a:t>
            </a:r>
            <a:endParaRPr lang="id-ID" sz="1200" dirty="0">
              <a:solidFill>
                <a:schemeClr val="bg2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62505" y="2327429"/>
            <a:ext cx="69957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43"/>
          <p:cNvSpPr>
            <a:spLocks/>
          </p:cNvSpPr>
          <p:nvPr/>
        </p:nvSpPr>
        <p:spPr bwMode="auto">
          <a:xfrm>
            <a:off x="2759277" y="4846016"/>
            <a:ext cx="761711" cy="660592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8" name="Freeform 43"/>
          <p:cNvSpPr>
            <a:spLocks/>
          </p:cNvSpPr>
          <p:nvPr/>
        </p:nvSpPr>
        <p:spPr bwMode="auto">
          <a:xfrm>
            <a:off x="281650" y="4856317"/>
            <a:ext cx="761711" cy="660592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2" name="Freeform 25"/>
          <p:cNvSpPr>
            <a:spLocks noEditPoints="1"/>
          </p:cNvSpPr>
          <p:nvPr/>
        </p:nvSpPr>
        <p:spPr bwMode="auto">
          <a:xfrm>
            <a:off x="2961134" y="5030099"/>
            <a:ext cx="357996" cy="292424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3" name="Freeform 66"/>
          <p:cNvSpPr>
            <a:spLocks noEditPoints="1"/>
          </p:cNvSpPr>
          <p:nvPr/>
        </p:nvSpPr>
        <p:spPr bwMode="auto">
          <a:xfrm>
            <a:off x="483507" y="5007614"/>
            <a:ext cx="357996" cy="357996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3562981" y="4719716"/>
            <a:ext cx="901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b="1" dirty="0">
                <a:latin typeface="+mj-lt"/>
              </a:rPr>
              <a:t>Scalabile</a:t>
            </a:r>
            <a:endParaRPr lang="id-ID" sz="135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2980" y="4940410"/>
            <a:ext cx="16787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900" dirty="0"/>
              <a:t>Divisone, campionamento e</a:t>
            </a:r>
          </a:p>
          <a:p>
            <a:pPr algn="just">
              <a:lnSpc>
                <a:spcPct val="150000"/>
              </a:lnSpc>
            </a:pPr>
            <a:r>
              <a:rPr lang="it-IT" sz="900" dirty="0"/>
              <a:t>integrazione delle </a:t>
            </a:r>
            <a:r>
              <a:rPr lang="it-IT" sz="900" dirty="0" err="1"/>
              <a:t>conosscenze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2407" y="4730017"/>
            <a:ext cx="11886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b="1" dirty="0" err="1">
                <a:latin typeface="+mj-lt"/>
              </a:rPr>
              <a:t>Map</a:t>
            </a:r>
            <a:r>
              <a:rPr lang="it-IT" sz="1350" b="1" dirty="0">
                <a:latin typeface="+mj-lt"/>
              </a:rPr>
              <a:t> Reduce</a:t>
            </a:r>
            <a:endParaRPr lang="id-ID" sz="1350" b="1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2406" y="4950711"/>
            <a:ext cx="15910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900" dirty="0"/>
              <a:t>Paradigma di calcolo per</a:t>
            </a:r>
          </a:p>
          <a:p>
            <a:pPr algn="just">
              <a:lnSpc>
                <a:spcPct val="150000"/>
              </a:lnSpc>
            </a:pPr>
            <a:r>
              <a:rPr lang="it-IT" sz="900" dirty="0"/>
              <a:t>implementazione di </a:t>
            </a:r>
          </a:p>
          <a:p>
            <a:pPr algn="just">
              <a:lnSpc>
                <a:spcPct val="150000"/>
              </a:lnSpc>
            </a:pPr>
            <a:r>
              <a:rPr lang="it-IT" sz="900" dirty="0"/>
              <a:t>2 </a:t>
            </a:r>
            <a:r>
              <a:rPr lang="it-IT" sz="900" dirty="0" err="1"/>
              <a:t>Tier</a:t>
            </a:r>
            <a:r>
              <a:rPr lang="it-IT" sz="900" dirty="0"/>
              <a:t> </a:t>
            </a:r>
            <a:r>
              <a:rPr lang="it-IT" sz="900" dirty="0" err="1"/>
              <a:t>clustering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412989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/>
      <p:bldP spid="35" grpId="0"/>
      <p:bldP spid="37" grpId="0" animBg="1"/>
      <p:bldP spid="38" grpId="0" animBg="1"/>
      <p:bldP spid="42" grpId="0" animBg="1"/>
      <p:bldP spid="43" grpId="0" animBg="1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DE6FA72-8534-4E6C-BB82-EF663749C861}"/>
              </a:ext>
            </a:extLst>
          </p:cNvPr>
          <p:cNvSpPr txBox="1">
            <a:spLocks/>
          </p:cNvSpPr>
          <p:nvPr/>
        </p:nvSpPr>
        <p:spPr>
          <a:xfrm>
            <a:off x="471488" y="685800"/>
            <a:ext cx="4736306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Map Reduce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95F0CE4B-5020-4836-AE73-45C71EB17EBE}"/>
              </a:ext>
            </a:extLst>
          </p:cNvPr>
          <p:cNvSpPr txBox="1"/>
          <p:nvPr/>
        </p:nvSpPr>
        <p:spPr>
          <a:xfrm>
            <a:off x="2073223" y="1963319"/>
            <a:ext cx="8322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+mj-lt"/>
              </a:rPr>
              <a:t>Google</a:t>
            </a:r>
            <a:endParaRPr lang="id-ID" sz="1500" b="1" dirty="0">
              <a:latin typeface="+mj-lt"/>
            </a:endParaRPr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944BF70D-C047-4388-86C3-CAB29399EC89}"/>
              </a:ext>
            </a:extLst>
          </p:cNvPr>
          <p:cNvSpPr/>
          <p:nvPr/>
        </p:nvSpPr>
        <p:spPr>
          <a:xfrm>
            <a:off x="2073223" y="2154891"/>
            <a:ext cx="2620403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200" dirty="0"/>
              <a:t>Modello di programmazione sviluppato da Google per dataset su larga scala di calcolo parallelo</a:t>
            </a:r>
            <a:endParaRPr lang="id-ID" sz="1200" dirty="0"/>
          </a:p>
        </p:txBody>
      </p:sp>
      <p:sp>
        <p:nvSpPr>
          <p:cNvPr id="7" name="TextBox 51">
            <a:extLst>
              <a:ext uri="{FF2B5EF4-FFF2-40B4-BE49-F238E27FC236}">
                <a16:creationId xmlns:a16="http://schemas.microsoft.com/office/drawing/2014/main" id="{03D4538B-A981-4C46-B025-A2465C54BB97}"/>
              </a:ext>
            </a:extLst>
          </p:cNvPr>
          <p:cNvSpPr txBox="1"/>
          <p:nvPr/>
        </p:nvSpPr>
        <p:spPr>
          <a:xfrm>
            <a:off x="2097969" y="4423921"/>
            <a:ext cx="5918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err="1">
                <a:latin typeface="+mj-lt"/>
              </a:rPr>
              <a:t>Map</a:t>
            </a:r>
            <a:endParaRPr lang="id-ID" sz="1500" b="1" dirty="0">
              <a:latin typeface="+mj-lt"/>
            </a:endParaRPr>
          </a:p>
        </p:txBody>
      </p:sp>
      <p:sp>
        <p:nvSpPr>
          <p:cNvPr id="8" name="Rectangle 52">
            <a:extLst>
              <a:ext uri="{FF2B5EF4-FFF2-40B4-BE49-F238E27FC236}">
                <a16:creationId xmlns:a16="http://schemas.microsoft.com/office/drawing/2014/main" id="{5A52E532-91E3-4C00-860B-69831CBFFA6B}"/>
              </a:ext>
            </a:extLst>
          </p:cNvPr>
          <p:cNvSpPr/>
          <p:nvPr/>
        </p:nvSpPr>
        <p:spPr>
          <a:xfrm>
            <a:off x="2097969" y="4611232"/>
            <a:ext cx="2706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200" dirty="0"/>
              <a:t>Legge in input un oggetto del tipo chiave-valore, applica una funzione M che a sua volta genera zero o più oggetti del medesimo tipo.</a:t>
            </a:r>
          </a:p>
        </p:txBody>
      </p:sp>
      <p:sp>
        <p:nvSpPr>
          <p:cNvPr id="9" name="TextBox 66">
            <a:extLst>
              <a:ext uri="{FF2B5EF4-FFF2-40B4-BE49-F238E27FC236}">
                <a16:creationId xmlns:a16="http://schemas.microsoft.com/office/drawing/2014/main" id="{B0AEAF4D-1422-4E4C-B9AB-3AB07455BE03}"/>
              </a:ext>
            </a:extLst>
          </p:cNvPr>
          <p:cNvSpPr txBox="1"/>
          <p:nvPr/>
        </p:nvSpPr>
        <p:spPr>
          <a:xfrm>
            <a:off x="6548524" y="4423921"/>
            <a:ext cx="841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>
                <a:latin typeface="+mj-lt"/>
              </a:rPr>
              <a:t>Reduce</a:t>
            </a:r>
            <a:endParaRPr lang="id-ID" sz="1500" b="1" dirty="0">
              <a:latin typeface="+mj-lt"/>
            </a:endParaRPr>
          </a:p>
        </p:txBody>
      </p:sp>
      <p:sp>
        <p:nvSpPr>
          <p:cNvPr id="10" name="Rectangle 67">
            <a:extLst>
              <a:ext uri="{FF2B5EF4-FFF2-40B4-BE49-F238E27FC236}">
                <a16:creationId xmlns:a16="http://schemas.microsoft.com/office/drawing/2014/main" id="{5DF7D568-4FEC-47FB-B9F9-8176D37ABE9A}"/>
              </a:ext>
            </a:extLst>
          </p:cNvPr>
          <p:cNvSpPr/>
          <p:nvPr/>
        </p:nvSpPr>
        <p:spPr>
          <a:xfrm>
            <a:off x="6550407" y="4605919"/>
            <a:ext cx="2706422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200" dirty="0"/>
              <a:t>Legge in input un oggetto del tipo chiave-lista di valore e gli applica una funzione R, che genera una parte del risultato finale.</a:t>
            </a:r>
            <a:endParaRPr lang="id-ID" sz="1200" dirty="0"/>
          </a:p>
        </p:txBody>
      </p:sp>
      <p:sp>
        <p:nvSpPr>
          <p:cNvPr id="11" name="Freeform 43">
            <a:extLst>
              <a:ext uri="{FF2B5EF4-FFF2-40B4-BE49-F238E27FC236}">
                <a16:creationId xmlns:a16="http://schemas.microsoft.com/office/drawing/2014/main" id="{B933E68D-59AA-45EF-8E2E-6DE8EDABF9FF}"/>
              </a:ext>
            </a:extLst>
          </p:cNvPr>
          <p:cNvSpPr>
            <a:spLocks/>
          </p:cNvSpPr>
          <p:nvPr/>
        </p:nvSpPr>
        <p:spPr bwMode="auto">
          <a:xfrm>
            <a:off x="559711" y="2061795"/>
            <a:ext cx="1309620" cy="914374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Freeform 43">
            <a:extLst>
              <a:ext uri="{FF2B5EF4-FFF2-40B4-BE49-F238E27FC236}">
                <a16:creationId xmlns:a16="http://schemas.microsoft.com/office/drawing/2014/main" id="{7E71601C-85A1-40B2-9C4D-22CB0B967C2C}"/>
              </a:ext>
            </a:extLst>
          </p:cNvPr>
          <p:cNvSpPr>
            <a:spLocks/>
          </p:cNvSpPr>
          <p:nvPr/>
        </p:nvSpPr>
        <p:spPr bwMode="auto">
          <a:xfrm>
            <a:off x="591551" y="4498872"/>
            <a:ext cx="1310400" cy="914400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Freeform 43">
            <a:extLst>
              <a:ext uri="{FF2B5EF4-FFF2-40B4-BE49-F238E27FC236}">
                <a16:creationId xmlns:a16="http://schemas.microsoft.com/office/drawing/2014/main" id="{78C37D3D-6A7E-420D-B8A3-2DC4FB8C86E9}"/>
              </a:ext>
            </a:extLst>
          </p:cNvPr>
          <p:cNvSpPr>
            <a:spLocks/>
          </p:cNvSpPr>
          <p:nvPr/>
        </p:nvSpPr>
        <p:spPr bwMode="auto">
          <a:xfrm>
            <a:off x="5240007" y="4461061"/>
            <a:ext cx="1310400" cy="914400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cxnSp>
        <p:nvCxnSpPr>
          <p:cNvPr id="19" name="Straight Connector 47">
            <a:extLst>
              <a:ext uri="{FF2B5EF4-FFF2-40B4-BE49-F238E27FC236}">
                <a16:creationId xmlns:a16="http://schemas.microsoft.com/office/drawing/2014/main" id="{35830978-ED87-44A6-A858-F1955EB044F1}"/>
              </a:ext>
            </a:extLst>
          </p:cNvPr>
          <p:cNvCxnSpPr>
            <a:cxnSpLocks/>
          </p:cNvCxnSpPr>
          <p:nvPr/>
        </p:nvCxnSpPr>
        <p:spPr>
          <a:xfrm>
            <a:off x="527760" y="1600200"/>
            <a:ext cx="699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5C85176A-8CD7-43B6-B0D9-D380E4CCC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34" y="2160865"/>
            <a:ext cx="654258" cy="669523"/>
          </a:xfrm>
          <a:prstGeom prst="rect">
            <a:avLst/>
          </a:prstGeom>
        </p:spPr>
      </p:pic>
      <p:sp>
        <p:nvSpPr>
          <p:cNvPr id="22" name="Freeform 43">
            <a:extLst>
              <a:ext uri="{FF2B5EF4-FFF2-40B4-BE49-F238E27FC236}">
                <a16:creationId xmlns:a16="http://schemas.microsoft.com/office/drawing/2014/main" id="{C796A26E-C454-4C21-90D8-65FF4F512D85}"/>
              </a:ext>
            </a:extLst>
          </p:cNvPr>
          <p:cNvSpPr>
            <a:spLocks/>
          </p:cNvSpPr>
          <p:nvPr/>
        </p:nvSpPr>
        <p:spPr bwMode="auto">
          <a:xfrm>
            <a:off x="5127958" y="1997772"/>
            <a:ext cx="1243346" cy="914399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3"/>
          </a:solidFill>
          <a:ln w="38100"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4" name="TextBox 48">
            <a:extLst>
              <a:ext uri="{FF2B5EF4-FFF2-40B4-BE49-F238E27FC236}">
                <a16:creationId xmlns:a16="http://schemas.microsoft.com/office/drawing/2014/main" id="{525039B6-1783-4735-8809-1C1A6E5B1A7B}"/>
              </a:ext>
            </a:extLst>
          </p:cNvPr>
          <p:cNvSpPr txBox="1"/>
          <p:nvPr/>
        </p:nvSpPr>
        <p:spPr>
          <a:xfrm>
            <a:off x="6437580" y="1876488"/>
            <a:ext cx="907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err="1">
                <a:latin typeface="+mj-lt"/>
              </a:rPr>
              <a:t>Hadoop</a:t>
            </a:r>
            <a:endParaRPr lang="id-ID" sz="1500" b="1" dirty="0">
              <a:latin typeface="+mj-lt"/>
            </a:endParaRPr>
          </a:p>
        </p:txBody>
      </p:sp>
      <p:sp>
        <p:nvSpPr>
          <p:cNvPr id="25" name="TextBox 49">
            <a:extLst>
              <a:ext uri="{FF2B5EF4-FFF2-40B4-BE49-F238E27FC236}">
                <a16:creationId xmlns:a16="http://schemas.microsoft.com/office/drawing/2014/main" id="{91A76B3B-8733-47B8-B9A5-B5137FB215BD}"/>
              </a:ext>
            </a:extLst>
          </p:cNvPr>
          <p:cNvSpPr txBox="1"/>
          <p:nvPr/>
        </p:nvSpPr>
        <p:spPr>
          <a:xfrm>
            <a:off x="6437577" y="2097182"/>
            <a:ext cx="2396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200" dirty="0"/>
              <a:t>Framework di programmazione parallela e distribuita open source per l’implementazione di </a:t>
            </a:r>
          </a:p>
          <a:p>
            <a:pPr>
              <a:lnSpc>
                <a:spcPct val="150000"/>
              </a:lnSpc>
            </a:pPr>
            <a:r>
              <a:rPr lang="it-IT" sz="1200" dirty="0" err="1"/>
              <a:t>Map</a:t>
            </a:r>
            <a:r>
              <a:rPr lang="it-IT" sz="1200" dirty="0"/>
              <a:t>-Reduce</a:t>
            </a:r>
            <a:endParaRPr lang="en-US" sz="12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599E5A3-D19F-49E9-B7F5-6117B83BEE81}"/>
              </a:ext>
            </a:extLst>
          </p:cNvPr>
          <p:cNvCxnSpPr/>
          <p:nvPr/>
        </p:nvCxnSpPr>
        <p:spPr>
          <a:xfrm>
            <a:off x="972966" y="4803159"/>
            <a:ext cx="57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2180FD4-653E-4CEF-AB75-B78AF306C58B}"/>
              </a:ext>
            </a:extLst>
          </p:cNvPr>
          <p:cNvCxnSpPr/>
          <p:nvPr/>
        </p:nvCxnSpPr>
        <p:spPr>
          <a:xfrm>
            <a:off x="972966" y="5025898"/>
            <a:ext cx="57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1A609D30-95FA-48AD-838B-025B70E89801}"/>
              </a:ext>
            </a:extLst>
          </p:cNvPr>
          <p:cNvSpPr/>
          <p:nvPr/>
        </p:nvSpPr>
        <p:spPr>
          <a:xfrm>
            <a:off x="1127710" y="4650422"/>
            <a:ext cx="205200" cy="265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D53A0F6-1145-4EAB-886B-178001ECFC81}"/>
              </a:ext>
            </a:extLst>
          </p:cNvPr>
          <p:cNvSpPr/>
          <p:nvPr/>
        </p:nvSpPr>
        <p:spPr>
          <a:xfrm>
            <a:off x="1124730" y="4931777"/>
            <a:ext cx="205200" cy="265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entesi graffa chiusa 33">
            <a:extLst>
              <a:ext uri="{FF2B5EF4-FFF2-40B4-BE49-F238E27FC236}">
                <a16:creationId xmlns:a16="http://schemas.microsoft.com/office/drawing/2014/main" id="{BE0BE4D9-2EFA-4839-8197-EA33D1F4A272}"/>
              </a:ext>
            </a:extLst>
          </p:cNvPr>
          <p:cNvSpPr/>
          <p:nvPr/>
        </p:nvSpPr>
        <p:spPr>
          <a:xfrm>
            <a:off x="5572082" y="4709442"/>
            <a:ext cx="396864" cy="3938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8296A26-478A-430C-8EA9-F38AB54ADD53}"/>
              </a:ext>
            </a:extLst>
          </p:cNvPr>
          <p:cNvSpPr/>
          <p:nvPr/>
        </p:nvSpPr>
        <p:spPr>
          <a:xfrm>
            <a:off x="5912834" y="4785790"/>
            <a:ext cx="273121" cy="24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623BD0A-8D73-43A5-9826-216B0847E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32" y="2014040"/>
            <a:ext cx="1243346" cy="11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11" grpId="0" animBg="1"/>
      <p:bldP spid="13" grpId="0" animBg="1"/>
      <p:bldP spid="14" grpId="0" animBg="1"/>
      <p:bldP spid="22" grpId="0" animBg="1"/>
      <p:bldP spid="24" grpId="0"/>
      <p:bldP spid="25" grpId="0"/>
      <p:bldP spid="30" grpId="0" animBg="1"/>
      <p:bldP spid="32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82479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Map Reduce</a:t>
            </a:r>
          </a:p>
        </p:txBody>
      </p:sp>
      <p:sp>
        <p:nvSpPr>
          <p:cNvPr id="13" name="Oval 12"/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A3A76AC2-8E32-4027-9BD3-1EE6C5F2465B}"/>
              </a:ext>
            </a:extLst>
          </p:cNvPr>
          <p:cNvSpPr>
            <a:spLocks noEditPoints="1"/>
          </p:cNvSpPr>
          <p:nvPr/>
        </p:nvSpPr>
        <p:spPr bwMode="auto">
          <a:xfrm>
            <a:off x="4304034" y="5109935"/>
            <a:ext cx="535930" cy="4802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58162CA-48A6-4FBA-B622-1EEA10EAF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3785"/>
              </p:ext>
            </p:extLst>
          </p:nvPr>
        </p:nvGraphicFramePr>
        <p:xfrm>
          <a:off x="1946023" y="1397000"/>
          <a:ext cx="614289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4289">
                  <a:extLst>
                    <a:ext uri="{9D8B030D-6E8A-4147-A177-3AD203B41FA5}">
                      <a16:colId xmlns:a16="http://schemas.microsoft.com/office/drawing/2014/main" val="1538974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0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2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25516"/>
                  </a:ext>
                </a:extLst>
              </a:tr>
            </a:tbl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2DE39B7D-7851-4D45-B5E1-9534A892C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15674"/>
              </p:ext>
            </p:extLst>
          </p:nvPr>
        </p:nvGraphicFramePr>
        <p:xfrm>
          <a:off x="321505" y="1397000"/>
          <a:ext cx="614289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4289">
                  <a:extLst>
                    <a:ext uri="{9D8B030D-6E8A-4147-A177-3AD203B41FA5}">
                      <a16:colId xmlns:a16="http://schemas.microsoft.com/office/drawing/2014/main" val="1538974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0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2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2551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8CD1AB-398A-459D-86DB-BE1F14A39653}"/>
              </a:ext>
            </a:extLst>
          </p:cNvPr>
          <p:cNvSpPr txBox="1"/>
          <p:nvPr/>
        </p:nvSpPr>
        <p:spPr>
          <a:xfrm>
            <a:off x="12009" y="576776"/>
            <a:ext cx="12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File Input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9E458D8-DE73-4F83-A935-A587395AA590}"/>
              </a:ext>
            </a:extLst>
          </p:cNvPr>
          <p:cNvCxnSpPr/>
          <p:nvPr/>
        </p:nvCxnSpPr>
        <p:spPr>
          <a:xfrm>
            <a:off x="1111348" y="2729132"/>
            <a:ext cx="618978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64EEDAD-1CFB-4E9F-B175-D8289316A1B7}"/>
              </a:ext>
            </a:extLst>
          </p:cNvPr>
          <p:cNvSpPr txBox="1"/>
          <p:nvPr/>
        </p:nvSpPr>
        <p:spPr>
          <a:xfrm>
            <a:off x="1619095" y="576775"/>
            <a:ext cx="12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Split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33DDB2B-72DC-4669-8A30-7C0840D52A22}"/>
              </a:ext>
            </a:extLst>
          </p:cNvPr>
          <p:cNvSpPr txBox="1"/>
          <p:nvPr/>
        </p:nvSpPr>
        <p:spPr>
          <a:xfrm>
            <a:off x="3800461" y="1537303"/>
            <a:ext cx="207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Il file di input viene suddiviso in diverse porzioni</a:t>
            </a:r>
          </a:p>
        </p:txBody>
      </p:sp>
    </p:spTree>
    <p:extLst>
      <p:ext uri="{BB962C8B-B14F-4D97-AF65-F5344CB8AC3E}">
        <p14:creationId xmlns:p14="http://schemas.microsoft.com/office/powerpoint/2010/main" val="25924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82479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Map Reduce</a:t>
            </a:r>
          </a:p>
        </p:txBody>
      </p:sp>
      <p:sp>
        <p:nvSpPr>
          <p:cNvPr id="13" name="Oval 12"/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A3A76AC2-8E32-4027-9BD3-1EE6C5F2465B}"/>
              </a:ext>
            </a:extLst>
          </p:cNvPr>
          <p:cNvSpPr>
            <a:spLocks noEditPoints="1"/>
          </p:cNvSpPr>
          <p:nvPr/>
        </p:nvSpPr>
        <p:spPr bwMode="auto">
          <a:xfrm>
            <a:off x="4304034" y="5109935"/>
            <a:ext cx="535930" cy="4802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58162CA-48A6-4FBA-B622-1EEA10EAFD57}"/>
              </a:ext>
            </a:extLst>
          </p:cNvPr>
          <p:cNvGraphicFramePr>
            <a:graphicFrameLocks noGrp="1"/>
          </p:cNvGraphicFramePr>
          <p:nvPr/>
        </p:nvGraphicFramePr>
        <p:xfrm>
          <a:off x="1946023" y="1397000"/>
          <a:ext cx="614289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4289">
                  <a:extLst>
                    <a:ext uri="{9D8B030D-6E8A-4147-A177-3AD203B41FA5}">
                      <a16:colId xmlns:a16="http://schemas.microsoft.com/office/drawing/2014/main" val="1538974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0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2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25516"/>
                  </a:ext>
                </a:extLst>
              </a:tr>
            </a:tbl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2DE39B7D-7851-4D45-B5E1-9534A892C94D}"/>
              </a:ext>
            </a:extLst>
          </p:cNvPr>
          <p:cNvGraphicFramePr>
            <a:graphicFrameLocks noGrp="1"/>
          </p:cNvGraphicFramePr>
          <p:nvPr/>
        </p:nvGraphicFramePr>
        <p:xfrm>
          <a:off x="321505" y="1397000"/>
          <a:ext cx="614289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4289">
                  <a:extLst>
                    <a:ext uri="{9D8B030D-6E8A-4147-A177-3AD203B41FA5}">
                      <a16:colId xmlns:a16="http://schemas.microsoft.com/office/drawing/2014/main" val="1538974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0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2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2551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8CD1AB-398A-459D-86DB-BE1F14A39653}"/>
              </a:ext>
            </a:extLst>
          </p:cNvPr>
          <p:cNvSpPr txBox="1"/>
          <p:nvPr/>
        </p:nvSpPr>
        <p:spPr>
          <a:xfrm>
            <a:off x="12009" y="576776"/>
            <a:ext cx="12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File Input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9E458D8-DE73-4F83-A935-A587395AA590}"/>
              </a:ext>
            </a:extLst>
          </p:cNvPr>
          <p:cNvCxnSpPr/>
          <p:nvPr/>
        </p:nvCxnSpPr>
        <p:spPr>
          <a:xfrm>
            <a:off x="1111348" y="2729132"/>
            <a:ext cx="618978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64EEDAD-1CFB-4E9F-B175-D8289316A1B7}"/>
              </a:ext>
            </a:extLst>
          </p:cNvPr>
          <p:cNvSpPr txBox="1"/>
          <p:nvPr/>
        </p:nvSpPr>
        <p:spPr>
          <a:xfrm>
            <a:off x="1619095" y="576775"/>
            <a:ext cx="12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Split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33DDB2B-72DC-4669-8A30-7C0840D52A22}"/>
              </a:ext>
            </a:extLst>
          </p:cNvPr>
          <p:cNvSpPr txBox="1"/>
          <p:nvPr/>
        </p:nvSpPr>
        <p:spPr>
          <a:xfrm>
            <a:off x="5645088" y="115110"/>
            <a:ext cx="348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Ogni Mapper Worker </a:t>
            </a:r>
          </a:p>
          <a:p>
            <a:pPr algn="ctr"/>
            <a:r>
              <a:rPr lang="it-IT" dirty="0"/>
              <a:t>applica il metodo K-</a:t>
            </a:r>
            <a:r>
              <a:rPr lang="it-IT" dirty="0" err="1"/>
              <a:t>Means</a:t>
            </a:r>
            <a:endParaRPr lang="it-IT" dirty="0"/>
          </a:p>
          <a:p>
            <a:pPr algn="ctr"/>
            <a:r>
              <a:rPr lang="it-IT" dirty="0"/>
              <a:t>sulla propria porzione di dati immagazzinando i risultati come coppie</a:t>
            </a:r>
          </a:p>
          <a:p>
            <a:pPr algn="ctr"/>
            <a:r>
              <a:rPr lang="it-IT" dirty="0"/>
              <a:t>&lt;</a:t>
            </a:r>
            <a:r>
              <a:rPr lang="it-IT" dirty="0" err="1"/>
              <a:t>key,value</a:t>
            </a:r>
            <a:r>
              <a:rPr lang="it-IT" dirty="0"/>
              <a:t>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Key</a:t>
            </a:r>
            <a:r>
              <a:rPr lang="it-IT" dirty="0"/>
              <a:t> Id del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Value</a:t>
            </a:r>
            <a:r>
              <a:rPr lang="it-IT" dirty="0"/>
              <a:t> punto assegnato al cluster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CAA37B0-9F68-4099-A5E4-5665D0FDA821}"/>
              </a:ext>
            </a:extLst>
          </p:cNvPr>
          <p:cNvSpPr/>
          <p:nvPr/>
        </p:nvSpPr>
        <p:spPr>
          <a:xfrm>
            <a:off x="1946023" y="1397000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33195F0-C3D6-4ACB-AC63-51D3B3D7A484}"/>
              </a:ext>
            </a:extLst>
          </p:cNvPr>
          <p:cNvSpPr/>
          <p:nvPr/>
        </p:nvSpPr>
        <p:spPr>
          <a:xfrm>
            <a:off x="3795555" y="1201724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721CF88-61F9-46D2-85CD-F6EF0983F581}"/>
              </a:ext>
            </a:extLst>
          </p:cNvPr>
          <p:cNvSpPr/>
          <p:nvPr/>
        </p:nvSpPr>
        <p:spPr>
          <a:xfrm>
            <a:off x="3795555" y="1991832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7BD9D6-CFBA-4C5F-A819-B5D2BCE422F8}"/>
              </a:ext>
            </a:extLst>
          </p:cNvPr>
          <p:cNvSpPr/>
          <p:nvPr/>
        </p:nvSpPr>
        <p:spPr>
          <a:xfrm>
            <a:off x="3795555" y="2812757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8868B61-E647-4501-AA0D-73BA647AD226}"/>
              </a:ext>
            </a:extLst>
          </p:cNvPr>
          <p:cNvSpPr/>
          <p:nvPr/>
        </p:nvSpPr>
        <p:spPr>
          <a:xfrm>
            <a:off x="3795555" y="3659880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23E54C4-8A63-4467-8568-53F4F1693D38}"/>
              </a:ext>
            </a:extLst>
          </p:cNvPr>
          <p:cNvSpPr/>
          <p:nvPr/>
        </p:nvSpPr>
        <p:spPr>
          <a:xfrm>
            <a:off x="3795555" y="4465879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79C16E4-BF63-4ADC-B699-34C1976C457B}"/>
              </a:ext>
            </a:extLst>
          </p:cNvPr>
          <p:cNvSpPr/>
          <p:nvPr/>
        </p:nvSpPr>
        <p:spPr>
          <a:xfrm>
            <a:off x="3795555" y="416726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13EB80-6770-4D4B-8937-4CDC411D9746}"/>
              </a:ext>
            </a:extLst>
          </p:cNvPr>
          <p:cNvSpPr txBox="1"/>
          <p:nvPr/>
        </p:nvSpPr>
        <p:spPr>
          <a:xfrm>
            <a:off x="3316363" y="281"/>
            <a:ext cx="15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Funzione </a:t>
            </a:r>
            <a:r>
              <a:rPr lang="it-IT" dirty="0" err="1"/>
              <a:t>Map</a:t>
            </a:r>
            <a:endParaRPr lang="it-IT" dirty="0"/>
          </a:p>
        </p:txBody>
      </p: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EA560859-EB7C-4202-9BD9-AC4730711CA7}"/>
              </a:ext>
            </a:extLst>
          </p:cNvPr>
          <p:cNvCxnSpPr>
            <a:endCxn id="24" idx="1"/>
          </p:cNvCxnSpPr>
          <p:nvPr/>
        </p:nvCxnSpPr>
        <p:spPr>
          <a:xfrm flipV="1">
            <a:off x="2560312" y="601392"/>
            <a:ext cx="1235243" cy="9802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688D6D5F-DCC2-4BCC-AD7F-E23E11EA465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560312" y="1386390"/>
            <a:ext cx="1235243" cy="5366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8D62E1CE-E522-4B1B-BB13-C5E709214CF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60311" y="2176498"/>
            <a:ext cx="1235244" cy="1211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FB57FD57-87B7-4AF9-B1FC-3EC6D498924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556979" y="2719665"/>
            <a:ext cx="1238576" cy="2777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65125408-4F30-41C8-B64A-CA039175CB3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560312" y="3127904"/>
            <a:ext cx="1235243" cy="716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32A2C51D-86D3-4DCE-85AA-5092BF3E5AB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556979" y="3497256"/>
            <a:ext cx="1238576" cy="1153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curvo 36">
            <a:extLst>
              <a:ext uri="{FF2B5EF4-FFF2-40B4-BE49-F238E27FC236}">
                <a16:creationId xmlns:a16="http://schemas.microsoft.com/office/drawing/2014/main" id="{641948FC-6F19-4CB6-8BBE-FA50D66AF4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76430" y="3925098"/>
            <a:ext cx="1505488" cy="1344387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0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 animBg="1"/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82479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Map Reduce</a:t>
            </a:r>
          </a:p>
        </p:txBody>
      </p:sp>
      <p:sp>
        <p:nvSpPr>
          <p:cNvPr id="13" name="Oval 12"/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A3A76AC2-8E32-4027-9BD3-1EE6C5F2465B}"/>
              </a:ext>
            </a:extLst>
          </p:cNvPr>
          <p:cNvSpPr>
            <a:spLocks noEditPoints="1"/>
          </p:cNvSpPr>
          <p:nvPr/>
        </p:nvSpPr>
        <p:spPr bwMode="auto">
          <a:xfrm>
            <a:off x="4304034" y="5109935"/>
            <a:ext cx="535930" cy="4802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58162CA-48A6-4FBA-B622-1EEA10EAFD57}"/>
              </a:ext>
            </a:extLst>
          </p:cNvPr>
          <p:cNvGraphicFramePr>
            <a:graphicFrameLocks noGrp="1"/>
          </p:cNvGraphicFramePr>
          <p:nvPr/>
        </p:nvGraphicFramePr>
        <p:xfrm>
          <a:off x="1946023" y="1397000"/>
          <a:ext cx="614289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4289">
                  <a:extLst>
                    <a:ext uri="{9D8B030D-6E8A-4147-A177-3AD203B41FA5}">
                      <a16:colId xmlns:a16="http://schemas.microsoft.com/office/drawing/2014/main" val="1538974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0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2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25516"/>
                  </a:ext>
                </a:extLst>
              </a:tr>
            </a:tbl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2DE39B7D-7851-4D45-B5E1-9534A892C94D}"/>
              </a:ext>
            </a:extLst>
          </p:cNvPr>
          <p:cNvGraphicFramePr>
            <a:graphicFrameLocks noGrp="1"/>
          </p:cNvGraphicFramePr>
          <p:nvPr/>
        </p:nvGraphicFramePr>
        <p:xfrm>
          <a:off x="321505" y="1397000"/>
          <a:ext cx="614289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4289">
                  <a:extLst>
                    <a:ext uri="{9D8B030D-6E8A-4147-A177-3AD203B41FA5}">
                      <a16:colId xmlns:a16="http://schemas.microsoft.com/office/drawing/2014/main" val="1538974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0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2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2551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8CD1AB-398A-459D-86DB-BE1F14A39653}"/>
              </a:ext>
            </a:extLst>
          </p:cNvPr>
          <p:cNvSpPr txBox="1"/>
          <p:nvPr/>
        </p:nvSpPr>
        <p:spPr>
          <a:xfrm>
            <a:off x="12009" y="576776"/>
            <a:ext cx="12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File Input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9E458D8-DE73-4F83-A935-A587395AA590}"/>
              </a:ext>
            </a:extLst>
          </p:cNvPr>
          <p:cNvCxnSpPr/>
          <p:nvPr/>
        </p:nvCxnSpPr>
        <p:spPr>
          <a:xfrm>
            <a:off x="1111348" y="2729132"/>
            <a:ext cx="618978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64EEDAD-1CFB-4E9F-B175-D8289316A1B7}"/>
              </a:ext>
            </a:extLst>
          </p:cNvPr>
          <p:cNvSpPr txBox="1"/>
          <p:nvPr/>
        </p:nvSpPr>
        <p:spPr>
          <a:xfrm>
            <a:off x="1619095" y="576775"/>
            <a:ext cx="12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Split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CAA37B0-9F68-4099-A5E4-5665D0FDA821}"/>
              </a:ext>
            </a:extLst>
          </p:cNvPr>
          <p:cNvSpPr/>
          <p:nvPr/>
        </p:nvSpPr>
        <p:spPr>
          <a:xfrm>
            <a:off x="1946023" y="1397000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33195F0-C3D6-4ACB-AC63-51D3B3D7A484}"/>
              </a:ext>
            </a:extLst>
          </p:cNvPr>
          <p:cNvSpPr/>
          <p:nvPr/>
        </p:nvSpPr>
        <p:spPr>
          <a:xfrm>
            <a:off x="3795555" y="1201724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721CF88-61F9-46D2-85CD-F6EF0983F581}"/>
              </a:ext>
            </a:extLst>
          </p:cNvPr>
          <p:cNvSpPr/>
          <p:nvPr/>
        </p:nvSpPr>
        <p:spPr>
          <a:xfrm>
            <a:off x="3795555" y="1991832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7BD9D6-CFBA-4C5F-A819-B5D2BCE422F8}"/>
              </a:ext>
            </a:extLst>
          </p:cNvPr>
          <p:cNvSpPr/>
          <p:nvPr/>
        </p:nvSpPr>
        <p:spPr>
          <a:xfrm>
            <a:off x="3795555" y="2812757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8868B61-E647-4501-AA0D-73BA647AD226}"/>
              </a:ext>
            </a:extLst>
          </p:cNvPr>
          <p:cNvSpPr/>
          <p:nvPr/>
        </p:nvSpPr>
        <p:spPr>
          <a:xfrm>
            <a:off x="3795555" y="3659880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23E54C4-8A63-4467-8568-53F4F1693D38}"/>
              </a:ext>
            </a:extLst>
          </p:cNvPr>
          <p:cNvSpPr/>
          <p:nvPr/>
        </p:nvSpPr>
        <p:spPr>
          <a:xfrm>
            <a:off x="3795555" y="4465879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79C16E4-BF63-4ADC-B699-34C1976C457B}"/>
              </a:ext>
            </a:extLst>
          </p:cNvPr>
          <p:cNvSpPr/>
          <p:nvPr/>
        </p:nvSpPr>
        <p:spPr>
          <a:xfrm>
            <a:off x="3795555" y="416726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13EB80-6770-4D4B-8937-4CDC411D9746}"/>
              </a:ext>
            </a:extLst>
          </p:cNvPr>
          <p:cNvSpPr txBox="1"/>
          <p:nvPr/>
        </p:nvSpPr>
        <p:spPr>
          <a:xfrm>
            <a:off x="3316363" y="281"/>
            <a:ext cx="15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Funzione </a:t>
            </a:r>
            <a:r>
              <a:rPr lang="it-IT" dirty="0" err="1"/>
              <a:t>Map</a:t>
            </a:r>
            <a:endParaRPr lang="it-IT" dirty="0"/>
          </a:p>
        </p:txBody>
      </p: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EA560859-EB7C-4202-9BD9-AC4730711CA7}"/>
              </a:ext>
            </a:extLst>
          </p:cNvPr>
          <p:cNvCxnSpPr>
            <a:endCxn id="24" idx="1"/>
          </p:cNvCxnSpPr>
          <p:nvPr/>
        </p:nvCxnSpPr>
        <p:spPr>
          <a:xfrm flipV="1">
            <a:off x="2560312" y="601392"/>
            <a:ext cx="1235243" cy="9802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688D6D5F-DCC2-4BCC-AD7F-E23E11EA465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560312" y="1386390"/>
            <a:ext cx="1235243" cy="5366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8D62E1CE-E522-4B1B-BB13-C5E709214CF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60311" y="2176498"/>
            <a:ext cx="1235244" cy="1211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FB57FD57-87B7-4AF9-B1FC-3EC6D498924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556979" y="2719665"/>
            <a:ext cx="1238576" cy="2777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65125408-4F30-41C8-B64A-CA039175CB3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560312" y="3127904"/>
            <a:ext cx="1235243" cy="716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32A2C51D-86D3-4DCE-85AA-5092BF3E5AB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556979" y="3497256"/>
            <a:ext cx="1238576" cy="1153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curvo 36">
            <a:extLst>
              <a:ext uri="{FF2B5EF4-FFF2-40B4-BE49-F238E27FC236}">
                <a16:creationId xmlns:a16="http://schemas.microsoft.com/office/drawing/2014/main" id="{641948FC-6F19-4CB6-8BBE-FA50D66AF4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76430" y="3925098"/>
            <a:ext cx="1505488" cy="1344387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64DC2A2-10B2-4648-BDDA-EEA7D2D0F71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409844" y="601392"/>
            <a:ext cx="106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0DF7672-FA22-4DE7-AE4A-2A12C75BC6FC}"/>
              </a:ext>
            </a:extLst>
          </p:cNvPr>
          <p:cNvCxnSpPr>
            <a:cxnSpLocks/>
          </p:cNvCxnSpPr>
          <p:nvPr/>
        </p:nvCxnSpPr>
        <p:spPr>
          <a:xfrm flipV="1">
            <a:off x="4421969" y="1386390"/>
            <a:ext cx="1054849" cy="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11B0C6A-6A3D-4B7D-9BEF-8A2B133B1BEC}"/>
              </a:ext>
            </a:extLst>
          </p:cNvPr>
          <p:cNvCxnSpPr>
            <a:cxnSpLocks/>
          </p:cNvCxnSpPr>
          <p:nvPr/>
        </p:nvCxnSpPr>
        <p:spPr>
          <a:xfrm>
            <a:off x="4436347" y="2176498"/>
            <a:ext cx="1040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F8C5DE9-A9E5-4FC4-B4EB-33C909B3EB2A}"/>
              </a:ext>
            </a:extLst>
          </p:cNvPr>
          <p:cNvCxnSpPr>
            <a:cxnSpLocks/>
          </p:cNvCxnSpPr>
          <p:nvPr/>
        </p:nvCxnSpPr>
        <p:spPr>
          <a:xfrm>
            <a:off x="4436347" y="2996472"/>
            <a:ext cx="1040471" cy="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988A3A6-6307-4EF8-A1C4-BA3191CA8D14}"/>
              </a:ext>
            </a:extLst>
          </p:cNvPr>
          <p:cNvCxnSpPr>
            <a:cxnSpLocks/>
          </p:cNvCxnSpPr>
          <p:nvPr/>
        </p:nvCxnSpPr>
        <p:spPr>
          <a:xfrm>
            <a:off x="4409844" y="3844546"/>
            <a:ext cx="106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E322C30-0595-4DA3-A31F-9F9B666867C0}"/>
              </a:ext>
            </a:extLst>
          </p:cNvPr>
          <p:cNvCxnSpPr>
            <a:cxnSpLocks/>
          </p:cNvCxnSpPr>
          <p:nvPr/>
        </p:nvCxnSpPr>
        <p:spPr>
          <a:xfrm>
            <a:off x="4436347" y="4650545"/>
            <a:ext cx="1040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E039D58E-7A8B-4A9C-978E-EAF05169E455}"/>
              </a:ext>
            </a:extLst>
          </p:cNvPr>
          <p:cNvSpPr/>
          <p:nvPr/>
        </p:nvSpPr>
        <p:spPr>
          <a:xfrm>
            <a:off x="5488943" y="1201724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E5485338-24D2-421E-9B78-142876F908E1}"/>
              </a:ext>
            </a:extLst>
          </p:cNvPr>
          <p:cNvSpPr/>
          <p:nvPr/>
        </p:nvSpPr>
        <p:spPr>
          <a:xfrm>
            <a:off x="5488943" y="1991832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78097DB-04C9-4CD1-8E06-FDFB9CC667A3}"/>
              </a:ext>
            </a:extLst>
          </p:cNvPr>
          <p:cNvSpPr/>
          <p:nvPr/>
        </p:nvSpPr>
        <p:spPr>
          <a:xfrm>
            <a:off x="5488943" y="2812757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9CBB189-42E5-4593-9679-8EBEDA77ABFB}"/>
              </a:ext>
            </a:extLst>
          </p:cNvPr>
          <p:cNvSpPr/>
          <p:nvPr/>
        </p:nvSpPr>
        <p:spPr>
          <a:xfrm>
            <a:off x="5488943" y="3659880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FAB5B63-28DC-4935-829D-069AD17F21C2}"/>
              </a:ext>
            </a:extLst>
          </p:cNvPr>
          <p:cNvSpPr/>
          <p:nvPr/>
        </p:nvSpPr>
        <p:spPr>
          <a:xfrm>
            <a:off x="5488943" y="4465879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3AD7F272-42C3-429D-B9C0-06076E62A19E}"/>
              </a:ext>
            </a:extLst>
          </p:cNvPr>
          <p:cNvSpPr/>
          <p:nvPr/>
        </p:nvSpPr>
        <p:spPr>
          <a:xfrm>
            <a:off x="5488943" y="416726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E1536CB-BDCC-4BEB-BE69-0C13B092BD75}"/>
              </a:ext>
            </a:extLst>
          </p:cNvPr>
          <p:cNvSpPr txBox="1"/>
          <p:nvPr/>
        </p:nvSpPr>
        <p:spPr>
          <a:xfrm>
            <a:off x="5009751" y="7539"/>
            <a:ext cx="15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Partition</a:t>
            </a:r>
            <a:endParaRPr lang="it-IT" dirty="0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08A22914-BBCC-4C4F-A275-09B7E7D43E95}"/>
              </a:ext>
            </a:extLst>
          </p:cNvPr>
          <p:cNvSpPr txBox="1"/>
          <p:nvPr/>
        </p:nvSpPr>
        <p:spPr>
          <a:xfrm>
            <a:off x="6925246" y="418964"/>
            <a:ext cx="1739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 questa fase raggruppiamo tutti gli elementi che hanno la stessa </a:t>
            </a:r>
            <a:r>
              <a:rPr lang="it-IT" dirty="0" err="1"/>
              <a:t>key</a:t>
            </a:r>
            <a:r>
              <a:rPr lang="it-IT" dirty="0"/>
              <a:t> avendo quindi una coppia del tipo </a:t>
            </a:r>
          </a:p>
          <a:p>
            <a:pPr algn="ctr"/>
            <a:r>
              <a:rPr lang="it-IT" dirty="0"/>
              <a:t>&lt;</a:t>
            </a:r>
            <a:r>
              <a:rPr lang="it-IT" dirty="0" err="1"/>
              <a:t>key,list</a:t>
            </a:r>
            <a:r>
              <a:rPr lang="it-IT" dirty="0"/>
              <a:t>(</a:t>
            </a:r>
            <a:r>
              <a:rPr lang="it-IT" dirty="0" err="1"/>
              <a:t>value</a:t>
            </a:r>
            <a:r>
              <a:rPr lang="it-IT" dirty="0"/>
              <a:t>)&gt;</a:t>
            </a:r>
          </a:p>
        </p:txBody>
      </p:sp>
    </p:spTree>
    <p:extLst>
      <p:ext uri="{BB962C8B-B14F-4D97-AF65-F5344CB8AC3E}">
        <p14:creationId xmlns:p14="http://schemas.microsoft.com/office/powerpoint/2010/main" val="4624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82479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Map Reduce</a:t>
            </a:r>
          </a:p>
        </p:txBody>
      </p:sp>
      <p:sp>
        <p:nvSpPr>
          <p:cNvPr id="13" name="Oval 12"/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A3A76AC2-8E32-4027-9BD3-1EE6C5F2465B}"/>
              </a:ext>
            </a:extLst>
          </p:cNvPr>
          <p:cNvSpPr>
            <a:spLocks noEditPoints="1"/>
          </p:cNvSpPr>
          <p:nvPr/>
        </p:nvSpPr>
        <p:spPr bwMode="auto">
          <a:xfrm>
            <a:off x="4304034" y="5109935"/>
            <a:ext cx="535930" cy="4802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58162CA-48A6-4FBA-B622-1EEA10EAFD57}"/>
              </a:ext>
            </a:extLst>
          </p:cNvPr>
          <p:cNvGraphicFramePr>
            <a:graphicFrameLocks noGrp="1"/>
          </p:cNvGraphicFramePr>
          <p:nvPr/>
        </p:nvGraphicFramePr>
        <p:xfrm>
          <a:off x="1946023" y="1397000"/>
          <a:ext cx="614289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4289">
                  <a:extLst>
                    <a:ext uri="{9D8B030D-6E8A-4147-A177-3AD203B41FA5}">
                      <a16:colId xmlns:a16="http://schemas.microsoft.com/office/drawing/2014/main" val="1538974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0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2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25516"/>
                  </a:ext>
                </a:extLst>
              </a:tr>
            </a:tbl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2DE39B7D-7851-4D45-B5E1-9534A892C94D}"/>
              </a:ext>
            </a:extLst>
          </p:cNvPr>
          <p:cNvGraphicFramePr>
            <a:graphicFrameLocks noGrp="1"/>
          </p:cNvGraphicFramePr>
          <p:nvPr/>
        </p:nvGraphicFramePr>
        <p:xfrm>
          <a:off x="321505" y="1397000"/>
          <a:ext cx="614289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4289">
                  <a:extLst>
                    <a:ext uri="{9D8B030D-6E8A-4147-A177-3AD203B41FA5}">
                      <a16:colId xmlns:a16="http://schemas.microsoft.com/office/drawing/2014/main" val="1538974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0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22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2551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8CD1AB-398A-459D-86DB-BE1F14A39653}"/>
              </a:ext>
            </a:extLst>
          </p:cNvPr>
          <p:cNvSpPr txBox="1"/>
          <p:nvPr/>
        </p:nvSpPr>
        <p:spPr>
          <a:xfrm>
            <a:off x="12009" y="576776"/>
            <a:ext cx="12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File Input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9E458D8-DE73-4F83-A935-A587395AA590}"/>
              </a:ext>
            </a:extLst>
          </p:cNvPr>
          <p:cNvCxnSpPr/>
          <p:nvPr/>
        </p:nvCxnSpPr>
        <p:spPr>
          <a:xfrm>
            <a:off x="1111348" y="2729132"/>
            <a:ext cx="618978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64EEDAD-1CFB-4E9F-B175-D8289316A1B7}"/>
              </a:ext>
            </a:extLst>
          </p:cNvPr>
          <p:cNvSpPr txBox="1"/>
          <p:nvPr/>
        </p:nvSpPr>
        <p:spPr>
          <a:xfrm>
            <a:off x="1619095" y="576775"/>
            <a:ext cx="12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Split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CAA37B0-9F68-4099-A5E4-5665D0FDA821}"/>
              </a:ext>
            </a:extLst>
          </p:cNvPr>
          <p:cNvSpPr/>
          <p:nvPr/>
        </p:nvSpPr>
        <p:spPr>
          <a:xfrm>
            <a:off x="1946023" y="1397000"/>
            <a:ext cx="61428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33195F0-C3D6-4ACB-AC63-51D3B3D7A484}"/>
              </a:ext>
            </a:extLst>
          </p:cNvPr>
          <p:cNvSpPr/>
          <p:nvPr/>
        </p:nvSpPr>
        <p:spPr>
          <a:xfrm>
            <a:off x="3795555" y="1201724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721CF88-61F9-46D2-85CD-F6EF0983F581}"/>
              </a:ext>
            </a:extLst>
          </p:cNvPr>
          <p:cNvSpPr/>
          <p:nvPr/>
        </p:nvSpPr>
        <p:spPr>
          <a:xfrm>
            <a:off x="3795555" y="1991832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7BD9D6-CFBA-4C5F-A819-B5D2BCE422F8}"/>
              </a:ext>
            </a:extLst>
          </p:cNvPr>
          <p:cNvSpPr/>
          <p:nvPr/>
        </p:nvSpPr>
        <p:spPr>
          <a:xfrm>
            <a:off x="3795555" y="2812757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8868B61-E647-4501-AA0D-73BA647AD226}"/>
              </a:ext>
            </a:extLst>
          </p:cNvPr>
          <p:cNvSpPr/>
          <p:nvPr/>
        </p:nvSpPr>
        <p:spPr>
          <a:xfrm>
            <a:off x="3795555" y="3659880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23E54C4-8A63-4467-8568-53F4F1693D38}"/>
              </a:ext>
            </a:extLst>
          </p:cNvPr>
          <p:cNvSpPr/>
          <p:nvPr/>
        </p:nvSpPr>
        <p:spPr>
          <a:xfrm>
            <a:off x="3795555" y="4465879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79C16E4-BF63-4ADC-B699-34C1976C457B}"/>
              </a:ext>
            </a:extLst>
          </p:cNvPr>
          <p:cNvSpPr/>
          <p:nvPr/>
        </p:nvSpPr>
        <p:spPr>
          <a:xfrm>
            <a:off x="3795555" y="416726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13EB80-6770-4D4B-8937-4CDC411D9746}"/>
              </a:ext>
            </a:extLst>
          </p:cNvPr>
          <p:cNvSpPr txBox="1"/>
          <p:nvPr/>
        </p:nvSpPr>
        <p:spPr>
          <a:xfrm>
            <a:off x="3316363" y="281"/>
            <a:ext cx="15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Funzione </a:t>
            </a:r>
            <a:r>
              <a:rPr lang="it-IT" dirty="0" err="1"/>
              <a:t>Map</a:t>
            </a:r>
            <a:endParaRPr lang="it-IT" dirty="0"/>
          </a:p>
        </p:txBody>
      </p: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EA560859-EB7C-4202-9BD9-AC4730711CA7}"/>
              </a:ext>
            </a:extLst>
          </p:cNvPr>
          <p:cNvCxnSpPr>
            <a:endCxn id="24" idx="1"/>
          </p:cNvCxnSpPr>
          <p:nvPr/>
        </p:nvCxnSpPr>
        <p:spPr>
          <a:xfrm flipV="1">
            <a:off x="2560312" y="601392"/>
            <a:ext cx="1235243" cy="9802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688D6D5F-DCC2-4BCC-AD7F-E23E11EA465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560312" y="1386390"/>
            <a:ext cx="1235243" cy="5366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8D62E1CE-E522-4B1B-BB13-C5E709214CF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60311" y="2176498"/>
            <a:ext cx="1235244" cy="1211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FB57FD57-87B7-4AF9-B1FC-3EC6D498924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556979" y="2719665"/>
            <a:ext cx="1238576" cy="2777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65125408-4F30-41C8-B64A-CA039175CB3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560312" y="3127904"/>
            <a:ext cx="1235243" cy="716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32A2C51D-86D3-4DCE-85AA-5092BF3E5AB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556979" y="3497256"/>
            <a:ext cx="1238576" cy="1153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curvo 36">
            <a:extLst>
              <a:ext uri="{FF2B5EF4-FFF2-40B4-BE49-F238E27FC236}">
                <a16:creationId xmlns:a16="http://schemas.microsoft.com/office/drawing/2014/main" id="{641948FC-6F19-4CB6-8BBE-FA50D66AF4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76430" y="3925098"/>
            <a:ext cx="1505488" cy="1344387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64DC2A2-10B2-4648-BDDA-EEA7D2D0F71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409844" y="601392"/>
            <a:ext cx="106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0DF7672-FA22-4DE7-AE4A-2A12C75BC6FC}"/>
              </a:ext>
            </a:extLst>
          </p:cNvPr>
          <p:cNvCxnSpPr>
            <a:cxnSpLocks/>
          </p:cNvCxnSpPr>
          <p:nvPr/>
        </p:nvCxnSpPr>
        <p:spPr>
          <a:xfrm flipV="1">
            <a:off x="4421969" y="1386390"/>
            <a:ext cx="1054849" cy="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11B0C6A-6A3D-4B7D-9BEF-8A2B133B1BEC}"/>
              </a:ext>
            </a:extLst>
          </p:cNvPr>
          <p:cNvCxnSpPr>
            <a:cxnSpLocks/>
          </p:cNvCxnSpPr>
          <p:nvPr/>
        </p:nvCxnSpPr>
        <p:spPr>
          <a:xfrm>
            <a:off x="4436347" y="2176498"/>
            <a:ext cx="1040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F8C5DE9-A9E5-4FC4-B4EB-33C909B3EB2A}"/>
              </a:ext>
            </a:extLst>
          </p:cNvPr>
          <p:cNvCxnSpPr>
            <a:cxnSpLocks/>
          </p:cNvCxnSpPr>
          <p:nvPr/>
        </p:nvCxnSpPr>
        <p:spPr>
          <a:xfrm>
            <a:off x="4436347" y="2996472"/>
            <a:ext cx="1040471" cy="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988A3A6-6307-4EF8-A1C4-BA3191CA8D14}"/>
              </a:ext>
            </a:extLst>
          </p:cNvPr>
          <p:cNvCxnSpPr>
            <a:cxnSpLocks/>
          </p:cNvCxnSpPr>
          <p:nvPr/>
        </p:nvCxnSpPr>
        <p:spPr>
          <a:xfrm>
            <a:off x="4409844" y="3844546"/>
            <a:ext cx="106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E322C30-0595-4DA3-A31F-9F9B666867C0}"/>
              </a:ext>
            </a:extLst>
          </p:cNvPr>
          <p:cNvCxnSpPr>
            <a:cxnSpLocks/>
          </p:cNvCxnSpPr>
          <p:nvPr/>
        </p:nvCxnSpPr>
        <p:spPr>
          <a:xfrm>
            <a:off x="4436347" y="4650545"/>
            <a:ext cx="1040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E039D58E-7A8B-4A9C-978E-EAF05169E455}"/>
              </a:ext>
            </a:extLst>
          </p:cNvPr>
          <p:cNvSpPr/>
          <p:nvPr/>
        </p:nvSpPr>
        <p:spPr>
          <a:xfrm>
            <a:off x="5488943" y="1201724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E5485338-24D2-421E-9B78-142876F908E1}"/>
              </a:ext>
            </a:extLst>
          </p:cNvPr>
          <p:cNvSpPr/>
          <p:nvPr/>
        </p:nvSpPr>
        <p:spPr>
          <a:xfrm>
            <a:off x="5488943" y="1991832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78097DB-04C9-4CD1-8E06-FDFB9CC667A3}"/>
              </a:ext>
            </a:extLst>
          </p:cNvPr>
          <p:cNvSpPr/>
          <p:nvPr/>
        </p:nvSpPr>
        <p:spPr>
          <a:xfrm>
            <a:off x="5488943" y="2812757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9CBB189-42E5-4593-9679-8EBEDA77ABFB}"/>
              </a:ext>
            </a:extLst>
          </p:cNvPr>
          <p:cNvSpPr/>
          <p:nvPr/>
        </p:nvSpPr>
        <p:spPr>
          <a:xfrm>
            <a:off x="5488943" y="3659880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FAB5B63-28DC-4935-829D-069AD17F21C2}"/>
              </a:ext>
            </a:extLst>
          </p:cNvPr>
          <p:cNvSpPr/>
          <p:nvPr/>
        </p:nvSpPr>
        <p:spPr>
          <a:xfrm>
            <a:off x="5488943" y="4465879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3AD7F272-42C3-429D-B9C0-06076E62A19E}"/>
              </a:ext>
            </a:extLst>
          </p:cNvPr>
          <p:cNvSpPr/>
          <p:nvPr/>
        </p:nvSpPr>
        <p:spPr>
          <a:xfrm>
            <a:off x="5488943" y="416726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E1536CB-BDCC-4BEB-BE69-0C13B092BD75}"/>
              </a:ext>
            </a:extLst>
          </p:cNvPr>
          <p:cNvSpPr txBox="1"/>
          <p:nvPr/>
        </p:nvSpPr>
        <p:spPr>
          <a:xfrm>
            <a:off x="5009751" y="7539"/>
            <a:ext cx="15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Partition</a:t>
            </a:r>
            <a:endParaRPr lang="it-IT" dirty="0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03099F1F-6774-4B04-8E19-D7E3B959B198}"/>
              </a:ext>
            </a:extLst>
          </p:cNvPr>
          <p:cNvSpPr/>
          <p:nvPr/>
        </p:nvSpPr>
        <p:spPr>
          <a:xfrm>
            <a:off x="7217760" y="1201724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A53A7832-A19D-4B32-846A-59561911F521}"/>
              </a:ext>
            </a:extLst>
          </p:cNvPr>
          <p:cNvSpPr/>
          <p:nvPr/>
        </p:nvSpPr>
        <p:spPr>
          <a:xfrm>
            <a:off x="7217760" y="1991832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05AC3C9D-020F-48A7-9BE4-52268AFBEB70}"/>
              </a:ext>
            </a:extLst>
          </p:cNvPr>
          <p:cNvSpPr/>
          <p:nvPr/>
        </p:nvSpPr>
        <p:spPr>
          <a:xfrm>
            <a:off x="7217760" y="2812757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376B95E3-B19F-4EBC-978A-BC4AFE30044B}"/>
              </a:ext>
            </a:extLst>
          </p:cNvPr>
          <p:cNvSpPr/>
          <p:nvPr/>
        </p:nvSpPr>
        <p:spPr>
          <a:xfrm>
            <a:off x="7217760" y="3659880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40D42C8F-F3F9-4EFD-9D3E-DE3587622DBF}"/>
              </a:ext>
            </a:extLst>
          </p:cNvPr>
          <p:cNvSpPr/>
          <p:nvPr/>
        </p:nvSpPr>
        <p:spPr>
          <a:xfrm>
            <a:off x="7217760" y="4465879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EBF4526F-40E2-498D-B58F-6FC00EBBFDA2}"/>
              </a:ext>
            </a:extLst>
          </p:cNvPr>
          <p:cNvSpPr/>
          <p:nvPr/>
        </p:nvSpPr>
        <p:spPr>
          <a:xfrm>
            <a:off x="7217760" y="416726"/>
            <a:ext cx="6142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B8AE629-31CB-48F3-BD6E-EDC7F73809C0}"/>
              </a:ext>
            </a:extLst>
          </p:cNvPr>
          <p:cNvCxnSpPr>
            <a:cxnSpLocks/>
          </p:cNvCxnSpPr>
          <p:nvPr/>
        </p:nvCxnSpPr>
        <p:spPr>
          <a:xfrm>
            <a:off x="6131003" y="544254"/>
            <a:ext cx="106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8ADCE1D7-87AF-404D-9452-06B215D8F996}"/>
              </a:ext>
            </a:extLst>
          </p:cNvPr>
          <p:cNvCxnSpPr>
            <a:cxnSpLocks/>
          </p:cNvCxnSpPr>
          <p:nvPr/>
        </p:nvCxnSpPr>
        <p:spPr>
          <a:xfrm flipV="1">
            <a:off x="6143128" y="1329252"/>
            <a:ext cx="1054849" cy="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9FB84297-E3FD-42E2-920A-D02FCAB452DE}"/>
              </a:ext>
            </a:extLst>
          </p:cNvPr>
          <p:cNvCxnSpPr>
            <a:cxnSpLocks/>
          </p:cNvCxnSpPr>
          <p:nvPr/>
        </p:nvCxnSpPr>
        <p:spPr>
          <a:xfrm>
            <a:off x="6157506" y="2119360"/>
            <a:ext cx="1040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1A59028B-75CA-4A33-A226-1292CB87C40E}"/>
              </a:ext>
            </a:extLst>
          </p:cNvPr>
          <p:cNvCxnSpPr>
            <a:cxnSpLocks/>
          </p:cNvCxnSpPr>
          <p:nvPr/>
        </p:nvCxnSpPr>
        <p:spPr>
          <a:xfrm>
            <a:off x="6157506" y="2939334"/>
            <a:ext cx="1040471" cy="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079B2A84-F409-4A51-9986-FB1925213A18}"/>
              </a:ext>
            </a:extLst>
          </p:cNvPr>
          <p:cNvCxnSpPr>
            <a:cxnSpLocks/>
          </p:cNvCxnSpPr>
          <p:nvPr/>
        </p:nvCxnSpPr>
        <p:spPr>
          <a:xfrm>
            <a:off x="6131003" y="3787408"/>
            <a:ext cx="106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8AB4A89-A385-4D3D-A12E-76108E0F7ED7}"/>
              </a:ext>
            </a:extLst>
          </p:cNvPr>
          <p:cNvCxnSpPr>
            <a:cxnSpLocks/>
          </p:cNvCxnSpPr>
          <p:nvPr/>
        </p:nvCxnSpPr>
        <p:spPr>
          <a:xfrm>
            <a:off x="6157506" y="4593407"/>
            <a:ext cx="1040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0C497E13-95F2-4843-A92E-A47C8F344778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>
            <a:off x="6103232" y="601392"/>
            <a:ext cx="1114528" cy="78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9DB04DED-7A92-4904-86A1-72BE95A2EE58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>
            <a:off x="6103232" y="601392"/>
            <a:ext cx="1114528" cy="157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9CE02E20-AE9C-4818-9FCC-C73AAAEA4CD5}"/>
              </a:ext>
            </a:extLst>
          </p:cNvPr>
          <p:cNvCxnSpPr>
            <a:cxnSpLocks/>
            <a:stCxn id="53" idx="3"/>
            <a:endCxn id="69" idx="1"/>
          </p:cNvCxnSpPr>
          <p:nvPr/>
        </p:nvCxnSpPr>
        <p:spPr>
          <a:xfrm>
            <a:off x="6103232" y="601392"/>
            <a:ext cx="1114528" cy="239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87D1960A-E331-45F5-AFCF-C8AF91ABE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055678" y="472738"/>
            <a:ext cx="1162082" cy="337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C266D0BA-9577-4AF9-A8E6-00A25D09E3D1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6123793" y="578689"/>
            <a:ext cx="1093967" cy="407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409B121B-B05A-4D3D-B842-4664AB9D6717}"/>
              </a:ext>
            </a:extLst>
          </p:cNvPr>
          <p:cNvSpPr txBox="1"/>
          <p:nvPr/>
        </p:nvSpPr>
        <p:spPr>
          <a:xfrm>
            <a:off x="6737940" y="5214"/>
            <a:ext cx="177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Funzione Reduce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70536E2F-31B8-40B7-8E46-6D025272F8C7}"/>
              </a:ext>
            </a:extLst>
          </p:cNvPr>
          <p:cNvSpPr txBox="1"/>
          <p:nvPr/>
        </p:nvSpPr>
        <p:spPr>
          <a:xfrm>
            <a:off x="939045" y="975833"/>
            <a:ext cx="2256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Ogni </a:t>
            </a:r>
            <a:r>
              <a:rPr lang="it-IT" dirty="0" err="1"/>
              <a:t>partition</a:t>
            </a:r>
            <a:r>
              <a:rPr lang="it-IT" dirty="0"/>
              <a:t> invia la lista avente la </a:t>
            </a:r>
            <a:r>
              <a:rPr lang="it-IT" dirty="0" err="1"/>
              <a:t>key</a:t>
            </a:r>
            <a:r>
              <a:rPr lang="it-IT" dirty="0"/>
              <a:t> compresa in una delle r regioni del Worker </a:t>
            </a:r>
            <a:r>
              <a:rPr lang="it-IT" dirty="0" err="1"/>
              <a:t>Reducer</a:t>
            </a:r>
            <a:endParaRPr lang="it-IT" dirty="0"/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41FF3861-12C3-407D-9F0E-3A7798631979}"/>
              </a:ext>
            </a:extLst>
          </p:cNvPr>
          <p:cNvSpPr txBox="1"/>
          <p:nvPr/>
        </p:nvSpPr>
        <p:spPr>
          <a:xfrm>
            <a:off x="6911545" y="354121"/>
            <a:ext cx="12267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 err="1"/>
              <a:t>Reducer</a:t>
            </a:r>
            <a:r>
              <a:rPr lang="it-IT" sz="1300" dirty="0"/>
              <a:t> Worker</a:t>
            </a:r>
          </a:p>
        </p:txBody>
      </p:sp>
      <p:cxnSp>
        <p:nvCxnSpPr>
          <p:cNvPr id="88" name="Connettore 2 8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B81EDE-90D2-4A67-84E0-29BA76F8077D}"/>
              </a:ext>
            </a:extLst>
          </p:cNvPr>
          <p:cNvCxnSpPr>
            <a:cxnSpLocks/>
          </p:cNvCxnSpPr>
          <p:nvPr/>
        </p:nvCxnSpPr>
        <p:spPr>
          <a:xfrm>
            <a:off x="7852519" y="544938"/>
            <a:ext cx="1291481" cy="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CD9B0B4D-F0FE-446B-8087-2DFA77D46768}"/>
              </a:ext>
            </a:extLst>
          </p:cNvPr>
          <p:cNvCxnSpPr>
            <a:cxnSpLocks/>
          </p:cNvCxnSpPr>
          <p:nvPr/>
        </p:nvCxnSpPr>
        <p:spPr>
          <a:xfrm>
            <a:off x="7864644" y="1339863"/>
            <a:ext cx="1194950" cy="2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B2B3C4B6-F2EE-4B54-B8FC-382DEC6C29D4}"/>
              </a:ext>
            </a:extLst>
          </p:cNvPr>
          <p:cNvCxnSpPr>
            <a:cxnSpLocks/>
          </p:cNvCxnSpPr>
          <p:nvPr/>
        </p:nvCxnSpPr>
        <p:spPr>
          <a:xfrm>
            <a:off x="7879022" y="2119360"/>
            <a:ext cx="1222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E2FE8276-343F-4AC1-813F-AEE9A1865DFC}"/>
              </a:ext>
            </a:extLst>
          </p:cNvPr>
          <p:cNvCxnSpPr>
            <a:cxnSpLocks/>
          </p:cNvCxnSpPr>
          <p:nvPr/>
        </p:nvCxnSpPr>
        <p:spPr>
          <a:xfrm>
            <a:off x="7879022" y="2939334"/>
            <a:ext cx="1180572" cy="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C1E6DF89-B8F8-441B-B233-ADB586BFE152}"/>
              </a:ext>
            </a:extLst>
          </p:cNvPr>
          <p:cNvCxnSpPr>
            <a:cxnSpLocks/>
          </p:cNvCxnSpPr>
          <p:nvPr/>
        </p:nvCxnSpPr>
        <p:spPr>
          <a:xfrm>
            <a:off x="7852519" y="3787408"/>
            <a:ext cx="124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B2D8CE0-7476-4E46-807D-04BDB083C3A3}"/>
              </a:ext>
            </a:extLst>
          </p:cNvPr>
          <p:cNvCxnSpPr>
            <a:cxnSpLocks/>
          </p:cNvCxnSpPr>
          <p:nvPr/>
        </p:nvCxnSpPr>
        <p:spPr>
          <a:xfrm>
            <a:off x="7879022" y="4593407"/>
            <a:ext cx="1264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F2050BB-9E76-411C-956E-D2DB89B44777}"/>
              </a:ext>
            </a:extLst>
          </p:cNvPr>
          <p:cNvCxnSpPr/>
          <p:nvPr/>
        </p:nvCxnSpPr>
        <p:spPr>
          <a:xfrm>
            <a:off x="0" y="3875654"/>
            <a:ext cx="1180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259B66AA-E6E3-48C2-A500-C1F857BF2465}"/>
              </a:ext>
            </a:extLst>
          </p:cNvPr>
          <p:cNvCxnSpPr/>
          <p:nvPr/>
        </p:nvCxnSpPr>
        <p:spPr>
          <a:xfrm>
            <a:off x="0" y="4650545"/>
            <a:ext cx="1180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E056886D-A45D-40B0-859F-5B68F2796640}"/>
              </a:ext>
            </a:extLst>
          </p:cNvPr>
          <p:cNvCxnSpPr/>
          <p:nvPr/>
        </p:nvCxnSpPr>
        <p:spPr>
          <a:xfrm>
            <a:off x="-28136" y="2150468"/>
            <a:ext cx="1180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3C36981A-0E2A-4A06-9085-DE020FD31E50}"/>
              </a:ext>
            </a:extLst>
          </p:cNvPr>
          <p:cNvCxnSpPr/>
          <p:nvPr/>
        </p:nvCxnSpPr>
        <p:spPr>
          <a:xfrm>
            <a:off x="0" y="3002807"/>
            <a:ext cx="1180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76A738D1-DBD6-4871-B8B1-BEB4D0F64BC8}"/>
              </a:ext>
            </a:extLst>
          </p:cNvPr>
          <p:cNvCxnSpPr/>
          <p:nvPr/>
        </p:nvCxnSpPr>
        <p:spPr>
          <a:xfrm>
            <a:off x="0" y="1391858"/>
            <a:ext cx="1180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21917BF2-1AFE-4E8A-A763-9D14A55DDEA5}"/>
              </a:ext>
            </a:extLst>
          </p:cNvPr>
          <p:cNvCxnSpPr/>
          <p:nvPr/>
        </p:nvCxnSpPr>
        <p:spPr>
          <a:xfrm>
            <a:off x="0" y="606860"/>
            <a:ext cx="1180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E732AC60-CCBF-414F-96FF-C4B4F3011603}"/>
              </a:ext>
            </a:extLst>
          </p:cNvPr>
          <p:cNvSpPr/>
          <p:nvPr/>
        </p:nvSpPr>
        <p:spPr>
          <a:xfrm>
            <a:off x="1223133" y="437297"/>
            <a:ext cx="665870" cy="43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5B5B56E5-73A0-43ED-B527-7A37B20BDE83}"/>
              </a:ext>
            </a:extLst>
          </p:cNvPr>
          <p:cNvSpPr/>
          <p:nvPr/>
        </p:nvSpPr>
        <p:spPr>
          <a:xfrm>
            <a:off x="1206765" y="1213082"/>
            <a:ext cx="665870" cy="43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20F9BBED-2328-4C96-8DD1-35D45A6756C7}"/>
              </a:ext>
            </a:extLst>
          </p:cNvPr>
          <p:cNvSpPr/>
          <p:nvPr/>
        </p:nvSpPr>
        <p:spPr>
          <a:xfrm>
            <a:off x="1223133" y="1957444"/>
            <a:ext cx="665870" cy="43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831D565F-0432-4F63-9D5B-8FDA3D43BC9C}"/>
              </a:ext>
            </a:extLst>
          </p:cNvPr>
          <p:cNvSpPr/>
          <p:nvPr/>
        </p:nvSpPr>
        <p:spPr>
          <a:xfrm>
            <a:off x="1237810" y="2760327"/>
            <a:ext cx="665870" cy="43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33BD6B43-023E-4457-A308-52DAA5B31455}"/>
              </a:ext>
            </a:extLst>
          </p:cNvPr>
          <p:cNvSpPr/>
          <p:nvPr/>
        </p:nvSpPr>
        <p:spPr>
          <a:xfrm>
            <a:off x="1237810" y="3662735"/>
            <a:ext cx="665870" cy="43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33113CA8-F9D6-46E1-8E08-2CBD8A0A1F04}"/>
              </a:ext>
            </a:extLst>
          </p:cNvPr>
          <p:cNvSpPr/>
          <p:nvPr/>
        </p:nvSpPr>
        <p:spPr>
          <a:xfrm>
            <a:off x="1206765" y="4465879"/>
            <a:ext cx="665870" cy="438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BD778E1-F0E3-4848-8F6B-0F6A32BF71C4}"/>
              </a:ext>
            </a:extLst>
          </p:cNvPr>
          <p:cNvSpPr txBox="1"/>
          <p:nvPr/>
        </p:nvSpPr>
        <p:spPr>
          <a:xfrm>
            <a:off x="661181" y="7539"/>
            <a:ext cx="16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 Writer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E3DE2DFF-8682-4FE2-9AF8-82D57B98B574}"/>
              </a:ext>
            </a:extLst>
          </p:cNvPr>
          <p:cNvSpPr txBox="1"/>
          <p:nvPr/>
        </p:nvSpPr>
        <p:spPr>
          <a:xfrm>
            <a:off x="1164162" y="497418"/>
            <a:ext cx="16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Output 1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9484FBF7-8431-43A8-9720-4844F7913672}"/>
              </a:ext>
            </a:extLst>
          </p:cNvPr>
          <p:cNvSpPr txBox="1"/>
          <p:nvPr/>
        </p:nvSpPr>
        <p:spPr>
          <a:xfrm>
            <a:off x="1189743" y="4560551"/>
            <a:ext cx="16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Output r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626D5C9-B34E-494F-A683-BDD3C341A122}"/>
              </a:ext>
            </a:extLst>
          </p:cNvPr>
          <p:cNvSpPr/>
          <p:nvPr/>
        </p:nvSpPr>
        <p:spPr>
          <a:xfrm>
            <a:off x="5029482" y="1978798"/>
            <a:ext cx="1162082" cy="67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0F5E22E8-1FDA-4BB5-9929-34D51661A063}"/>
              </a:ext>
            </a:extLst>
          </p:cNvPr>
          <p:cNvCxnSpPr>
            <a:endCxn id="28" idx="1"/>
          </p:cNvCxnSpPr>
          <p:nvPr/>
        </p:nvCxnSpPr>
        <p:spPr>
          <a:xfrm>
            <a:off x="1872635" y="635827"/>
            <a:ext cx="3156847" cy="168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D15BD202-0036-4476-9FF0-471305F5082F}"/>
              </a:ext>
            </a:extLst>
          </p:cNvPr>
          <p:cNvCxnSpPr>
            <a:cxnSpLocks/>
            <a:stCxn id="113" idx="3"/>
            <a:endCxn id="28" idx="1"/>
          </p:cNvCxnSpPr>
          <p:nvPr/>
        </p:nvCxnSpPr>
        <p:spPr>
          <a:xfrm>
            <a:off x="1872635" y="1432136"/>
            <a:ext cx="3156847" cy="88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9A12388E-939A-4A3D-9EDE-EA770860EB0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826540" y="2126019"/>
            <a:ext cx="3202942" cy="19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BCC10611-BBA1-4DF0-805C-4992EE3E9BE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799735" y="2318001"/>
            <a:ext cx="3229747" cy="59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E48674CD-202A-4E21-ADC3-522079237196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884319" y="2318001"/>
            <a:ext cx="3145163" cy="155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82B5A7AD-C277-46EE-907A-B48BBDA2116D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847628" y="2318001"/>
            <a:ext cx="3181854" cy="233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C51A4AC-E2C0-4F5F-B9B6-0B864C22623F}"/>
              </a:ext>
            </a:extLst>
          </p:cNvPr>
          <p:cNvSpPr txBox="1"/>
          <p:nvPr/>
        </p:nvSpPr>
        <p:spPr>
          <a:xfrm>
            <a:off x="6203690" y="635827"/>
            <a:ext cx="2618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Ogni Worker </a:t>
            </a:r>
            <a:r>
              <a:rPr lang="it-IT" dirty="0" err="1"/>
              <a:t>Reducer</a:t>
            </a:r>
            <a:r>
              <a:rPr lang="it-IT" dirty="0"/>
              <a:t> calcola il proprio </a:t>
            </a:r>
            <a:r>
              <a:rPr lang="it-IT" dirty="0" err="1"/>
              <a:t>centroide</a:t>
            </a:r>
            <a:r>
              <a:rPr lang="it-IT" dirty="0"/>
              <a:t> in base alla propria regione e gli output vengono uniti per generare un unico file</a:t>
            </a:r>
          </a:p>
        </p:txBody>
      </p:sp>
    </p:spTree>
    <p:extLst>
      <p:ext uri="{BB962C8B-B14F-4D97-AF65-F5344CB8AC3E}">
        <p14:creationId xmlns:p14="http://schemas.microsoft.com/office/powerpoint/2010/main" val="276618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9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9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9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3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6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9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1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15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21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24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2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3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6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5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8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51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54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57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0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6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6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6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0" dur="6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6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4" dur="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6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8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6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2" dur="6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6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6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00"/>
                            </p:stCondLst>
                            <p:childTnLst>
                              <p:par>
                                <p:cTn id="18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0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3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6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9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2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5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8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11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14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17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0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3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6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9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5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8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6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9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9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9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9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01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04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07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6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2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2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3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3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37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3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6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9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100"/>
                            </p:stCondLst>
                            <p:childTnLst>
                              <p:par>
                                <p:cTn id="3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600"/>
                            </p:stCondLst>
                            <p:childTnLst>
                              <p:par>
                                <p:cTn id="40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2100"/>
                            </p:stCondLst>
                            <p:childTnLst>
                              <p:par>
                                <p:cTn id="4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2600"/>
                            </p:stCondLst>
                            <p:childTnLst>
                              <p:par>
                                <p:cTn id="4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2" grpId="0"/>
      <p:bldP spid="22" grpId="1"/>
      <p:bldP spid="2" grpId="0" animBg="1"/>
      <p:bldP spid="2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4" grpId="0" animBg="1"/>
      <p:bldP spid="24" grpId="1" animBg="1"/>
      <p:bldP spid="25" grpId="0"/>
      <p:bldP spid="25" grpId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85" grpId="0"/>
      <p:bldP spid="86" grpId="0"/>
      <p:bldP spid="86" grpId="1"/>
      <p:bldP spid="87" grpId="0"/>
      <p:bldP spid="23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6" grpId="0"/>
      <p:bldP spid="118" grpId="0"/>
      <p:bldP spid="120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23E040D-05EE-42C4-B160-D9CDFFB1929C}"/>
              </a:ext>
            </a:extLst>
          </p:cNvPr>
          <p:cNvSpPr>
            <a:spLocks noGrp="1"/>
          </p:cNvSpPr>
          <p:nvPr/>
        </p:nvSpPr>
        <p:spPr>
          <a:xfrm>
            <a:off x="14559" y="3817256"/>
            <a:ext cx="9129441" cy="30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it-IT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4C5AFA-CF9A-4ED1-AE73-158A014160B5}"/>
              </a:ext>
            </a:extLst>
          </p:cNvPr>
          <p:cNvSpPr/>
          <p:nvPr/>
        </p:nvSpPr>
        <p:spPr>
          <a:xfrm>
            <a:off x="14560" y="6020971"/>
            <a:ext cx="9129440" cy="837027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0DF51926-929C-45A9-8B22-9AD0267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9" b="39623"/>
          <a:stretch/>
        </p:blipFill>
        <p:spPr>
          <a:xfrm rot="10800000">
            <a:off x="14558" y="6020970"/>
            <a:ext cx="5978770" cy="88660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B6C4D3A-6BE2-40C7-B364-EA416FA3DEAC}"/>
              </a:ext>
            </a:extLst>
          </p:cNvPr>
          <p:cNvSpPr txBox="1">
            <a:spLocks/>
          </p:cNvSpPr>
          <p:nvPr/>
        </p:nvSpPr>
        <p:spPr>
          <a:xfrm>
            <a:off x="-1" y="112309"/>
            <a:ext cx="503794" cy="4567694"/>
          </a:xfrm>
          <a:prstGeom prst="rect">
            <a:avLst/>
          </a:prstGeom>
        </p:spPr>
        <p:txBody>
          <a:bodyPr vert="wordArtVert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b="1" dirty="0">
                <a:latin typeface="Roboto Condensed Light"/>
              </a:rPr>
              <a:t>Implementazione</a:t>
            </a:r>
          </a:p>
        </p:txBody>
      </p:sp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B3D0469-3DFE-468A-83AC-D4AE4765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4" y="278785"/>
            <a:ext cx="7249537" cy="53156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0D86D2B-9837-4955-A1A9-709969C1340E}"/>
              </a:ext>
            </a:extLst>
          </p:cNvPr>
          <p:cNvSpPr txBox="1"/>
          <p:nvPr/>
        </p:nvSpPr>
        <p:spPr>
          <a:xfrm>
            <a:off x="5993328" y="731520"/>
            <a:ext cx="10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05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23E040D-05EE-42C4-B160-D9CDFFB1929C}"/>
              </a:ext>
            </a:extLst>
          </p:cNvPr>
          <p:cNvSpPr>
            <a:spLocks noGrp="1"/>
          </p:cNvSpPr>
          <p:nvPr/>
        </p:nvSpPr>
        <p:spPr>
          <a:xfrm>
            <a:off x="14559" y="3817256"/>
            <a:ext cx="9129441" cy="30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it-IT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4C5AFA-CF9A-4ED1-AE73-158A014160B5}"/>
              </a:ext>
            </a:extLst>
          </p:cNvPr>
          <p:cNvSpPr/>
          <p:nvPr/>
        </p:nvSpPr>
        <p:spPr>
          <a:xfrm>
            <a:off x="14560" y="6020971"/>
            <a:ext cx="9129440" cy="837027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0DF51926-929C-45A9-8B22-9AD0267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9" b="39623"/>
          <a:stretch/>
        </p:blipFill>
        <p:spPr>
          <a:xfrm rot="10800000">
            <a:off x="14558" y="6020970"/>
            <a:ext cx="5978770" cy="88660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B6C4D3A-6BE2-40C7-B364-EA416FA3DEAC}"/>
              </a:ext>
            </a:extLst>
          </p:cNvPr>
          <p:cNvSpPr txBox="1">
            <a:spLocks/>
          </p:cNvSpPr>
          <p:nvPr/>
        </p:nvSpPr>
        <p:spPr>
          <a:xfrm>
            <a:off x="-1" y="112309"/>
            <a:ext cx="503794" cy="4567694"/>
          </a:xfrm>
          <a:prstGeom prst="rect">
            <a:avLst/>
          </a:prstGeom>
        </p:spPr>
        <p:txBody>
          <a:bodyPr vert="wordArtVert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b="1">
                <a:latin typeface="Roboto Condensed Light"/>
              </a:rPr>
              <a:t>Implementazione</a:t>
            </a:r>
            <a:endParaRPr lang="it-IT" sz="1700" b="1" dirty="0">
              <a:latin typeface="Roboto Condensed Light"/>
            </a:endParaRPr>
          </a:p>
        </p:txBody>
      </p:sp>
      <p:pic>
        <p:nvPicPr>
          <p:cNvPr id="9" name="Immagine 8" descr="Immagine che contiene interni&#10;&#10;Descrizione generata con affidabilità elevata">
            <a:extLst>
              <a:ext uri="{FF2B5EF4-FFF2-40B4-BE49-F238E27FC236}">
                <a16:creationId xmlns:a16="http://schemas.microsoft.com/office/drawing/2014/main" id="{A08E2F24-32DF-4960-A34A-69044A6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3" y="2035754"/>
            <a:ext cx="4439270" cy="82879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6EF3A62-E572-4179-AE2C-DC42A7845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32" y="1958841"/>
            <a:ext cx="3955173" cy="112410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5" name="Immagine 14" descr="Immagine che contiene interni, tavolo, parete, schermo&#10;&#10;Descrizione generata con affidabilità elevata">
            <a:extLst>
              <a:ext uri="{FF2B5EF4-FFF2-40B4-BE49-F238E27FC236}">
                <a16:creationId xmlns:a16="http://schemas.microsoft.com/office/drawing/2014/main" id="{F0ADB16C-6E0F-4CF3-8452-2CD69BBFC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96" y="3467599"/>
            <a:ext cx="4887007" cy="22767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Immagine 3" descr="Immagine che contiene interni&#10;&#10;Descrizione generata con affidabilità molto elevata">
            <a:extLst>
              <a:ext uri="{FF2B5EF4-FFF2-40B4-BE49-F238E27FC236}">
                <a16:creationId xmlns:a16="http://schemas.microsoft.com/office/drawing/2014/main" id="{4B06F350-F0D2-46C5-B069-A41051DAE8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3" y="248285"/>
            <a:ext cx="7903571" cy="166097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E16B0E3-E705-4AD4-8280-76249522A102}"/>
              </a:ext>
            </a:extLst>
          </p:cNvPr>
          <p:cNvSpPr txBox="1"/>
          <p:nvPr/>
        </p:nvSpPr>
        <p:spPr>
          <a:xfrm>
            <a:off x="7123718" y="121792"/>
            <a:ext cx="10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899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48442" y="404156"/>
            <a:ext cx="7057764" cy="6981899"/>
            <a:chOff x="7301088" y="721024"/>
            <a:chExt cx="7252643" cy="7174682"/>
          </a:xfrm>
        </p:grpSpPr>
        <p:sp>
          <p:nvSpPr>
            <p:cNvPr id="35" name="Freeform 31"/>
            <p:cNvSpPr>
              <a:spLocks/>
            </p:cNvSpPr>
            <p:nvPr/>
          </p:nvSpPr>
          <p:spPr bwMode="auto">
            <a:xfrm rot="19574947">
              <a:off x="7888890" y="1035606"/>
              <a:ext cx="6664841" cy="5687804"/>
            </a:xfrm>
            <a:custGeom>
              <a:avLst/>
              <a:gdLst>
                <a:gd name="T0" fmla="*/ 1674 w 4509"/>
                <a:gd name="T1" fmla="*/ 3848 h 3848"/>
                <a:gd name="T2" fmla="*/ 1411 w 4509"/>
                <a:gd name="T3" fmla="*/ 3026 h 3848"/>
                <a:gd name="T4" fmla="*/ 0 w 4509"/>
                <a:gd name="T5" fmla="*/ 3222 h 3848"/>
                <a:gd name="T6" fmla="*/ 274 w 4509"/>
                <a:gd name="T7" fmla="*/ 1680 h 3848"/>
                <a:gd name="T8" fmla="*/ 789 w 4509"/>
                <a:gd name="T9" fmla="*/ 551 h 3848"/>
                <a:gd name="T10" fmla="*/ 1104 w 4509"/>
                <a:gd name="T11" fmla="*/ 958 h 3848"/>
                <a:gd name="T12" fmla="*/ 1375 w 4509"/>
                <a:gd name="T13" fmla="*/ 0 h 3848"/>
                <a:gd name="T14" fmla="*/ 2068 w 4509"/>
                <a:gd name="T15" fmla="*/ 806 h 3848"/>
                <a:gd name="T16" fmla="*/ 2458 w 4509"/>
                <a:gd name="T17" fmla="*/ 660 h 3848"/>
                <a:gd name="T18" fmla="*/ 2266 w 4509"/>
                <a:gd name="T19" fmla="*/ 1194 h 3848"/>
                <a:gd name="T20" fmla="*/ 4509 w 4509"/>
                <a:gd name="T21" fmla="*/ 1761 h 3848"/>
                <a:gd name="T22" fmla="*/ 2446 w 4509"/>
                <a:gd name="T23" fmla="*/ 3123 h 3848"/>
                <a:gd name="T24" fmla="*/ 1674 w 4509"/>
                <a:gd name="T25" fmla="*/ 3848 h 3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9" h="3848">
                  <a:moveTo>
                    <a:pt x="1674" y="3848"/>
                  </a:moveTo>
                  <a:lnTo>
                    <a:pt x="1411" y="3026"/>
                  </a:lnTo>
                  <a:lnTo>
                    <a:pt x="0" y="3222"/>
                  </a:lnTo>
                  <a:lnTo>
                    <a:pt x="274" y="1680"/>
                  </a:lnTo>
                  <a:lnTo>
                    <a:pt x="789" y="551"/>
                  </a:lnTo>
                  <a:lnTo>
                    <a:pt x="1104" y="958"/>
                  </a:lnTo>
                  <a:lnTo>
                    <a:pt x="1375" y="0"/>
                  </a:lnTo>
                  <a:lnTo>
                    <a:pt x="2068" y="806"/>
                  </a:lnTo>
                  <a:lnTo>
                    <a:pt x="2458" y="660"/>
                  </a:lnTo>
                  <a:lnTo>
                    <a:pt x="2266" y="1194"/>
                  </a:lnTo>
                  <a:lnTo>
                    <a:pt x="4509" y="1761"/>
                  </a:lnTo>
                  <a:lnTo>
                    <a:pt x="2446" y="3123"/>
                  </a:lnTo>
                  <a:lnTo>
                    <a:pt x="1674" y="38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25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rot="19574947">
              <a:off x="7633537" y="4028946"/>
              <a:ext cx="4410708" cy="3866760"/>
            </a:xfrm>
            <a:custGeom>
              <a:avLst/>
              <a:gdLst>
                <a:gd name="T0" fmla="*/ 0 w 2984"/>
                <a:gd name="T1" fmla="*/ 379 h 2616"/>
                <a:gd name="T2" fmla="*/ 2984 w 2984"/>
                <a:gd name="T3" fmla="*/ 0 h 2616"/>
                <a:gd name="T4" fmla="*/ 2367 w 2984"/>
                <a:gd name="T5" fmla="*/ 2616 h 2616"/>
                <a:gd name="T6" fmla="*/ 687 w 2984"/>
                <a:gd name="T7" fmla="*/ 1954 h 2616"/>
                <a:gd name="T8" fmla="*/ 0 w 2984"/>
                <a:gd name="T9" fmla="*/ 379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4" h="2616">
                  <a:moveTo>
                    <a:pt x="0" y="379"/>
                  </a:moveTo>
                  <a:lnTo>
                    <a:pt x="2984" y="0"/>
                  </a:lnTo>
                  <a:lnTo>
                    <a:pt x="2367" y="2616"/>
                  </a:lnTo>
                  <a:lnTo>
                    <a:pt x="687" y="195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rot="19574947">
              <a:off x="9336552" y="721024"/>
              <a:ext cx="4601386" cy="4449140"/>
            </a:xfrm>
            <a:custGeom>
              <a:avLst/>
              <a:gdLst>
                <a:gd name="T0" fmla="*/ 0 w 3113"/>
                <a:gd name="T1" fmla="*/ 0 h 3010"/>
                <a:gd name="T2" fmla="*/ 55 w 3113"/>
                <a:gd name="T3" fmla="*/ 3010 h 3010"/>
                <a:gd name="T4" fmla="*/ 3113 w 3113"/>
                <a:gd name="T5" fmla="*/ 1765 h 3010"/>
                <a:gd name="T6" fmla="*/ 0 w 3113"/>
                <a:gd name="T7" fmla="*/ 0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3" h="3010">
                  <a:moveTo>
                    <a:pt x="0" y="0"/>
                  </a:moveTo>
                  <a:lnTo>
                    <a:pt x="55" y="3010"/>
                  </a:lnTo>
                  <a:lnTo>
                    <a:pt x="3113" y="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rot="19574947">
              <a:off x="9640452" y="3035295"/>
              <a:ext cx="1720531" cy="3056751"/>
            </a:xfrm>
            <a:custGeom>
              <a:avLst/>
              <a:gdLst>
                <a:gd name="T0" fmla="*/ 1164 w 1164"/>
                <a:gd name="T1" fmla="*/ 236 h 2068"/>
                <a:gd name="T2" fmla="*/ 308 w 1164"/>
                <a:gd name="T3" fmla="*/ 2068 h 2068"/>
                <a:gd name="T4" fmla="*/ 0 w 1164"/>
                <a:gd name="T5" fmla="*/ 0 h 2068"/>
                <a:gd name="T6" fmla="*/ 1164 w 1164"/>
                <a:gd name="T7" fmla="*/ 236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2068">
                  <a:moveTo>
                    <a:pt x="1164" y="236"/>
                  </a:moveTo>
                  <a:lnTo>
                    <a:pt x="308" y="2068"/>
                  </a:lnTo>
                  <a:lnTo>
                    <a:pt x="0" y="0"/>
                  </a:lnTo>
                  <a:lnTo>
                    <a:pt x="1164" y="236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 rot="19574947">
              <a:off x="7301088" y="4321216"/>
              <a:ext cx="3148394" cy="2888245"/>
            </a:xfrm>
            <a:custGeom>
              <a:avLst/>
              <a:gdLst>
                <a:gd name="T0" fmla="*/ 0 w 2130"/>
                <a:gd name="T1" fmla="*/ 525 h 1954"/>
                <a:gd name="T2" fmla="*/ 2130 w 2130"/>
                <a:gd name="T3" fmla="*/ 1954 h 1954"/>
                <a:gd name="T4" fmla="*/ 1954 w 2130"/>
                <a:gd name="T5" fmla="*/ 0 h 1954"/>
                <a:gd name="T6" fmla="*/ 0 w 2130"/>
                <a:gd name="T7" fmla="*/ 525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0" h="1954">
                  <a:moveTo>
                    <a:pt x="0" y="525"/>
                  </a:moveTo>
                  <a:lnTo>
                    <a:pt x="2130" y="1954"/>
                  </a:lnTo>
                  <a:lnTo>
                    <a:pt x="1954" y="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 rot="19574947">
              <a:off x="7483380" y="4555337"/>
              <a:ext cx="4672336" cy="2285173"/>
            </a:xfrm>
            <a:custGeom>
              <a:avLst/>
              <a:gdLst>
                <a:gd name="T0" fmla="*/ 0 w 3161"/>
                <a:gd name="T1" fmla="*/ 0 h 1546"/>
                <a:gd name="T2" fmla="*/ 3161 w 3161"/>
                <a:gd name="T3" fmla="*/ 1546 h 1546"/>
                <a:gd name="T4" fmla="*/ 2116 w 3161"/>
                <a:gd name="T5" fmla="*/ 1425 h 1546"/>
                <a:gd name="T6" fmla="*/ 0 w 3161"/>
                <a:gd name="T7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1" h="1546">
                  <a:moveTo>
                    <a:pt x="0" y="0"/>
                  </a:moveTo>
                  <a:lnTo>
                    <a:pt x="3161" y="1546"/>
                  </a:lnTo>
                  <a:lnTo>
                    <a:pt x="2116" y="1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 rot="19574947">
              <a:off x="13756705" y="1937413"/>
              <a:ext cx="48778" cy="47300"/>
            </a:xfrm>
            <a:custGeom>
              <a:avLst/>
              <a:gdLst>
                <a:gd name="T0" fmla="*/ 28 w 30"/>
                <a:gd name="T1" fmla="*/ 18 h 29"/>
                <a:gd name="T2" fmla="*/ 11 w 30"/>
                <a:gd name="T3" fmla="*/ 27 h 29"/>
                <a:gd name="T4" fmla="*/ 2 w 30"/>
                <a:gd name="T5" fmla="*/ 11 h 29"/>
                <a:gd name="T6" fmla="*/ 19 w 30"/>
                <a:gd name="T7" fmla="*/ 2 h 29"/>
                <a:gd name="T8" fmla="*/ 28 w 30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28" y="18"/>
                  </a:moveTo>
                  <a:cubicBezTo>
                    <a:pt x="26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1"/>
                    <a:pt x="28" y="1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 rot="19574947">
              <a:off x="8480575" y="5312429"/>
              <a:ext cx="62081" cy="62081"/>
            </a:xfrm>
            <a:custGeom>
              <a:avLst/>
              <a:gdLst>
                <a:gd name="T0" fmla="*/ 4 w 39"/>
                <a:gd name="T1" fmla="*/ 26 h 39"/>
                <a:gd name="T2" fmla="*/ 13 w 39"/>
                <a:gd name="T3" fmla="*/ 3 h 39"/>
                <a:gd name="T4" fmla="*/ 35 w 39"/>
                <a:gd name="T5" fmla="*/ 13 h 39"/>
                <a:gd name="T6" fmla="*/ 26 w 39"/>
                <a:gd name="T7" fmla="*/ 35 h 39"/>
                <a:gd name="T8" fmla="*/ 4 w 39"/>
                <a:gd name="T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4" y="26"/>
                  </a:moveTo>
                  <a:cubicBezTo>
                    <a:pt x="0" y="17"/>
                    <a:pt x="4" y="7"/>
                    <a:pt x="13" y="3"/>
                  </a:cubicBezTo>
                  <a:cubicBezTo>
                    <a:pt x="22" y="0"/>
                    <a:pt x="32" y="4"/>
                    <a:pt x="35" y="13"/>
                  </a:cubicBezTo>
                  <a:cubicBezTo>
                    <a:pt x="39" y="22"/>
                    <a:pt x="35" y="32"/>
                    <a:pt x="26" y="35"/>
                  </a:cubicBezTo>
                  <a:cubicBezTo>
                    <a:pt x="17" y="39"/>
                    <a:pt x="7" y="34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3" name="Freeform 39"/>
          <p:cNvSpPr>
            <a:spLocks noEditPoints="1"/>
          </p:cNvSpPr>
          <p:nvPr/>
        </p:nvSpPr>
        <p:spPr bwMode="auto">
          <a:xfrm rot="19574947">
            <a:off x="4390380" y="1026595"/>
            <a:ext cx="7581819" cy="5629907"/>
          </a:xfrm>
          <a:custGeom>
            <a:avLst/>
            <a:gdLst>
              <a:gd name="T0" fmla="*/ 4841 w 4842"/>
              <a:gd name="T1" fmla="*/ 1645 h 3592"/>
              <a:gd name="T2" fmla="*/ 2950 w 4842"/>
              <a:gd name="T3" fmla="*/ 665 h 3592"/>
              <a:gd name="T4" fmla="*/ 2928 w 4842"/>
              <a:gd name="T5" fmla="*/ 644 h 3592"/>
              <a:gd name="T6" fmla="*/ 2583 w 4842"/>
              <a:gd name="T7" fmla="*/ 749 h 3592"/>
              <a:gd name="T8" fmla="*/ 1935 w 4842"/>
              <a:gd name="T9" fmla="*/ 43 h 3592"/>
              <a:gd name="T10" fmla="*/ 1702 w 4842"/>
              <a:gd name="T11" fmla="*/ 891 h 3592"/>
              <a:gd name="T12" fmla="*/ 1395 w 4842"/>
              <a:gd name="T13" fmla="*/ 547 h 3592"/>
              <a:gd name="T14" fmla="*/ 77 w 4842"/>
              <a:gd name="T15" fmla="*/ 1485 h 3592"/>
              <a:gd name="T16" fmla="*/ 60 w 4842"/>
              <a:gd name="T17" fmla="*/ 1531 h 3592"/>
              <a:gd name="T18" fmla="*/ 726 w 4842"/>
              <a:gd name="T19" fmla="*/ 2990 h 3592"/>
              <a:gd name="T20" fmla="*/ 2225 w 4842"/>
              <a:gd name="T21" fmla="*/ 3554 h 3592"/>
              <a:gd name="T22" fmla="*/ 2246 w 4842"/>
              <a:gd name="T23" fmla="*/ 3559 h 3592"/>
              <a:gd name="T24" fmla="*/ 2968 w 4842"/>
              <a:gd name="T25" fmla="*/ 2889 h 3592"/>
              <a:gd name="T26" fmla="*/ 2001 w 4842"/>
              <a:gd name="T27" fmla="*/ 2828 h 3592"/>
              <a:gd name="T28" fmla="*/ 2928 w 4842"/>
              <a:gd name="T29" fmla="*/ 2915 h 3592"/>
              <a:gd name="T30" fmla="*/ 724 w 4842"/>
              <a:gd name="T31" fmla="*/ 2977 h 3592"/>
              <a:gd name="T32" fmla="*/ 1969 w 4842"/>
              <a:gd name="T33" fmla="*/ 2812 h 3592"/>
              <a:gd name="T34" fmla="*/ 1973 w 4842"/>
              <a:gd name="T35" fmla="*/ 2789 h 3592"/>
              <a:gd name="T36" fmla="*/ 100 w 4842"/>
              <a:gd name="T37" fmla="*/ 1529 h 3592"/>
              <a:gd name="T38" fmla="*/ 1979 w 4842"/>
              <a:gd name="T39" fmla="*/ 55 h 3592"/>
              <a:gd name="T40" fmla="*/ 1972 w 4842"/>
              <a:gd name="T41" fmla="*/ 59 h 3592"/>
              <a:gd name="T42" fmla="*/ 1973 w 4842"/>
              <a:gd name="T43" fmla="*/ 960 h 3592"/>
              <a:gd name="T44" fmla="*/ 2763 w 4842"/>
              <a:gd name="T45" fmla="*/ 1092 h 3592"/>
              <a:gd name="T46" fmla="*/ 2602 w 4842"/>
              <a:gd name="T47" fmla="*/ 781 h 3592"/>
              <a:gd name="T48" fmla="*/ 2138 w 4842"/>
              <a:gd name="T49" fmla="*/ 2512 h 3592"/>
              <a:gd name="T50" fmla="*/ 1726 w 4842"/>
              <a:gd name="T51" fmla="*/ 931 h 3592"/>
              <a:gd name="T52" fmla="*/ 1807 w 4842"/>
              <a:gd name="T53" fmla="*/ 1551 h 3592"/>
              <a:gd name="T54" fmla="*/ 2004 w 4842"/>
              <a:gd name="T55" fmla="*/ 2788 h 3592"/>
              <a:gd name="T56" fmla="*/ 1990 w 4842"/>
              <a:gd name="T57" fmla="*/ 2437 h 3592"/>
              <a:gd name="T58" fmla="*/ 1990 w 4842"/>
              <a:gd name="T59" fmla="*/ 2437 h 3592"/>
              <a:gd name="T60" fmla="*/ 1980 w 4842"/>
              <a:gd name="T61" fmla="*/ 1556 h 3592"/>
              <a:gd name="T62" fmla="*/ 1976 w 4842"/>
              <a:gd name="T63" fmla="*/ 1560 h 3592"/>
              <a:gd name="T64" fmla="*/ 1976 w 4842"/>
              <a:gd name="T65" fmla="*/ 1560 h 3592"/>
              <a:gd name="T66" fmla="*/ 1986 w 4842"/>
              <a:gd name="T67" fmla="*/ 2439 h 3592"/>
              <a:gd name="T68" fmla="*/ 1472 w 4842"/>
              <a:gd name="T69" fmla="*/ 2191 h 3592"/>
              <a:gd name="T70" fmla="*/ 2924 w 4842"/>
              <a:gd name="T71" fmla="*/ 2888 h 3592"/>
              <a:gd name="T72" fmla="*/ 2944 w 4842"/>
              <a:gd name="T73" fmla="*/ 2874 h 3592"/>
              <a:gd name="T74" fmla="*/ 2784 w 4842"/>
              <a:gd name="T75" fmla="*/ 1156 h 3592"/>
              <a:gd name="T76" fmla="*/ 1740 w 4842"/>
              <a:gd name="T77" fmla="*/ 913 h 3592"/>
              <a:gd name="T78" fmla="*/ 1711 w 4842"/>
              <a:gd name="T79" fmla="*/ 932 h 3592"/>
              <a:gd name="T80" fmla="*/ 1711 w 4842"/>
              <a:gd name="T81" fmla="*/ 932 h 3592"/>
              <a:gd name="T82" fmla="*/ 950 w 4842"/>
              <a:gd name="T83" fmla="*/ 1575 h 3592"/>
              <a:gd name="T84" fmla="*/ 971 w 4842"/>
              <a:gd name="T85" fmla="*/ 1529 h 3592"/>
              <a:gd name="T86" fmla="*/ 1457 w 4842"/>
              <a:gd name="T87" fmla="*/ 2179 h 3592"/>
              <a:gd name="T88" fmla="*/ 2948 w 4842"/>
              <a:gd name="T89" fmla="*/ 2874 h 3592"/>
              <a:gd name="T90" fmla="*/ 4822 w 4842"/>
              <a:gd name="T91" fmla="*/ 1644 h 3592"/>
              <a:gd name="T92" fmla="*/ 2811 w 4842"/>
              <a:gd name="T93" fmla="*/ 1135 h 3592"/>
              <a:gd name="T94" fmla="*/ 2794 w 4842"/>
              <a:gd name="T95" fmla="*/ 1092 h 3592"/>
              <a:gd name="T96" fmla="*/ 2929 w 4842"/>
              <a:gd name="T97" fmla="*/ 648 h 3592"/>
              <a:gd name="T98" fmla="*/ 2526 w 4842"/>
              <a:gd name="T99" fmla="*/ 780 h 3592"/>
              <a:gd name="T100" fmla="*/ 1958 w 4842"/>
              <a:gd name="T101" fmla="*/ 61 h 3592"/>
              <a:gd name="T102" fmla="*/ 1719 w 4842"/>
              <a:gd name="T103" fmla="*/ 886 h 3592"/>
              <a:gd name="T104" fmla="*/ 1433 w 4842"/>
              <a:gd name="T105" fmla="*/ 562 h 3592"/>
              <a:gd name="T106" fmla="*/ 1696 w 4842"/>
              <a:gd name="T107" fmla="*/ 920 h 3592"/>
              <a:gd name="T108" fmla="*/ 947 w 4842"/>
              <a:gd name="T109" fmla="*/ 1573 h 3592"/>
              <a:gd name="T110" fmla="*/ 79 w 4842"/>
              <a:gd name="T111" fmla="*/ 1502 h 3592"/>
              <a:gd name="T112" fmla="*/ 75 w 4842"/>
              <a:gd name="T113" fmla="*/ 1517 h 3592"/>
              <a:gd name="T114" fmla="*/ 686 w 4842"/>
              <a:gd name="T115" fmla="*/ 2962 h 3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42" h="3592">
                <a:moveTo>
                  <a:pt x="4842" y="1652"/>
                </a:moveTo>
                <a:cubicBezTo>
                  <a:pt x="4842" y="1652"/>
                  <a:pt x="4842" y="1652"/>
                  <a:pt x="4842" y="1652"/>
                </a:cubicBezTo>
                <a:cubicBezTo>
                  <a:pt x="4842" y="1652"/>
                  <a:pt x="4842" y="1652"/>
                  <a:pt x="4842" y="1652"/>
                </a:cubicBezTo>
                <a:cubicBezTo>
                  <a:pt x="4841" y="1645"/>
                  <a:pt x="4841" y="1645"/>
                  <a:pt x="4841" y="1645"/>
                </a:cubicBezTo>
                <a:cubicBezTo>
                  <a:pt x="2812" y="1131"/>
                  <a:pt x="2812" y="1131"/>
                  <a:pt x="2812" y="1131"/>
                </a:cubicBezTo>
                <a:cubicBezTo>
                  <a:pt x="2814" y="1124"/>
                  <a:pt x="2814" y="1117"/>
                  <a:pt x="2811" y="1109"/>
                </a:cubicBezTo>
                <a:cubicBezTo>
                  <a:pt x="2808" y="1103"/>
                  <a:pt x="2803" y="1097"/>
                  <a:pt x="2797" y="1094"/>
                </a:cubicBezTo>
                <a:cubicBezTo>
                  <a:pt x="2950" y="665"/>
                  <a:pt x="2950" y="665"/>
                  <a:pt x="2950" y="665"/>
                </a:cubicBezTo>
                <a:cubicBezTo>
                  <a:pt x="2956" y="666"/>
                  <a:pt x="2961" y="666"/>
                  <a:pt x="2967" y="664"/>
                </a:cubicBezTo>
                <a:cubicBezTo>
                  <a:pt x="2981" y="658"/>
                  <a:pt x="2988" y="641"/>
                  <a:pt x="2982" y="627"/>
                </a:cubicBezTo>
                <a:cubicBezTo>
                  <a:pt x="2976" y="612"/>
                  <a:pt x="2960" y="605"/>
                  <a:pt x="2945" y="611"/>
                </a:cubicBezTo>
                <a:cubicBezTo>
                  <a:pt x="2932" y="616"/>
                  <a:pt x="2925" y="630"/>
                  <a:pt x="2928" y="644"/>
                </a:cubicBezTo>
                <a:cubicBezTo>
                  <a:pt x="2617" y="761"/>
                  <a:pt x="2617" y="761"/>
                  <a:pt x="2617" y="761"/>
                </a:cubicBezTo>
                <a:cubicBezTo>
                  <a:pt x="2617" y="759"/>
                  <a:pt x="2617" y="756"/>
                  <a:pt x="2616" y="754"/>
                </a:cubicBezTo>
                <a:cubicBezTo>
                  <a:pt x="2612" y="744"/>
                  <a:pt x="2601" y="740"/>
                  <a:pt x="2591" y="744"/>
                </a:cubicBezTo>
                <a:cubicBezTo>
                  <a:pt x="2588" y="745"/>
                  <a:pt x="2585" y="747"/>
                  <a:pt x="2583" y="749"/>
                </a:cubicBezTo>
                <a:cubicBezTo>
                  <a:pt x="1983" y="51"/>
                  <a:pt x="1983" y="51"/>
                  <a:pt x="1983" y="51"/>
                </a:cubicBezTo>
                <a:cubicBezTo>
                  <a:pt x="1990" y="43"/>
                  <a:pt x="1992" y="32"/>
                  <a:pt x="1988" y="22"/>
                </a:cubicBezTo>
                <a:cubicBezTo>
                  <a:pt x="1982" y="7"/>
                  <a:pt x="1965" y="0"/>
                  <a:pt x="1951" y="6"/>
                </a:cubicBezTo>
                <a:cubicBezTo>
                  <a:pt x="1936" y="12"/>
                  <a:pt x="1929" y="28"/>
                  <a:pt x="1935" y="43"/>
                </a:cubicBezTo>
                <a:cubicBezTo>
                  <a:pt x="1938" y="50"/>
                  <a:pt x="1944" y="55"/>
                  <a:pt x="1950" y="58"/>
                </a:cubicBezTo>
                <a:cubicBezTo>
                  <a:pt x="1715" y="886"/>
                  <a:pt x="1715" y="886"/>
                  <a:pt x="1715" y="886"/>
                </a:cubicBezTo>
                <a:cubicBezTo>
                  <a:pt x="1713" y="886"/>
                  <a:pt x="1711" y="887"/>
                  <a:pt x="1708" y="888"/>
                </a:cubicBezTo>
                <a:cubicBezTo>
                  <a:pt x="1706" y="889"/>
                  <a:pt x="1704" y="890"/>
                  <a:pt x="1702" y="891"/>
                </a:cubicBezTo>
                <a:cubicBezTo>
                  <a:pt x="1442" y="556"/>
                  <a:pt x="1442" y="556"/>
                  <a:pt x="1442" y="556"/>
                </a:cubicBezTo>
                <a:cubicBezTo>
                  <a:pt x="1450" y="548"/>
                  <a:pt x="1453" y="536"/>
                  <a:pt x="1448" y="525"/>
                </a:cubicBezTo>
                <a:cubicBezTo>
                  <a:pt x="1442" y="511"/>
                  <a:pt x="1426" y="504"/>
                  <a:pt x="1411" y="510"/>
                </a:cubicBezTo>
                <a:cubicBezTo>
                  <a:pt x="1397" y="515"/>
                  <a:pt x="1389" y="532"/>
                  <a:pt x="1395" y="547"/>
                </a:cubicBezTo>
                <a:cubicBezTo>
                  <a:pt x="1398" y="553"/>
                  <a:pt x="1403" y="558"/>
                  <a:pt x="1409" y="561"/>
                </a:cubicBezTo>
                <a:cubicBezTo>
                  <a:pt x="969" y="1525"/>
                  <a:pt x="969" y="1525"/>
                  <a:pt x="969" y="1525"/>
                </a:cubicBezTo>
                <a:cubicBezTo>
                  <a:pt x="80" y="1498"/>
                  <a:pt x="80" y="1498"/>
                  <a:pt x="80" y="1498"/>
                </a:cubicBezTo>
                <a:cubicBezTo>
                  <a:pt x="79" y="1493"/>
                  <a:pt x="79" y="1489"/>
                  <a:pt x="77" y="1485"/>
                </a:cubicBezTo>
                <a:cubicBezTo>
                  <a:pt x="69" y="1466"/>
                  <a:pt x="47" y="1457"/>
                  <a:pt x="28" y="1464"/>
                </a:cubicBezTo>
                <a:cubicBezTo>
                  <a:pt x="9" y="1472"/>
                  <a:pt x="0" y="1494"/>
                  <a:pt x="8" y="1513"/>
                </a:cubicBezTo>
                <a:cubicBezTo>
                  <a:pt x="16" y="1532"/>
                  <a:pt x="37" y="1541"/>
                  <a:pt x="56" y="1533"/>
                </a:cubicBezTo>
                <a:cubicBezTo>
                  <a:pt x="58" y="1533"/>
                  <a:pt x="59" y="1532"/>
                  <a:pt x="60" y="1531"/>
                </a:cubicBezTo>
                <a:cubicBezTo>
                  <a:pt x="683" y="2963"/>
                  <a:pt x="683" y="2963"/>
                  <a:pt x="683" y="2963"/>
                </a:cubicBezTo>
                <a:cubicBezTo>
                  <a:pt x="671" y="2971"/>
                  <a:pt x="666" y="2985"/>
                  <a:pt x="671" y="2998"/>
                </a:cubicBezTo>
                <a:cubicBezTo>
                  <a:pt x="677" y="3013"/>
                  <a:pt x="694" y="3020"/>
                  <a:pt x="708" y="3014"/>
                </a:cubicBezTo>
                <a:cubicBezTo>
                  <a:pt x="719" y="3010"/>
                  <a:pt x="725" y="3000"/>
                  <a:pt x="726" y="2990"/>
                </a:cubicBezTo>
                <a:cubicBezTo>
                  <a:pt x="1970" y="2816"/>
                  <a:pt x="1970" y="2816"/>
                  <a:pt x="1970" y="2816"/>
                </a:cubicBezTo>
                <a:cubicBezTo>
                  <a:pt x="1975" y="2827"/>
                  <a:pt x="1986" y="2832"/>
                  <a:pt x="1997" y="2829"/>
                </a:cubicBezTo>
                <a:cubicBezTo>
                  <a:pt x="2229" y="3553"/>
                  <a:pt x="2229" y="3553"/>
                  <a:pt x="2229" y="3553"/>
                </a:cubicBezTo>
                <a:cubicBezTo>
                  <a:pt x="2227" y="3553"/>
                  <a:pt x="2226" y="3553"/>
                  <a:pt x="2225" y="3554"/>
                </a:cubicBezTo>
                <a:cubicBezTo>
                  <a:pt x="2215" y="3558"/>
                  <a:pt x="2211" y="3568"/>
                  <a:pt x="2214" y="3578"/>
                </a:cubicBezTo>
                <a:cubicBezTo>
                  <a:pt x="2218" y="3587"/>
                  <a:pt x="2229" y="3592"/>
                  <a:pt x="2238" y="3588"/>
                </a:cubicBezTo>
                <a:cubicBezTo>
                  <a:pt x="2248" y="3584"/>
                  <a:pt x="2252" y="3573"/>
                  <a:pt x="2249" y="3564"/>
                </a:cubicBezTo>
                <a:cubicBezTo>
                  <a:pt x="2248" y="3562"/>
                  <a:pt x="2247" y="3561"/>
                  <a:pt x="2246" y="3559"/>
                </a:cubicBezTo>
                <a:cubicBezTo>
                  <a:pt x="2931" y="2917"/>
                  <a:pt x="2931" y="2917"/>
                  <a:pt x="2931" y="2917"/>
                </a:cubicBezTo>
                <a:cubicBezTo>
                  <a:pt x="2938" y="2922"/>
                  <a:pt x="2947" y="2924"/>
                  <a:pt x="2955" y="2920"/>
                </a:cubicBezTo>
                <a:cubicBezTo>
                  <a:pt x="2967" y="2915"/>
                  <a:pt x="2973" y="2901"/>
                  <a:pt x="2968" y="2889"/>
                </a:cubicBezTo>
                <a:cubicBezTo>
                  <a:pt x="2968" y="2889"/>
                  <a:pt x="2968" y="2889"/>
                  <a:pt x="2968" y="2889"/>
                </a:cubicBezTo>
                <a:cubicBezTo>
                  <a:pt x="3490" y="2544"/>
                  <a:pt x="3490" y="2544"/>
                  <a:pt x="3490" y="2544"/>
                </a:cubicBezTo>
                <a:lnTo>
                  <a:pt x="4842" y="1652"/>
                </a:lnTo>
                <a:close/>
                <a:moveTo>
                  <a:pt x="2233" y="3553"/>
                </a:moveTo>
                <a:cubicBezTo>
                  <a:pt x="2001" y="2828"/>
                  <a:pt x="2001" y="2828"/>
                  <a:pt x="2001" y="2828"/>
                </a:cubicBezTo>
                <a:cubicBezTo>
                  <a:pt x="2007" y="2825"/>
                  <a:pt x="2011" y="2820"/>
                  <a:pt x="2013" y="2815"/>
                </a:cubicBezTo>
                <a:cubicBezTo>
                  <a:pt x="2922" y="2900"/>
                  <a:pt x="2922" y="2900"/>
                  <a:pt x="2922" y="2900"/>
                </a:cubicBezTo>
                <a:cubicBezTo>
                  <a:pt x="2922" y="2902"/>
                  <a:pt x="2923" y="2905"/>
                  <a:pt x="2924" y="2907"/>
                </a:cubicBezTo>
                <a:cubicBezTo>
                  <a:pt x="2925" y="2910"/>
                  <a:pt x="2926" y="2913"/>
                  <a:pt x="2928" y="2915"/>
                </a:cubicBezTo>
                <a:cubicBezTo>
                  <a:pt x="2243" y="3557"/>
                  <a:pt x="2243" y="3557"/>
                  <a:pt x="2243" y="3557"/>
                </a:cubicBezTo>
                <a:cubicBezTo>
                  <a:pt x="2240" y="3554"/>
                  <a:pt x="2237" y="3553"/>
                  <a:pt x="2233" y="3553"/>
                </a:cubicBezTo>
                <a:close/>
                <a:moveTo>
                  <a:pt x="726" y="2986"/>
                </a:moveTo>
                <a:cubicBezTo>
                  <a:pt x="726" y="2983"/>
                  <a:pt x="725" y="2980"/>
                  <a:pt x="724" y="2977"/>
                </a:cubicBezTo>
                <a:cubicBezTo>
                  <a:pt x="720" y="2968"/>
                  <a:pt x="712" y="2962"/>
                  <a:pt x="704" y="2960"/>
                </a:cubicBezTo>
                <a:cubicBezTo>
                  <a:pt x="866" y="2049"/>
                  <a:pt x="866" y="2049"/>
                  <a:pt x="866" y="2049"/>
                </a:cubicBezTo>
                <a:cubicBezTo>
                  <a:pt x="1972" y="2794"/>
                  <a:pt x="1972" y="2794"/>
                  <a:pt x="1972" y="2794"/>
                </a:cubicBezTo>
                <a:cubicBezTo>
                  <a:pt x="1969" y="2799"/>
                  <a:pt x="1967" y="2806"/>
                  <a:pt x="1969" y="2812"/>
                </a:cubicBezTo>
                <a:lnTo>
                  <a:pt x="726" y="2986"/>
                </a:lnTo>
                <a:close/>
                <a:moveTo>
                  <a:pt x="891" y="1910"/>
                </a:moveTo>
                <a:cubicBezTo>
                  <a:pt x="1463" y="2187"/>
                  <a:pt x="1463" y="2187"/>
                  <a:pt x="1463" y="2187"/>
                </a:cubicBezTo>
                <a:cubicBezTo>
                  <a:pt x="1973" y="2789"/>
                  <a:pt x="1973" y="2789"/>
                  <a:pt x="1973" y="2789"/>
                </a:cubicBezTo>
                <a:cubicBezTo>
                  <a:pt x="867" y="2045"/>
                  <a:pt x="867" y="2045"/>
                  <a:pt x="867" y="2045"/>
                </a:cubicBezTo>
                <a:lnTo>
                  <a:pt x="891" y="1910"/>
                </a:lnTo>
                <a:close/>
                <a:moveTo>
                  <a:pt x="863" y="2042"/>
                </a:moveTo>
                <a:cubicBezTo>
                  <a:pt x="100" y="1529"/>
                  <a:pt x="100" y="1529"/>
                  <a:pt x="100" y="1529"/>
                </a:cubicBezTo>
                <a:cubicBezTo>
                  <a:pt x="887" y="1908"/>
                  <a:pt x="887" y="1908"/>
                  <a:pt x="887" y="1908"/>
                </a:cubicBezTo>
                <a:lnTo>
                  <a:pt x="863" y="2042"/>
                </a:lnTo>
                <a:close/>
                <a:moveTo>
                  <a:pt x="1972" y="59"/>
                </a:moveTo>
                <a:cubicBezTo>
                  <a:pt x="1975" y="58"/>
                  <a:pt x="1977" y="57"/>
                  <a:pt x="1979" y="55"/>
                </a:cubicBezTo>
                <a:cubicBezTo>
                  <a:pt x="2521" y="780"/>
                  <a:pt x="2521" y="780"/>
                  <a:pt x="2521" y="780"/>
                </a:cubicBezTo>
                <a:cubicBezTo>
                  <a:pt x="1971" y="867"/>
                  <a:pt x="1971" y="867"/>
                  <a:pt x="1971" y="867"/>
                </a:cubicBezTo>
                <a:cubicBezTo>
                  <a:pt x="1962" y="61"/>
                  <a:pt x="1962" y="61"/>
                  <a:pt x="1962" y="61"/>
                </a:cubicBezTo>
                <a:cubicBezTo>
                  <a:pt x="1965" y="61"/>
                  <a:pt x="1969" y="60"/>
                  <a:pt x="1972" y="59"/>
                </a:cubicBezTo>
                <a:close/>
                <a:moveTo>
                  <a:pt x="2524" y="784"/>
                </a:moveTo>
                <a:cubicBezTo>
                  <a:pt x="2757" y="1096"/>
                  <a:pt x="2757" y="1096"/>
                  <a:pt x="2757" y="1096"/>
                </a:cubicBezTo>
                <a:cubicBezTo>
                  <a:pt x="2751" y="1101"/>
                  <a:pt x="2746" y="1108"/>
                  <a:pt x="2745" y="1116"/>
                </a:cubicBezTo>
                <a:cubicBezTo>
                  <a:pt x="1973" y="960"/>
                  <a:pt x="1973" y="960"/>
                  <a:pt x="1973" y="960"/>
                </a:cubicBezTo>
                <a:cubicBezTo>
                  <a:pt x="1972" y="871"/>
                  <a:pt x="1972" y="871"/>
                  <a:pt x="1972" y="871"/>
                </a:cubicBezTo>
                <a:lnTo>
                  <a:pt x="2524" y="784"/>
                </a:lnTo>
                <a:close/>
                <a:moveTo>
                  <a:pt x="2602" y="781"/>
                </a:moveTo>
                <a:cubicBezTo>
                  <a:pt x="2763" y="1092"/>
                  <a:pt x="2763" y="1092"/>
                  <a:pt x="2763" y="1092"/>
                </a:cubicBezTo>
                <a:cubicBezTo>
                  <a:pt x="2762" y="1092"/>
                  <a:pt x="2761" y="1093"/>
                  <a:pt x="2760" y="1093"/>
                </a:cubicBezTo>
                <a:cubicBezTo>
                  <a:pt x="2528" y="783"/>
                  <a:pt x="2528" y="783"/>
                  <a:pt x="2528" y="783"/>
                </a:cubicBezTo>
                <a:cubicBezTo>
                  <a:pt x="2584" y="775"/>
                  <a:pt x="2584" y="775"/>
                  <a:pt x="2584" y="775"/>
                </a:cubicBezTo>
                <a:cubicBezTo>
                  <a:pt x="2588" y="780"/>
                  <a:pt x="2595" y="782"/>
                  <a:pt x="2602" y="781"/>
                </a:cubicBezTo>
                <a:close/>
                <a:moveTo>
                  <a:pt x="2014" y="2811"/>
                </a:moveTo>
                <a:cubicBezTo>
                  <a:pt x="2015" y="2807"/>
                  <a:pt x="2014" y="2802"/>
                  <a:pt x="2013" y="2798"/>
                </a:cubicBezTo>
                <a:cubicBezTo>
                  <a:pt x="2012" y="2795"/>
                  <a:pt x="2010" y="2793"/>
                  <a:pt x="2007" y="2791"/>
                </a:cubicBezTo>
                <a:cubicBezTo>
                  <a:pt x="2138" y="2512"/>
                  <a:pt x="2138" y="2512"/>
                  <a:pt x="2138" y="2512"/>
                </a:cubicBezTo>
                <a:cubicBezTo>
                  <a:pt x="2923" y="2892"/>
                  <a:pt x="2923" y="2892"/>
                  <a:pt x="2923" y="2892"/>
                </a:cubicBezTo>
                <a:cubicBezTo>
                  <a:pt x="2922" y="2893"/>
                  <a:pt x="2922" y="2894"/>
                  <a:pt x="2922" y="2896"/>
                </a:cubicBezTo>
                <a:lnTo>
                  <a:pt x="2014" y="2811"/>
                </a:lnTo>
                <a:close/>
                <a:moveTo>
                  <a:pt x="1726" y="931"/>
                </a:moveTo>
                <a:cubicBezTo>
                  <a:pt x="1732" y="928"/>
                  <a:pt x="1737" y="923"/>
                  <a:pt x="1739" y="917"/>
                </a:cubicBezTo>
                <a:cubicBezTo>
                  <a:pt x="1969" y="963"/>
                  <a:pt x="1969" y="963"/>
                  <a:pt x="1969" y="963"/>
                </a:cubicBezTo>
                <a:cubicBezTo>
                  <a:pt x="1976" y="1556"/>
                  <a:pt x="1976" y="1556"/>
                  <a:pt x="1976" y="1556"/>
                </a:cubicBezTo>
                <a:cubicBezTo>
                  <a:pt x="1807" y="1551"/>
                  <a:pt x="1807" y="1551"/>
                  <a:pt x="1807" y="1551"/>
                </a:cubicBezTo>
                <a:cubicBezTo>
                  <a:pt x="1715" y="933"/>
                  <a:pt x="1715" y="933"/>
                  <a:pt x="1715" y="933"/>
                </a:cubicBezTo>
                <a:cubicBezTo>
                  <a:pt x="1719" y="933"/>
                  <a:pt x="1722" y="932"/>
                  <a:pt x="1726" y="931"/>
                </a:cubicBezTo>
                <a:close/>
                <a:moveTo>
                  <a:pt x="2134" y="2511"/>
                </a:moveTo>
                <a:cubicBezTo>
                  <a:pt x="2004" y="2788"/>
                  <a:pt x="2004" y="2788"/>
                  <a:pt x="2004" y="2788"/>
                </a:cubicBezTo>
                <a:cubicBezTo>
                  <a:pt x="2001" y="2786"/>
                  <a:pt x="1998" y="2785"/>
                  <a:pt x="1994" y="2784"/>
                </a:cubicBezTo>
                <a:cubicBezTo>
                  <a:pt x="1990" y="2441"/>
                  <a:pt x="1990" y="2441"/>
                  <a:pt x="1990" y="2441"/>
                </a:cubicBezTo>
                <a:lnTo>
                  <a:pt x="2134" y="2511"/>
                </a:lnTo>
                <a:close/>
                <a:moveTo>
                  <a:pt x="1990" y="2437"/>
                </a:moveTo>
                <a:cubicBezTo>
                  <a:pt x="1980" y="1560"/>
                  <a:pt x="1980" y="1560"/>
                  <a:pt x="1980" y="1560"/>
                </a:cubicBezTo>
                <a:cubicBezTo>
                  <a:pt x="2570" y="1578"/>
                  <a:pt x="2570" y="1578"/>
                  <a:pt x="2570" y="1578"/>
                </a:cubicBezTo>
                <a:cubicBezTo>
                  <a:pt x="2136" y="2507"/>
                  <a:pt x="2136" y="2507"/>
                  <a:pt x="2136" y="2507"/>
                </a:cubicBezTo>
                <a:lnTo>
                  <a:pt x="1990" y="2437"/>
                </a:lnTo>
                <a:close/>
                <a:moveTo>
                  <a:pt x="2747" y="1135"/>
                </a:moveTo>
                <a:cubicBezTo>
                  <a:pt x="2751" y="1145"/>
                  <a:pt x="2759" y="1152"/>
                  <a:pt x="2768" y="1155"/>
                </a:cubicBezTo>
                <a:cubicBezTo>
                  <a:pt x="2572" y="1574"/>
                  <a:pt x="2572" y="1574"/>
                  <a:pt x="2572" y="1574"/>
                </a:cubicBezTo>
                <a:cubicBezTo>
                  <a:pt x="1980" y="1556"/>
                  <a:pt x="1980" y="1556"/>
                  <a:pt x="1980" y="1556"/>
                </a:cubicBezTo>
                <a:cubicBezTo>
                  <a:pt x="1973" y="964"/>
                  <a:pt x="1973" y="964"/>
                  <a:pt x="1973" y="964"/>
                </a:cubicBezTo>
                <a:cubicBezTo>
                  <a:pt x="2745" y="1120"/>
                  <a:pt x="2745" y="1120"/>
                  <a:pt x="2745" y="1120"/>
                </a:cubicBezTo>
                <a:cubicBezTo>
                  <a:pt x="2744" y="1125"/>
                  <a:pt x="2745" y="1130"/>
                  <a:pt x="2747" y="1135"/>
                </a:cubicBezTo>
                <a:close/>
                <a:moveTo>
                  <a:pt x="1976" y="1560"/>
                </a:moveTo>
                <a:cubicBezTo>
                  <a:pt x="1986" y="2435"/>
                  <a:pt x="1986" y="2435"/>
                  <a:pt x="1986" y="2435"/>
                </a:cubicBezTo>
                <a:cubicBezTo>
                  <a:pt x="1935" y="2410"/>
                  <a:pt x="1935" y="2410"/>
                  <a:pt x="1935" y="2410"/>
                </a:cubicBezTo>
                <a:cubicBezTo>
                  <a:pt x="1808" y="1555"/>
                  <a:pt x="1808" y="1555"/>
                  <a:pt x="1808" y="1555"/>
                </a:cubicBezTo>
                <a:lnTo>
                  <a:pt x="1976" y="1560"/>
                </a:lnTo>
                <a:close/>
                <a:moveTo>
                  <a:pt x="1986" y="2439"/>
                </a:moveTo>
                <a:cubicBezTo>
                  <a:pt x="1990" y="2780"/>
                  <a:pt x="1990" y="2780"/>
                  <a:pt x="1990" y="2780"/>
                </a:cubicBezTo>
                <a:cubicBezTo>
                  <a:pt x="1936" y="2415"/>
                  <a:pt x="1936" y="2415"/>
                  <a:pt x="1936" y="2415"/>
                </a:cubicBezTo>
                <a:lnTo>
                  <a:pt x="1986" y="2439"/>
                </a:lnTo>
                <a:close/>
                <a:moveTo>
                  <a:pt x="1987" y="2785"/>
                </a:moveTo>
                <a:cubicBezTo>
                  <a:pt x="1985" y="2785"/>
                  <a:pt x="1984" y="2785"/>
                  <a:pt x="1983" y="2786"/>
                </a:cubicBezTo>
                <a:cubicBezTo>
                  <a:pt x="1981" y="2787"/>
                  <a:pt x="1979" y="2788"/>
                  <a:pt x="1978" y="2789"/>
                </a:cubicBezTo>
                <a:cubicBezTo>
                  <a:pt x="1472" y="2191"/>
                  <a:pt x="1472" y="2191"/>
                  <a:pt x="1472" y="2191"/>
                </a:cubicBezTo>
                <a:cubicBezTo>
                  <a:pt x="1932" y="2413"/>
                  <a:pt x="1932" y="2413"/>
                  <a:pt x="1932" y="2413"/>
                </a:cubicBezTo>
                <a:lnTo>
                  <a:pt x="1987" y="2785"/>
                </a:lnTo>
                <a:close/>
                <a:moveTo>
                  <a:pt x="2937" y="2876"/>
                </a:moveTo>
                <a:cubicBezTo>
                  <a:pt x="2931" y="2878"/>
                  <a:pt x="2927" y="2883"/>
                  <a:pt x="2924" y="2888"/>
                </a:cubicBezTo>
                <a:cubicBezTo>
                  <a:pt x="2139" y="2509"/>
                  <a:pt x="2139" y="2509"/>
                  <a:pt x="2139" y="2509"/>
                </a:cubicBezTo>
                <a:cubicBezTo>
                  <a:pt x="2575" y="1579"/>
                  <a:pt x="2575" y="1579"/>
                  <a:pt x="2575" y="1579"/>
                </a:cubicBezTo>
                <a:cubicBezTo>
                  <a:pt x="2824" y="1586"/>
                  <a:pt x="2824" y="1586"/>
                  <a:pt x="2824" y="1586"/>
                </a:cubicBezTo>
                <a:cubicBezTo>
                  <a:pt x="2944" y="2874"/>
                  <a:pt x="2944" y="2874"/>
                  <a:pt x="2944" y="2874"/>
                </a:cubicBezTo>
                <a:cubicBezTo>
                  <a:pt x="2941" y="2874"/>
                  <a:pt x="2939" y="2875"/>
                  <a:pt x="2937" y="2876"/>
                </a:cubicBezTo>
                <a:close/>
                <a:moveTo>
                  <a:pt x="2576" y="1575"/>
                </a:moveTo>
                <a:cubicBezTo>
                  <a:pt x="2772" y="1156"/>
                  <a:pt x="2772" y="1156"/>
                  <a:pt x="2772" y="1156"/>
                </a:cubicBezTo>
                <a:cubicBezTo>
                  <a:pt x="2776" y="1157"/>
                  <a:pt x="2780" y="1157"/>
                  <a:pt x="2784" y="1156"/>
                </a:cubicBezTo>
                <a:cubicBezTo>
                  <a:pt x="2823" y="1582"/>
                  <a:pt x="2823" y="1582"/>
                  <a:pt x="2823" y="1582"/>
                </a:cubicBezTo>
                <a:lnTo>
                  <a:pt x="2576" y="1575"/>
                </a:lnTo>
                <a:close/>
                <a:moveTo>
                  <a:pt x="1969" y="959"/>
                </a:moveTo>
                <a:cubicBezTo>
                  <a:pt x="1740" y="913"/>
                  <a:pt x="1740" y="913"/>
                  <a:pt x="1740" y="913"/>
                </a:cubicBezTo>
                <a:cubicBezTo>
                  <a:pt x="1740" y="911"/>
                  <a:pt x="1741" y="909"/>
                  <a:pt x="1740" y="907"/>
                </a:cubicBezTo>
                <a:cubicBezTo>
                  <a:pt x="1968" y="871"/>
                  <a:pt x="1968" y="871"/>
                  <a:pt x="1968" y="871"/>
                </a:cubicBezTo>
                <a:lnTo>
                  <a:pt x="1969" y="959"/>
                </a:lnTo>
                <a:close/>
                <a:moveTo>
                  <a:pt x="1711" y="932"/>
                </a:moveTo>
                <a:cubicBezTo>
                  <a:pt x="1803" y="1551"/>
                  <a:pt x="1803" y="1551"/>
                  <a:pt x="1803" y="1551"/>
                </a:cubicBezTo>
                <a:cubicBezTo>
                  <a:pt x="1006" y="1526"/>
                  <a:pt x="1006" y="1526"/>
                  <a:pt x="1006" y="1526"/>
                </a:cubicBezTo>
                <a:cubicBezTo>
                  <a:pt x="1698" y="923"/>
                  <a:pt x="1698" y="923"/>
                  <a:pt x="1698" y="923"/>
                </a:cubicBezTo>
                <a:cubicBezTo>
                  <a:pt x="1702" y="928"/>
                  <a:pt x="1706" y="931"/>
                  <a:pt x="1711" y="932"/>
                </a:cubicBezTo>
                <a:close/>
                <a:moveTo>
                  <a:pt x="1804" y="1555"/>
                </a:moveTo>
                <a:cubicBezTo>
                  <a:pt x="1931" y="2408"/>
                  <a:pt x="1931" y="2408"/>
                  <a:pt x="1931" y="2408"/>
                </a:cubicBezTo>
                <a:cubicBezTo>
                  <a:pt x="1465" y="2183"/>
                  <a:pt x="1465" y="2183"/>
                  <a:pt x="1465" y="2183"/>
                </a:cubicBezTo>
                <a:cubicBezTo>
                  <a:pt x="950" y="1575"/>
                  <a:pt x="950" y="1575"/>
                  <a:pt x="950" y="1575"/>
                </a:cubicBezTo>
                <a:cubicBezTo>
                  <a:pt x="1002" y="1530"/>
                  <a:pt x="1002" y="1530"/>
                  <a:pt x="1002" y="1530"/>
                </a:cubicBezTo>
                <a:lnTo>
                  <a:pt x="1804" y="1555"/>
                </a:lnTo>
                <a:close/>
                <a:moveTo>
                  <a:pt x="954" y="1566"/>
                </a:moveTo>
                <a:cubicBezTo>
                  <a:pt x="971" y="1529"/>
                  <a:pt x="971" y="1529"/>
                  <a:pt x="971" y="1529"/>
                </a:cubicBezTo>
                <a:cubicBezTo>
                  <a:pt x="996" y="1530"/>
                  <a:pt x="996" y="1530"/>
                  <a:pt x="996" y="1530"/>
                </a:cubicBezTo>
                <a:lnTo>
                  <a:pt x="954" y="1566"/>
                </a:lnTo>
                <a:close/>
                <a:moveTo>
                  <a:pt x="950" y="1580"/>
                </a:moveTo>
                <a:cubicBezTo>
                  <a:pt x="1457" y="2179"/>
                  <a:pt x="1457" y="2179"/>
                  <a:pt x="1457" y="2179"/>
                </a:cubicBezTo>
                <a:cubicBezTo>
                  <a:pt x="891" y="1906"/>
                  <a:pt x="891" y="1906"/>
                  <a:pt x="891" y="1906"/>
                </a:cubicBezTo>
                <a:lnTo>
                  <a:pt x="950" y="1580"/>
                </a:lnTo>
                <a:close/>
                <a:moveTo>
                  <a:pt x="2966" y="2885"/>
                </a:moveTo>
                <a:cubicBezTo>
                  <a:pt x="2962" y="2879"/>
                  <a:pt x="2955" y="2875"/>
                  <a:pt x="2948" y="2874"/>
                </a:cubicBezTo>
                <a:cubicBezTo>
                  <a:pt x="2828" y="1586"/>
                  <a:pt x="2828" y="1586"/>
                  <a:pt x="2828" y="1586"/>
                </a:cubicBezTo>
                <a:cubicBezTo>
                  <a:pt x="4840" y="1649"/>
                  <a:pt x="4840" y="1649"/>
                  <a:pt x="4840" y="1649"/>
                </a:cubicBezTo>
                <a:lnTo>
                  <a:pt x="2966" y="2885"/>
                </a:lnTo>
                <a:close/>
                <a:moveTo>
                  <a:pt x="4822" y="1644"/>
                </a:moveTo>
                <a:cubicBezTo>
                  <a:pt x="2827" y="1582"/>
                  <a:pt x="2827" y="1582"/>
                  <a:pt x="2827" y="1582"/>
                </a:cubicBezTo>
                <a:cubicBezTo>
                  <a:pt x="2788" y="1156"/>
                  <a:pt x="2788" y="1156"/>
                  <a:pt x="2788" y="1156"/>
                </a:cubicBezTo>
                <a:cubicBezTo>
                  <a:pt x="2789" y="1155"/>
                  <a:pt x="2790" y="1155"/>
                  <a:pt x="2792" y="1154"/>
                </a:cubicBezTo>
                <a:cubicBezTo>
                  <a:pt x="2801" y="1151"/>
                  <a:pt x="2807" y="1144"/>
                  <a:pt x="2811" y="1135"/>
                </a:cubicBezTo>
                <a:lnTo>
                  <a:pt x="4822" y="1644"/>
                </a:lnTo>
                <a:close/>
                <a:moveTo>
                  <a:pt x="2929" y="648"/>
                </a:moveTo>
                <a:cubicBezTo>
                  <a:pt x="2933" y="656"/>
                  <a:pt x="2939" y="662"/>
                  <a:pt x="2947" y="664"/>
                </a:cubicBezTo>
                <a:cubicBezTo>
                  <a:pt x="2794" y="1092"/>
                  <a:pt x="2794" y="1092"/>
                  <a:pt x="2794" y="1092"/>
                </a:cubicBezTo>
                <a:cubicBezTo>
                  <a:pt x="2786" y="1087"/>
                  <a:pt x="2776" y="1087"/>
                  <a:pt x="2766" y="1090"/>
                </a:cubicBezTo>
                <a:cubicBezTo>
                  <a:pt x="2606" y="779"/>
                  <a:pt x="2606" y="779"/>
                  <a:pt x="2606" y="779"/>
                </a:cubicBezTo>
                <a:cubicBezTo>
                  <a:pt x="2612" y="777"/>
                  <a:pt x="2616" y="771"/>
                  <a:pt x="2617" y="765"/>
                </a:cubicBezTo>
                <a:cubicBezTo>
                  <a:pt x="2929" y="648"/>
                  <a:pt x="2929" y="648"/>
                  <a:pt x="2929" y="648"/>
                </a:cubicBezTo>
                <a:cubicBezTo>
                  <a:pt x="2929" y="648"/>
                  <a:pt x="2929" y="648"/>
                  <a:pt x="2929" y="648"/>
                </a:cubicBezTo>
                <a:close/>
                <a:moveTo>
                  <a:pt x="2580" y="769"/>
                </a:moveTo>
                <a:cubicBezTo>
                  <a:pt x="2580" y="770"/>
                  <a:pt x="2581" y="770"/>
                  <a:pt x="2581" y="771"/>
                </a:cubicBezTo>
                <a:cubicBezTo>
                  <a:pt x="2526" y="780"/>
                  <a:pt x="2526" y="780"/>
                  <a:pt x="2526" y="780"/>
                </a:cubicBezTo>
                <a:cubicBezTo>
                  <a:pt x="2000" y="77"/>
                  <a:pt x="2000" y="77"/>
                  <a:pt x="2000" y="77"/>
                </a:cubicBezTo>
                <a:cubicBezTo>
                  <a:pt x="2581" y="752"/>
                  <a:pt x="2581" y="752"/>
                  <a:pt x="2581" y="752"/>
                </a:cubicBezTo>
                <a:cubicBezTo>
                  <a:pt x="2578" y="757"/>
                  <a:pt x="2578" y="763"/>
                  <a:pt x="2580" y="769"/>
                </a:cubicBezTo>
                <a:close/>
                <a:moveTo>
                  <a:pt x="1958" y="61"/>
                </a:moveTo>
                <a:cubicBezTo>
                  <a:pt x="1968" y="867"/>
                  <a:pt x="1968" y="867"/>
                  <a:pt x="1968" y="867"/>
                </a:cubicBezTo>
                <a:cubicBezTo>
                  <a:pt x="1740" y="903"/>
                  <a:pt x="1740" y="903"/>
                  <a:pt x="1740" y="903"/>
                </a:cubicBezTo>
                <a:cubicBezTo>
                  <a:pt x="1739" y="902"/>
                  <a:pt x="1739" y="901"/>
                  <a:pt x="1739" y="901"/>
                </a:cubicBezTo>
                <a:cubicBezTo>
                  <a:pt x="1735" y="892"/>
                  <a:pt x="1728" y="887"/>
                  <a:pt x="1719" y="886"/>
                </a:cubicBezTo>
                <a:cubicBezTo>
                  <a:pt x="1954" y="60"/>
                  <a:pt x="1954" y="60"/>
                  <a:pt x="1954" y="60"/>
                </a:cubicBezTo>
                <a:cubicBezTo>
                  <a:pt x="1955" y="60"/>
                  <a:pt x="1957" y="60"/>
                  <a:pt x="1958" y="61"/>
                </a:cubicBezTo>
                <a:close/>
                <a:moveTo>
                  <a:pt x="1412" y="563"/>
                </a:moveTo>
                <a:cubicBezTo>
                  <a:pt x="1419" y="565"/>
                  <a:pt x="1426" y="565"/>
                  <a:pt x="1433" y="562"/>
                </a:cubicBezTo>
                <a:cubicBezTo>
                  <a:pt x="1435" y="561"/>
                  <a:pt x="1437" y="560"/>
                  <a:pt x="1439" y="558"/>
                </a:cubicBezTo>
                <a:cubicBezTo>
                  <a:pt x="1699" y="894"/>
                  <a:pt x="1699" y="894"/>
                  <a:pt x="1699" y="894"/>
                </a:cubicBezTo>
                <a:cubicBezTo>
                  <a:pt x="1694" y="901"/>
                  <a:pt x="1692" y="910"/>
                  <a:pt x="1695" y="918"/>
                </a:cubicBezTo>
                <a:cubicBezTo>
                  <a:pt x="1696" y="919"/>
                  <a:pt x="1696" y="919"/>
                  <a:pt x="1696" y="920"/>
                </a:cubicBezTo>
                <a:cubicBezTo>
                  <a:pt x="1000" y="1526"/>
                  <a:pt x="1000" y="1526"/>
                  <a:pt x="1000" y="1526"/>
                </a:cubicBezTo>
                <a:cubicBezTo>
                  <a:pt x="973" y="1525"/>
                  <a:pt x="973" y="1525"/>
                  <a:pt x="973" y="1525"/>
                </a:cubicBezTo>
                <a:lnTo>
                  <a:pt x="1412" y="563"/>
                </a:lnTo>
                <a:close/>
                <a:moveTo>
                  <a:pt x="947" y="1573"/>
                </a:moveTo>
                <a:cubicBezTo>
                  <a:pt x="947" y="1574"/>
                  <a:pt x="947" y="1574"/>
                  <a:pt x="947" y="1574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77" y="1513"/>
                  <a:pt x="77" y="1513"/>
                  <a:pt x="77" y="1513"/>
                </a:cubicBezTo>
                <a:cubicBezTo>
                  <a:pt x="78" y="1509"/>
                  <a:pt x="79" y="1505"/>
                  <a:pt x="79" y="1502"/>
                </a:cubicBezTo>
                <a:cubicBezTo>
                  <a:pt x="967" y="1529"/>
                  <a:pt x="967" y="1529"/>
                  <a:pt x="967" y="1529"/>
                </a:cubicBezTo>
                <a:lnTo>
                  <a:pt x="947" y="1573"/>
                </a:lnTo>
                <a:close/>
                <a:moveTo>
                  <a:pt x="64" y="1529"/>
                </a:moveTo>
                <a:cubicBezTo>
                  <a:pt x="69" y="1526"/>
                  <a:pt x="72" y="1522"/>
                  <a:pt x="75" y="1517"/>
                </a:cubicBezTo>
                <a:cubicBezTo>
                  <a:pt x="862" y="2047"/>
                  <a:pt x="862" y="2047"/>
                  <a:pt x="862" y="2047"/>
                </a:cubicBezTo>
                <a:cubicBezTo>
                  <a:pt x="700" y="2959"/>
                  <a:pt x="700" y="2959"/>
                  <a:pt x="700" y="2959"/>
                </a:cubicBezTo>
                <a:cubicBezTo>
                  <a:pt x="695" y="2959"/>
                  <a:pt x="691" y="2959"/>
                  <a:pt x="687" y="2961"/>
                </a:cubicBezTo>
                <a:cubicBezTo>
                  <a:pt x="687" y="2961"/>
                  <a:pt x="686" y="2961"/>
                  <a:pt x="686" y="2962"/>
                </a:cubicBezTo>
                <a:lnTo>
                  <a:pt x="64" y="152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653283" y="973309"/>
            <a:ext cx="24360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>
                <a:latin typeface="+mj-lt"/>
              </a:rPr>
              <a:t>Contenuti</a:t>
            </a:r>
            <a:endParaRPr lang="en-US" sz="4050" dirty="0">
              <a:latin typeface="+mj-lt"/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731730" y="1695240"/>
            <a:ext cx="699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43"/>
          <p:cNvSpPr>
            <a:spLocks/>
          </p:cNvSpPr>
          <p:nvPr/>
        </p:nvSpPr>
        <p:spPr bwMode="auto">
          <a:xfrm>
            <a:off x="731731" y="1964221"/>
            <a:ext cx="516743" cy="448144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55" name="Freeform 43"/>
          <p:cNvSpPr>
            <a:spLocks/>
          </p:cNvSpPr>
          <p:nvPr/>
        </p:nvSpPr>
        <p:spPr bwMode="auto">
          <a:xfrm>
            <a:off x="731731" y="2642367"/>
            <a:ext cx="516743" cy="448144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731731" y="3324540"/>
            <a:ext cx="516743" cy="448144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7" name="Freeform 43"/>
          <p:cNvSpPr>
            <a:spLocks/>
          </p:cNvSpPr>
          <p:nvPr/>
        </p:nvSpPr>
        <p:spPr bwMode="auto">
          <a:xfrm>
            <a:off x="751077" y="4620830"/>
            <a:ext cx="516743" cy="448144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1336335" y="1954907"/>
            <a:ext cx="1156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dirty="0">
                <a:latin typeface="+mj-lt"/>
              </a:rPr>
              <a:t>Introdu</a:t>
            </a:r>
            <a:r>
              <a:rPr lang="it-IT" sz="1350" dirty="0">
                <a:latin typeface="+mj-lt"/>
              </a:rPr>
              <a:t>zione</a:t>
            </a:r>
            <a:endParaRPr lang="id-ID" sz="135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36335" y="2161992"/>
            <a:ext cx="2284882" cy="26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825" dirty="0"/>
              <a:t>Clustering e domini applicativi</a:t>
            </a:r>
            <a:endParaRPr lang="en-US" sz="825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336335" y="2633052"/>
            <a:ext cx="859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K-Means</a:t>
            </a:r>
            <a:endParaRPr lang="id-ID" sz="135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36335" y="2840138"/>
            <a:ext cx="2284882" cy="26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825" dirty="0"/>
              <a:t>Tipico algoritmo di </a:t>
            </a:r>
            <a:r>
              <a:rPr lang="it-IT" sz="825" dirty="0" err="1"/>
              <a:t>clustering</a:t>
            </a:r>
            <a:r>
              <a:rPr lang="it-IT" sz="825" dirty="0"/>
              <a:t> </a:t>
            </a:r>
            <a:endParaRPr lang="en-US" sz="825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336335" y="3315225"/>
            <a:ext cx="950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MK-Means</a:t>
            </a:r>
            <a:endParaRPr lang="id-ID" sz="1350" dirty="0"/>
          </a:p>
        </p:txBody>
      </p:sp>
      <p:sp>
        <p:nvSpPr>
          <p:cNvPr id="66" name="TextBox 65"/>
          <p:cNvSpPr txBox="1"/>
          <p:nvPr/>
        </p:nvSpPr>
        <p:spPr>
          <a:xfrm>
            <a:off x="1336335" y="3522311"/>
            <a:ext cx="2284882" cy="26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825" b="1" dirty="0"/>
              <a:t>Clustering in parallelo</a:t>
            </a:r>
            <a:endParaRPr lang="en-US" sz="825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356422" y="4641876"/>
            <a:ext cx="2178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+mj-lt"/>
              </a:rPr>
              <a:t>Implementazione</a:t>
            </a:r>
            <a:r>
              <a:rPr lang="en-US" sz="1350" dirty="0">
                <a:latin typeface="+mj-lt"/>
              </a:rPr>
              <a:t> con MPI</a:t>
            </a:r>
            <a:endParaRPr lang="id-ID" sz="1350" dirty="0">
              <a:latin typeface="+mj-lt"/>
            </a:endParaRPr>
          </a:p>
        </p:txBody>
      </p:sp>
      <p:sp>
        <p:nvSpPr>
          <p:cNvPr id="76" name="Freeform 71"/>
          <p:cNvSpPr>
            <a:spLocks noEditPoints="1"/>
          </p:cNvSpPr>
          <p:nvPr/>
        </p:nvSpPr>
        <p:spPr bwMode="auto">
          <a:xfrm>
            <a:off x="869849" y="2746186"/>
            <a:ext cx="240506" cy="2405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8" name="Freeform 97"/>
          <p:cNvSpPr>
            <a:spLocks noEditPoints="1"/>
          </p:cNvSpPr>
          <p:nvPr/>
        </p:nvSpPr>
        <p:spPr bwMode="auto">
          <a:xfrm>
            <a:off x="887408" y="4724649"/>
            <a:ext cx="244079" cy="240506"/>
          </a:xfrm>
          <a:custGeom>
            <a:avLst/>
            <a:gdLst>
              <a:gd name="T0" fmla="*/ 170 w 179"/>
              <a:gd name="T1" fmla="*/ 35 h 176"/>
              <a:gd name="T2" fmla="*/ 166 w 179"/>
              <a:gd name="T3" fmla="*/ 38 h 176"/>
              <a:gd name="T4" fmla="*/ 166 w 179"/>
              <a:gd name="T5" fmla="*/ 38 h 176"/>
              <a:gd name="T6" fmla="*/ 146 w 179"/>
              <a:gd name="T7" fmla="*/ 58 h 176"/>
              <a:gd name="T8" fmla="*/ 146 w 179"/>
              <a:gd name="T9" fmla="*/ 58 h 176"/>
              <a:gd name="T10" fmla="*/ 132 w 179"/>
              <a:gd name="T11" fmla="*/ 64 h 176"/>
              <a:gd name="T12" fmla="*/ 112 w 179"/>
              <a:gd name="T13" fmla="*/ 44 h 176"/>
              <a:gd name="T14" fmla="*/ 118 w 179"/>
              <a:gd name="T15" fmla="*/ 30 h 176"/>
              <a:gd name="T16" fmla="*/ 112 w 179"/>
              <a:gd name="T17" fmla="*/ 24 h 176"/>
              <a:gd name="T18" fmla="*/ 104 w 179"/>
              <a:gd name="T19" fmla="*/ 44 h 176"/>
              <a:gd name="T20" fmla="*/ 132 w 179"/>
              <a:gd name="T21" fmla="*/ 72 h 176"/>
              <a:gd name="T22" fmla="*/ 152 w 179"/>
              <a:gd name="T23" fmla="*/ 64 h 176"/>
              <a:gd name="T24" fmla="*/ 152 w 179"/>
              <a:gd name="T25" fmla="*/ 64 h 176"/>
              <a:gd name="T26" fmla="*/ 167 w 179"/>
              <a:gd name="T27" fmla="*/ 49 h 176"/>
              <a:gd name="T28" fmla="*/ 162 w 179"/>
              <a:gd name="T29" fmla="*/ 77 h 176"/>
              <a:gd name="T30" fmla="*/ 140 w 179"/>
              <a:gd name="T31" fmla="*/ 99 h 176"/>
              <a:gd name="T32" fmla="*/ 129 w 179"/>
              <a:gd name="T33" fmla="*/ 104 h 176"/>
              <a:gd name="T34" fmla="*/ 102 w 179"/>
              <a:gd name="T35" fmla="*/ 95 h 176"/>
              <a:gd name="T36" fmla="*/ 102 w 179"/>
              <a:gd name="T37" fmla="*/ 95 h 176"/>
              <a:gd name="T38" fmla="*/ 100 w 179"/>
              <a:gd name="T39" fmla="*/ 94 h 176"/>
              <a:gd name="T40" fmla="*/ 97 w 179"/>
              <a:gd name="T41" fmla="*/ 96 h 176"/>
              <a:gd name="T42" fmla="*/ 96 w 179"/>
              <a:gd name="T43" fmla="*/ 96 h 176"/>
              <a:gd name="T44" fmla="*/ 35 w 179"/>
              <a:gd name="T45" fmla="*/ 163 h 176"/>
              <a:gd name="T46" fmla="*/ 24 w 179"/>
              <a:gd name="T47" fmla="*/ 168 h 176"/>
              <a:gd name="T48" fmla="*/ 8 w 179"/>
              <a:gd name="T49" fmla="*/ 152 h 176"/>
              <a:gd name="T50" fmla="*/ 13 w 179"/>
              <a:gd name="T51" fmla="*/ 141 h 176"/>
              <a:gd name="T52" fmla="*/ 80 w 179"/>
              <a:gd name="T53" fmla="*/ 80 h 176"/>
              <a:gd name="T54" fmla="*/ 80 w 179"/>
              <a:gd name="T55" fmla="*/ 80 h 176"/>
              <a:gd name="T56" fmla="*/ 82 w 179"/>
              <a:gd name="T57" fmla="*/ 76 h 176"/>
              <a:gd name="T58" fmla="*/ 81 w 179"/>
              <a:gd name="T59" fmla="*/ 74 h 176"/>
              <a:gd name="T60" fmla="*/ 81 w 179"/>
              <a:gd name="T61" fmla="*/ 74 h 176"/>
              <a:gd name="T62" fmla="*/ 79 w 179"/>
              <a:gd name="T63" fmla="*/ 37 h 176"/>
              <a:gd name="T64" fmla="*/ 100 w 179"/>
              <a:gd name="T65" fmla="*/ 15 h 176"/>
              <a:gd name="T66" fmla="*/ 118 w 179"/>
              <a:gd name="T67" fmla="*/ 8 h 176"/>
              <a:gd name="T68" fmla="*/ 118 w 179"/>
              <a:gd name="T69" fmla="*/ 8 h 176"/>
              <a:gd name="T70" fmla="*/ 127 w 179"/>
              <a:gd name="T71" fmla="*/ 9 h 176"/>
              <a:gd name="T72" fmla="*/ 112 w 179"/>
              <a:gd name="T73" fmla="*/ 24 h 176"/>
              <a:gd name="T74" fmla="*/ 118 w 179"/>
              <a:gd name="T75" fmla="*/ 30 h 176"/>
              <a:gd name="T76" fmla="*/ 138 w 179"/>
              <a:gd name="T77" fmla="*/ 10 h 176"/>
              <a:gd name="T78" fmla="*/ 138 w 179"/>
              <a:gd name="T79" fmla="*/ 10 h 176"/>
              <a:gd name="T80" fmla="*/ 141 w 179"/>
              <a:gd name="T81" fmla="*/ 6 h 176"/>
              <a:gd name="T82" fmla="*/ 118 w 179"/>
              <a:gd name="T83" fmla="*/ 0 h 176"/>
              <a:gd name="T84" fmla="*/ 118 w 179"/>
              <a:gd name="T85" fmla="*/ 0 h 176"/>
              <a:gd name="T86" fmla="*/ 95 w 179"/>
              <a:gd name="T87" fmla="*/ 9 h 176"/>
              <a:gd name="T88" fmla="*/ 73 w 179"/>
              <a:gd name="T89" fmla="*/ 31 h 176"/>
              <a:gd name="T90" fmla="*/ 73 w 179"/>
              <a:gd name="T91" fmla="*/ 76 h 176"/>
              <a:gd name="T92" fmla="*/ 7 w 179"/>
              <a:gd name="T93" fmla="*/ 135 h 176"/>
              <a:gd name="T94" fmla="*/ 0 w 179"/>
              <a:gd name="T95" fmla="*/ 152 h 176"/>
              <a:gd name="T96" fmla="*/ 24 w 179"/>
              <a:gd name="T97" fmla="*/ 176 h 176"/>
              <a:gd name="T98" fmla="*/ 41 w 179"/>
              <a:gd name="T99" fmla="*/ 169 h 176"/>
              <a:gd name="T100" fmla="*/ 101 w 179"/>
              <a:gd name="T101" fmla="*/ 103 h 176"/>
              <a:gd name="T102" fmla="*/ 129 w 179"/>
              <a:gd name="T103" fmla="*/ 112 h 176"/>
              <a:gd name="T104" fmla="*/ 146 w 179"/>
              <a:gd name="T105" fmla="*/ 105 h 176"/>
              <a:gd name="T106" fmla="*/ 167 w 179"/>
              <a:gd name="T107" fmla="*/ 83 h 176"/>
              <a:gd name="T108" fmla="*/ 170 w 179"/>
              <a:gd name="T109" fmla="*/ 35 h 176"/>
              <a:gd name="T110" fmla="*/ 21 w 179"/>
              <a:gd name="T111" fmla="*/ 149 h 176"/>
              <a:gd name="T112" fmla="*/ 20 w 179"/>
              <a:gd name="T113" fmla="*/ 152 h 176"/>
              <a:gd name="T114" fmla="*/ 24 w 179"/>
              <a:gd name="T115" fmla="*/ 156 h 176"/>
              <a:gd name="T116" fmla="*/ 28 w 179"/>
              <a:gd name="T117" fmla="*/ 152 h 176"/>
              <a:gd name="T118" fmla="*/ 24 w 179"/>
              <a:gd name="T119" fmla="*/ 148 h 176"/>
              <a:gd name="T120" fmla="*/ 21 w 179"/>
              <a:gd name="T121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9" h="176">
                <a:moveTo>
                  <a:pt x="170" y="35"/>
                </a:moveTo>
                <a:cubicBezTo>
                  <a:pt x="166" y="38"/>
                  <a:pt x="166" y="38"/>
                  <a:pt x="166" y="38"/>
                </a:cubicBezTo>
                <a:cubicBezTo>
                  <a:pt x="166" y="38"/>
                  <a:pt x="166" y="38"/>
                  <a:pt x="166" y="3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2" y="62"/>
                  <a:pt x="137" y="64"/>
                  <a:pt x="132" y="64"/>
                </a:cubicBezTo>
                <a:cubicBezTo>
                  <a:pt x="121" y="64"/>
                  <a:pt x="112" y="55"/>
                  <a:pt x="112" y="44"/>
                </a:cubicBezTo>
                <a:cubicBezTo>
                  <a:pt x="112" y="38"/>
                  <a:pt x="114" y="34"/>
                  <a:pt x="118" y="30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07" y="29"/>
                  <a:pt x="104" y="36"/>
                  <a:pt x="104" y="44"/>
                </a:cubicBezTo>
                <a:cubicBezTo>
                  <a:pt x="104" y="59"/>
                  <a:pt x="117" y="72"/>
                  <a:pt x="132" y="72"/>
                </a:cubicBezTo>
                <a:cubicBezTo>
                  <a:pt x="140" y="72"/>
                  <a:pt x="147" y="69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67" y="49"/>
                  <a:pt x="167" y="49"/>
                  <a:pt x="167" y="49"/>
                </a:cubicBezTo>
                <a:cubicBezTo>
                  <a:pt x="170" y="60"/>
                  <a:pt x="168" y="71"/>
                  <a:pt x="162" y="77"/>
                </a:cubicBezTo>
                <a:cubicBezTo>
                  <a:pt x="140" y="99"/>
                  <a:pt x="140" y="99"/>
                  <a:pt x="140" y="99"/>
                </a:cubicBezTo>
                <a:cubicBezTo>
                  <a:pt x="137" y="102"/>
                  <a:pt x="133" y="104"/>
                  <a:pt x="129" y="104"/>
                </a:cubicBezTo>
                <a:cubicBezTo>
                  <a:pt x="129" y="104"/>
                  <a:pt x="115" y="103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1" y="94"/>
                  <a:pt x="101" y="94"/>
                  <a:pt x="100" y="94"/>
                </a:cubicBezTo>
                <a:cubicBezTo>
                  <a:pt x="98" y="94"/>
                  <a:pt x="97" y="95"/>
                  <a:pt x="97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2" y="166"/>
                  <a:pt x="28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148"/>
                  <a:pt x="10" y="144"/>
                  <a:pt x="13" y="14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1" y="79"/>
                  <a:pt x="82" y="78"/>
                  <a:pt x="82" y="76"/>
                </a:cubicBezTo>
                <a:cubicBezTo>
                  <a:pt x="82" y="76"/>
                  <a:pt x="81" y="75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69" y="59"/>
                  <a:pt x="69" y="47"/>
                  <a:pt x="79" y="37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6" y="9"/>
                  <a:pt x="113" y="8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21" y="8"/>
                  <a:pt x="124" y="8"/>
                  <a:pt x="127" y="9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41" y="6"/>
                  <a:pt x="141" y="6"/>
                  <a:pt x="141" y="6"/>
                </a:cubicBezTo>
                <a:cubicBezTo>
                  <a:pt x="133" y="2"/>
                  <a:pt x="125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3"/>
                  <a:pt x="95" y="9"/>
                </a:cubicBezTo>
                <a:cubicBezTo>
                  <a:pt x="73" y="31"/>
                  <a:pt x="73" y="31"/>
                  <a:pt x="73" y="31"/>
                </a:cubicBezTo>
                <a:cubicBezTo>
                  <a:pt x="59" y="46"/>
                  <a:pt x="63" y="62"/>
                  <a:pt x="73" y="76"/>
                </a:cubicBezTo>
                <a:cubicBezTo>
                  <a:pt x="7" y="135"/>
                  <a:pt x="7" y="135"/>
                  <a:pt x="7" y="135"/>
                </a:cubicBezTo>
                <a:cubicBezTo>
                  <a:pt x="3" y="139"/>
                  <a:pt x="0" y="145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1" y="176"/>
                  <a:pt x="37" y="173"/>
                  <a:pt x="41" y="169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14" y="111"/>
                  <a:pt x="127" y="112"/>
                  <a:pt x="129" y="112"/>
                </a:cubicBezTo>
                <a:cubicBezTo>
                  <a:pt x="135" y="112"/>
                  <a:pt x="141" y="110"/>
                  <a:pt x="146" y="105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78" y="72"/>
                  <a:pt x="179" y="52"/>
                  <a:pt x="170" y="35"/>
                </a:cubicBezTo>
                <a:moveTo>
                  <a:pt x="21" y="149"/>
                </a:moveTo>
                <a:cubicBezTo>
                  <a:pt x="20" y="150"/>
                  <a:pt x="20" y="151"/>
                  <a:pt x="20" y="152"/>
                </a:cubicBezTo>
                <a:cubicBezTo>
                  <a:pt x="20" y="154"/>
                  <a:pt x="22" y="156"/>
                  <a:pt x="24" y="156"/>
                </a:cubicBezTo>
                <a:cubicBezTo>
                  <a:pt x="26" y="156"/>
                  <a:pt x="28" y="154"/>
                  <a:pt x="28" y="152"/>
                </a:cubicBezTo>
                <a:cubicBezTo>
                  <a:pt x="28" y="150"/>
                  <a:pt x="26" y="148"/>
                  <a:pt x="24" y="148"/>
                </a:cubicBezTo>
                <a:cubicBezTo>
                  <a:pt x="23" y="148"/>
                  <a:pt x="22" y="148"/>
                  <a:pt x="21" y="149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1" name="Freeform 39">
            <a:extLst>
              <a:ext uri="{FF2B5EF4-FFF2-40B4-BE49-F238E27FC236}">
                <a16:creationId xmlns:a16="http://schemas.microsoft.com/office/drawing/2014/main" id="{65DDE22F-3D0A-4F0C-8367-CDC22893BC7C}"/>
              </a:ext>
            </a:extLst>
          </p:cNvPr>
          <p:cNvSpPr>
            <a:spLocks noEditPoints="1"/>
          </p:cNvSpPr>
          <p:nvPr/>
        </p:nvSpPr>
        <p:spPr bwMode="auto">
          <a:xfrm rot="19574947">
            <a:off x="4542780" y="1178995"/>
            <a:ext cx="7581819" cy="5629907"/>
          </a:xfrm>
          <a:custGeom>
            <a:avLst/>
            <a:gdLst>
              <a:gd name="T0" fmla="*/ 4841 w 4842"/>
              <a:gd name="T1" fmla="*/ 1645 h 3592"/>
              <a:gd name="T2" fmla="*/ 2950 w 4842"/>
              <a:gd name="T3" fmla="*/ 665 h 3592"/>
              <a:gd name="T4" fmla="*/ 2928 w 4842"/>
              <a:gd name="T5" fmla="*/ 644 h 3592"/>
              <a:gd name="T6" fmla="*/ 2583 w 4842"/>
              <a:gd name="T7" fmla="*/ 749 h 3592"/>
              <a:gd name="T8" fmla="*/ 1935 w 4842"/>
              <a:gd name="T9" fmla="*/ 43 h 3592"/>
              <a:gd name="T10" fmla="*/ 1702 w 4842"/>
              <a:gd name="T11" fmla="*/ 891 h 3592"/>
              <a:gd name="T12" fmla="*/ 1395 w 4842"/>
              <a:gd name="T13" fmla="*/ 547 h 3592"/>
              <a:gd name="T14" fmla="*/ 77 w 4842"/>
              <a:gd name="T15" fmla="*/ 1485 h 3592"/>
              <a:gd name="T16" fmla="*/ 60 w 4842"/>
              <a:gd name="T17" fmla="*/ 1531 h 3592"/>
              <a:gd name="T18" fmla="*/ 726 w 4842"/>
              <a:gd name="T19" fmla="*/ 2990 h 3592"/>
              <a:gd name="T20" fmla="*/ 2225 w 4842"/>
              <a:gd name="T21" fmla="*/ 3554 h 3592"/>
              <a:gd name="T22" fmla="*/ 2246 w 4842"/>
              <a:gd name="T23" fmla="*/ 3559 h 3592"/>
              <a:gd name="T24" fmla="*/ 2968 w 4842"/>
              <a:gd name="T25" fmla="*/ 2889 h 3592"/>
              <a:gd name="T26" fmla="*/ 2001 w 4842"/>
              <a:gd name="T27" fmla="*/ 2828 h 3592"/>
              <a:gd name="T28" fmla="*/ 2928 w 4842"/>
              <a:gd name="T29" fmla="*/ 2915 h 3592"/>
              <a:gd name="T30" fmla="*/ 724 w 4842"/>
              <a:gd name="T31" fmla="*/ 2977 h 3592"/>
              <a:gd name="T32" fmla="*/ 1969 w 4842"/>
              <a:gd name="T33" fmla="*/ 2812 h 3592"/>
              <a:gd name="T34" fmla="*/ 1973 w 4842"/>
              <a:gd name="T35" fmla="*/ 2789 h 3592"/>
              <a:gd name="T36" fmla="*/ 100 w 4842"/>
              <a:gd name="T37" fmla="*/ 1529 h 3592"/>
              <a:gd name="T38" fmla="*/ 1979 w 4842"/>
              <a:gd name="T39" fmla="*/ 55 h 3592"/>
              <a:gd name="T40" fmla="*/ 1972 w 4842"/>
              <a:gd name="T41" fmla="*/ 59 h 3592"/>
              <a:gd name="T42" fmla="*/ 1973 w 4842"/>
              <a:gd name="T43" fmla="*/ 960 h 3592"/>
              <a:gd name="T44" fmla="*/ 2763 w 4842"/>
              <a:gd name="T45" fmla="*/ 1092 h 3592"/>
              <a:gd name="T46" fmla="*/ 2602 w 4842"/>
              <a:gd name="T47" fmla="*/ 781 h 3592"/>
              <a:gd name="T48" fmla="*/ 2138 w 4842"/>
              <a:gd name="T49" fmla="*/ 2512 h 3592"/>
              <a:gd name="T50" fmla="*/ 1726 w 4842"/>
              <a:gd name="T51" fmla="*/ 931 h 3592"/>
              <a:gd name="T52" fmla="*/ 1807 w 4842"/>
              <a:gd name="T53" fmla="*/ 1551 h 3592"/>
              <a:gd name="T54" fmla="*/ 2004 w 4842"/>
              <a:gd name="T55" fmla="*/ 2788 h 3592"/>
              <a:gd name="T56" fmla="*/ 1990 w 4842"/>
              <a:gd name="T57" fmla="*/ 2437 h 3592"/>
              <a:gd name="T58" fmla="*/ 1990 w 4842"/>
              <a:gd name="T59" fmla="*/ 2437 h 3592"/>
              <a:gd name="T60" fmla="*/ 1980 w 4842"/>
              <a:gd name="T61" fmla="*/ 1556 h 3592"/>
              <a:gd name="T62" fmla="*/ 1976 w 4842"/>
              <a:gd name="T63" fmla="*/ 1560 h 3592"/>
              <a:gd name="T64" fmla="*/ 1976 w 4842"/>
              <a:gd name="T65" fmla="*/ 1560 h 3592"/>
              <a:gd name="T66" fmla="*/ 1986 w 4842"/>
              <a:gd name="T67" fmla="*/ 2439 h 3592"/>
              <a:gd name="T68" fmla="*/ 1472 w 4842"/>
              <a:gd name="T69" fmla="*/ 2191 h 3592"/>
              <a:gd name="T70" fmla="*/ 2924 w 4842"/>
              <a:gd name="T71" fmla="*/ 2888 h 3592"/>
              <a:gd name="T72" fmla="*/ 2944 w 4842"/>
              <a:gd name="T73" fmla="*/ 2874 h 3592"/>
              <a:gd name="T74" fmla="*/ 2784 w 4842"/>
              <a:gd name="T75" fmla="*/ 1156 h 3592"/>
              <a:gd name="T76" fmla="*/ 1740 w 4842"/>
              <a:gd name="T77" fmla="*/ 913 h 3592"/>
              <a:gd name="T78" fmla="*/ 1711 w 4842"/>
              <a:gd name="T79" fmla="*/ 932 h 3592"/>
              <a:gd name="T80" fmla="*/ 1711 w 4842"/>
              <a:gd name="T81" fmla="*/ 932 h 3592"/>
              <a:gd name="T82" fmla="*/ 950 w 4842"/>
              <a:gd name="T83" fmla="*/ 1575 h 3592"/>
              <a:gd name="T84" fmla="*/ 971 w 4842"/>
              <a:gd name="T85" fmla="*/ 1529 h 3592"/>
              <a:gd name="T86" fmla="*/ 1457 w 4842"/>
              <a:gd name="T87" fmla="*/ 2179 h 3592"/>
              <a:gd name="T88" fmla="*/ 2948 w 4842"/>
              <a:gd name="T89" fmla="*/ 2874 h 3592"/>
              <a:gd name="T90" fmla="*/ 4822 w 4842"/>
              <a:gd name="T91" fmla="*/ 1644 h 3592"/>
              <a:gd name="T92" fmla="*/ 2811 w 4842"/>
              <a:gd name="T93" fmla="*/ 1135 h 3592"/>
              <a:gd name="T94" fmla="*/ 2794 w 4842"/>
              <a:gd name="T95" fmla="*/ 1092 h 3592"/>
              <a:gd name="T96" fmla="*/ 2929 w 4842"/>
              <a:gd name="T97" fmla="*/ 648 h 3592"/>
              <a:gd name="T98" fmla="*/ 2526 w 4842"/>
              <a:gd name="T99" fmla="*/ 780 h 3592"/>
              <a:gd name="T100" fmla="*/ 1958 w 4842"/>
              <a:gd name="T101" fmla="*/ 61 h 3592"/>
              <a:gd name="T102" fmla="*/ 1719 w 4842"/>
              <a:gd name="T103" fmla="*/ 886 h 3592"/>
              <a:gd name="T104" fmla="*/ 1433 w 4842"/>
              <a:gd name="T105" fmla="*/ 562 h 3592"/>
              <a:gd name="T106" fmla="*/ 1696 w 4842"/>
              <a:gd name="T107" fmla="*/ 920 h 3592"/>
              <a:gd name="T108" fmla="*/ 947 w 4842"/>
              <a:gd name="T109" fmla="*/ 1573 h 3592"/>
              <a:gd name="T110" fmla="*/ 79 w 4842"/>
              <a:gd name="T111" fmla="*/ 1502 h 3592"/>
              <a:gd name="T112" fmla="*/ 75 w 4842"/>
              <a:gd name="T113" fmla="*/ 1517 h 3592"/>
              <a:gd name="T114" fmla="*/ 686 w 4842"/>
              <a:gd name="T115" fmla="*/ 2962 h 3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42" h="3592">
                <a:moveTo>
                  <a:pt x="4842" y="1652"/>
                </a:moveTo>
                <a:cubicBezTo>
                  <a:pt x="4842" y="1652"/>
                  <a:pt x="4842" y="1652"/>
                  <a:pt x="4842" y="1652"/>
                </a:cubicBezTo>
                <a:cubicBezTo>
                  <a:pt x="4842" y="1652"/>
                  <a:pt x="4842" y="1652"/>
                  <a:pt x="4842" y="1652"/>
                </a:cubicBezTo>
                <a:cubicBezTo>
                  <a:pt x="4841" y="1645"/>
                  <a:pt x="4841" y="1645"/>
                  <a:pt x="4841" y="1645"/>
                </a:cubicBezTo>
                <a:cubicBezTo>
                  <a:pt x="2812" y="1131"/>
                  <a:pt x="2812" y="1131"/>
                  <a:pt x="2812" y="1131"/>
                </a:cubicBezTo>
                <a:cubicBezTo>
                  <a:pt x="2814" y="1124"/>
                  <a:pt x="2814" y="1117"/>
                  <a:pt x="2811" y="1109"/>
                </a:cubicBezTo>
                <a:cubicBezTo>
                  <a:pt x="2808" y="1103"/>
                  <a:pt x="2803" y="1097"/>
                  <a:pt x="2797" y="1094"/>
                </a:cubicBezTo>
                <a:cubicBezTo>
                  <a:pt x="2950" y="665"/>
                  <a:pt x="2950" y="665"/>
                  <a:pt x="2950" y="665"/>
                </a:cubicBezTo>
                <a:cubicBezTo>
                  <a:pt x="2956" y="666"/>
                  <a:pt x="2961" y="666"/>
                  <a:pt x="2967" y="664"/>
                </a:cubicBezTo>
                <a:cubicBezTo>
                  <a:pt x="2981" y="658"/>
                  <a:pt x="2988" y="641"/>
                  <a:pt x="2982" y="627"/>
                </a:cubicBezTo>
                <a:cubicBezTo>
                  <a:pt x="2976" y="612"/>
                  <a:pt x="2960" y="605"/>
                  <a:pt x="2945" y="611"/>
                </a:cubicBezTo>
                <a:cubicBezTo>
                  <a:pt x="2932" y="616"/>
                  <a:pt x="2925" y="630"/>
                  <a:pt x="2928" y="644"/>
                </a:cubicBezTo>
                <a:cubicBezTo>
                  <a:pt x="2617" y="761"/>
                  <a:pt x="2617" y="761"/>
                  <a:pt x="2617" y="761"/>
                </a:cubicBezTo>
                <a:cubicBezTo>
                  <a:pt x="2617" y="759"/>
                  <a:pt x="2617" y="756"/>
                  <a:pt x="2616" y="754"/>
                </a:cubicBezTo>
                <a:cubicBezTo>
                  <a:pt x="2612" y="744"/>
                  <a:pt x="2601" y="740"/>
                  <a:pt x="2591" y="744"/>
                </a:cubicBezTo>
                <a:cubicBezTo>
                  <a:pt x="2588" y="745"/>
                  <a:pt x="2585" y="747"/>
                  <a:pt x="2583" y="749"/>
                </a:cubicBezTo>
                <a:cubicBezTo>
                  <a:pt x="1983" y="51"/>
                  <a:pt x="1983" y="51"/>
                  <a:pt x="1983" y="51"/>
                </a:cubicBezTo>
                <a:cubicBezTo>
                  <a:pt x="1990" y="43"/>
                  <a:pt x="1992" y="32"/>
                  <a:pt x="1988" y="22"/>
                </a:cubicBezTo>
                <a:cubicBezTo>
                  <a:pt x="1982" y="7"/>
                  <a:pt x="1965" y="0"/>
                  <a:pt x="1951" y="6"/>
                </a:cubicBezTo>
                <a:cubicBezTo>
                  <a:pt x="1936" y="12"/>
                  <a:pt x="1929" y="28"/>
                  <a:pt x="1935" y="43"/>
                </a:cubicBezTo>
                <a:cubicBezTo>
                  <a:pt x="1938" y="50"/>
                  <a:pt x="1944" y="55"/>
                  <a:pt x="1950" y="58"/>
                </a:cubicBezTo>
                <a:cubicBezTo>
                  <a:pt x="1715" y="886"/>
                  <a:pt x="1715" y="886"/>
                  <a:pt x="1715" y="886"/>
                </a:cubicBezTo>
                <a:cubicBezTo>
                  <a:pt x="1713" y="886"/>
                  <a:pt x="1711" y="887"/>
                  <a:pt x="1708" y="888"/>
                </a:cubicBezTo>
                <a:cubicBezTo>
                  <a:pt x="1706" y="889"/>
                  <a:pt x="1704" y="890"/>
                  <a:pt x="1702" y="891"/>
                </a:cubicBezTo>
                <a:cubicBezTo>
                  <a:pt x="1442" y="556"/>
                  <a:pt x="1442" y="556"/>
                  <a:pt x="1442" y="556"/>
                </a:cubicBezTo>
                <a:cubicBezTo>
                  <a:pt x="1450" y="548"/>
                  <a:pt x="1453" y="536"/>
                  <a:pt x="1448" y="525"/>
                </a:cubicBezTo>
                <a:cubicBezTo>
                  <a:pt x="1442" y="511"/>
                  <a:pt x="1426" y="504"/>
                  <a:pt x="1411" y="510"/>
                </a:cubicBezTo>
                <a:cubicBezTo>
                  <a:pt x="1397" y="515"/>
                  <a:pt x="1389" y="532"/>
                  <a:pt x="1395" y="547"/>
                </a:cubicBezTo>
                <a:cubicBezTo>
                  <a:pt x="1398" y="553"/>
                  <a:pt x="1403" y="558"/>
                  <a:pt x="1409" y="561"/>
                </a:cubicBezTo>
                <a:cubicBezTo>
                  <a:pt x="969" y="1525"/>
                  <a:pt x="969" y="1525"/>
                  <a:pt x="969" y="1525"/>
                </a:cubicBezTo>
                <a:cubicBezTo>
                  <a:pt x="80" y="1498"/>
                  <a:pt x="80" y="1498"/>
                  <a:pt x="80" y="1498"/>
                </a:cubicBezTo>
                <a:cubicBezTo>
                  <a:pt x="79" y="1493"/>
                  <a:pt x="79" y="1489"/>
                  <a:pt x="77" y="1485"/>
                </a:cubicBezTo>
                <a:cubicBezTo>
                  <a:pt x="69" y="1466"/>
                  <a:pt x="47" y="1457"/>
                  <a:pt x="28" y="1464"/>
                </a:cubicBezTo>
                <a:cubicBezTo>
                  <a:pt x="9" y="1472"/>
                  <a:pt x="0" y="1494"/>
                  <a:pt x="8" y="1513"/>
                </a:cubicBezTo>
                <a:cubicBezTo>
                  <a:pt x="16" y="1532"/>
                  <a:pt x="37" y="1541"/>
                  <a:pt x="56" y="1533"/>
                </a:cubicBezTo>
                <a:cubicBezTo>
                  <a:pt x="58" y="1533"/>
                  <a:pt x="59" y="1532"/>
                  <a:pt x="60" y="1531"/>
                </a:cubicBezTo>
                <a:cubicBezTo>
                  <a:pt x="683" y="2963"/>
                  <a:pt x="683" y="2963"/>
                  <a:pt x="683" y="2963"/>
                </a:cubicBezTo>
                <a:cubicBezTo>
                  <a:pt x="671" y="2971"/>
                  <a:pt x="666" y="2985"/>
                  <a:pt x="671" y="2998"/>
                </a:cubicBezTo>
                <a:cubicBezTo>
                  <a:pt x="677" y="3013"/>
                  <a:pt x="694" y="3020"/>
                  <a:pt x="708" y="3014"/>
                </a:cubicBezTo>
                <a:cubicBezTo>
                  <a:pt x="719" y="3010"/>
                  <a:pt x="725" y="3000"/>
                  <a:pt x="726" y="2990"/>
                </a:cubicBezTo>
                <a:cubicBezTo>
                  <a:pt x="1970" y="2816"/>
                  <a:pt x="1970" y="2816"/>
                  <a:pt x="1970" y="2816"/>
                </a:cubicBezTo>
                <a:cubicBezTo>
                  <a:pt x="1975" y="2827"/>
                  <a:pt x="1986" y="2832"/>
                  <a:pt x="1997" y="2829"/>
                </a:cubicBezTo>
                <a:cubicBezTo>
                  <a:pt x="2229" y="3553"/>
                  <a:pt x="2229" y="3553"/>
                  <a:pt x="2229" y="3553"/>
                </a:cubicBezTo>
                <a:cubicBezTo>
                  <a:pt x="2227" y="3553"/>
                  <a:pt x="2226" y="3553"/>
                  <a:pt x="2225" y="3554"/>
                </a:cubicBezTo>
                <a:cubicBezTo>
                  <a:pt x="2215" y="3558"/>
                  <a:pt x="2211" y="3568"/>
                  <a:pt x="2214" y="3578"/>
                </a:cubicBezTo>
                <a:cubicBezTo>
                  <a:pt x="2218" y="3587"/>
                  <a:pt x="2229" y="3592"/>
                  <a:pt x="2238" y="3588"/>
                </a:cubicBezTo>
                <a:cubicBezTo>
                  <a:pt x="2248" y="3584"/>
                  <a:pt x="2252" y="3573"/>
                  <a:pt x="2249" y="3564"/>
                </a:cubicBezTo>
                <a:cubicBezTo>
                  <a:pt x="2248" y="3562"/>
                  <a:pt x="2247" y="3561"/>
                  <a:pt x="2246" y="3559"/>
                </a:cubicBezTo>
                <a:cubicBezTo>
                  <a:pt x="2931" y="2917"/>
                  <a:pt x="2931" y="2917"/>
                  <a:pt x="2931" y="2917"/>
                </a:cubicBezTo>
                <a:cubicBezTo>
                  <a:pt x="2938" y="2922"/>
                  <a:pt x="2947" y="2924"/>
                  <a:pt x="2955" y="2920"/>
                </a:cubicBezTo>
                <a:cubicBezTo>
                  <a:pt x="2967" y="2915"/>
                  <a:pt x="2973" y="2901"/>
                  <a:pt x="2968" y="2889"/>
                </a:cubicBezTo>
                <a:cubicBezTo>
                  <a:pt x="2968" y="2889"/>
                  <a:pt x="2968" y="2889"/>
                  <a:pt x="2968" y="2889"/>
                </a:cubicBezTo>
                <a:cubicBezTo>
                  <a:pt x="3490" y="2544"/>
                  <a:pt x="3490" y="2544"/>
                  <a:pt x="3490" y="2544"/>
                </a:cubicBezTo>
                <a:lnTo>
                  <a:pt x="4842" y="1652"/>
                </a:lnTo>
                <a:close/>
                <a:moveTo>
                  <a:pt x="2233" y="3553"/>
                </a:moveTo>
                <a:cubicBezTo>
                  <a:pt x="2001" y="2828"/>
                  <a:pt x="2001" y="2828"/>
                  <a:pt x="2001" y="2828"/>
                </a:cubicBezTo>
                <a:cubicBezTo>
                  <a:pt x="2007" y="2825"/>
                  <a:pt x="2011" y="2820"/>
                  <a:pt x="2013" y="2815"/>
                </a:cubicBezTo>
                <a:cubicBezTo>
                  <a:pt x="2922" y="2900"/>
                  <a:pt x="2922" y="2900"/>
                  <a:pt x="2922" y="2900"/>
                </a:cubicBezTo>
                <a:cubicBezTo>
                  <a:pt x="2922" y="2902"/>
                  <a:pt x="2923" y="2905"/>
                  <a:pt x="2924" y="2907"/>
                </a:cubicBezTo>
                <a:cubicBezTo>
                  <a:pt x="2925" y="2910"/>
                  <a:pt x="2926" y="2913"/>
                  <a:pt x="2928" y="2915"/>
                </a:cubicBezTo>
                <a:cubicBezTo>
                  <a:pt x="2243" y="3557"/>
                  <a:pt x="2243" y="3557"/>
                  <a:pt x="2243" y="3557"/>
                </a:cubicBezTo>
                <a:cubicBezTo>
                  <a:pt x="2240" y="3554"/>
                  <a:pt x="2237" y="3553"/>
                  <a:pt x="2233" y="3553"/>
                </a:cubicBezTo>
                <a:close/>
                <a:moveTo>
                  <a:pt x="726" y="2986"/>
                </a:moveTo>
                <a:cubicBezTo>
                  <a:pt x="726" y="2983"/>
                  <a:pt x="725" y="2980"/>
                  <a:pt x="724" y="2977"/>
                </a:cubicBezTo>
                <a:cubicBezTo>
                  <a:pt x="720" y="2968"/>
                  <a:pt x="712" y="2962"/>
                  <a:pt x="704" y="2960"/>
                </a:cubicBezTo>
                <a:cubicBezTo>
                  <a:pt x="866" y="2049"/>
                  <a:pt x="866" y="2049"/>
                  <a:pt x="866" y="2049"/>
                </a:cubicBezTo>
                <a:cubicBezTo>
                  <a:pt x="1972" y="2794"/>
                  <a:pt x="1972" y="2794"/>
                  <a:pt x="1972" y="2794"/>
                </a:cubicBezTo>
                <a:cubicBezTo>
                  <a:pt x="1969" y="2799"/>
                  <a:pt x="1967" y="2806"/>
                  <a:pt x="1969" y="2812"/>
                </a:cubicBezTo>
                <a:lnTo>
                  <a:pt x="726" y="2986"/>
                </a:lnTo>
                <a:close/>
                <a:moveTo>
                  <a:pt x="891" y="1910"/>
                </a:moveTo>
                <a:cubicBezTo>
                  <a:pt x="1463" y="2187"/>
                  <a:pt x="1463" y="2187"/>
                  <a:pt x="1463" y="2187"/>
                </a:cubicBezTo>
                <a:cubicBezTo>
                  <a:pt x="1973" y="2789"/>
                  <a:pt x="1973" y="2789"/>
                  <a:pt x="1973" y="2789"/>
                </a:cubicBezTo>
                <a:cubicBezTo>
                  <a:pt x="867" y="2045"/>
                  <a:pt x="867" y="2045"/>
                  <a:pt x="867" y="2045"/>
                </a:cubicBezTo>
                <a:lnTo>
                  <a:pt x="891" y="1910"/>
                </a:lnTo>
                <a:close/>
                <a:moveTo>
                  <a:pt x="863" y="2042"/>
                </a:moveTo>
                <a:cubicBezTo>
                  <a:pt x="100" y="1529"/>
                  <a:pt x="100" y="1529"/>
                  <a:pt x="100" y="1529"/>
                </a:cubicBezTo>
                <a:cubicBezTo>
                  <a:pt x="887" y="1908"/>
                  <a:pt x="887" y="1908"/>
                  <a:pt x="887" y="1908"/>
                </a:cubicBezTo>
                <a:lnTo>
                  <a:pt x="863" y="2042"/>
                </a:lnTo>
                <a:close/>
                <a:moveTo>
                  <a:pt x="1972" y="59"/>
                </a:moveTo>
                <a:cubicBezTo>
                  <a:pt x="1975" y="58"/>
                  <a:pt x="1977" y="57"/>
                  <a:pt x="1979" y="55"/>
                </a:cubicBezTo>
                <a:cubicBezTo>
                  <a:pt x="2521" y="780"/>
                  <a:pt x="2521" y="780"/>
                  <a:pt x="2521" y="780"/>
                </a:cubicBezTo>
                <a:cubicBezTo>
                  <a:pt x="1971" y="867"/>
                  <a:pt x="1971" y="867"/>
                  <a:pt x="1971" y="867"/>
                </a:cubicBezTo>
                <a:cubicBezTo>
                  <a:pt x="1962" y="61"/>
                  <a:pt x="1962" y="61"/>
                  <a:pt x="1962" y="61"/>
                </a:cubicBezTo>
                <a:cubicBezTo>
                  <a:pt x="1965" y="61"/>
                  <a:pt x="1969" y="60"/>
                  <a:pt x="1972" y="59"/>
                </a:cubicBezTo>
                <a:close/>
                <a:moveTo>
                  <a:pt x="2524" y="784"/>
                </a:moveTo>
                <a:cubicBezTo>
                  <a:pt x="2757" y="1096"/>
                  <a:pt x="2757" y="1096"/>
                  <a:pt x="2757" y="1096"/>
                </a:cubicBezTo>
                <a:cubicBezTo>
                  <a:pt x="2751" y="1101"/>
                  <a:pt x="2746" y="1108"/>
                  <a:pt x="2745" y="1116"/>
                </a:cubicBezTo>
                <a:cubicBezTo>
                  <a:pt x="1973" y="960"/>
                  <a:pt x="1973" y="960"/>
                  <a:pt x="1973" y="960"/>
                </a:cubicBezTo>
                <a:cubicBezTo>
                  <a:pt x="1972" y="871"/>
                  <a:pt x="1972" y="871"/>
                  <a:pt x="1972" y="871"/>
                </a:cubicBezTo>
                <a:lnTo>
                  <a:pt x="2524" y="784"/>
                </a:lnTo>
                <a:close/>
                <a:moveTo>
                  <a:pt x="2602" y="781"/>
                </a:moveTo>
                <a:cubicBezTo>
                  <a:pt x="2763" y="1092"/>
                  <a:pt x="2763" y="1092"/>
                  <a:pt x="2763" y="1092"/>
                </a:cubicBezTo>
                <a:cubicBezTo>
                  <a:pt x="2762" y="1092"/>
                  <a:pt x="2761" y="1093"/>
                  <a:pt x="2760" y="1093"/>
                </a:cubicBezTo>
                <a:cubicBezTo>
                  <a:pt x="2528" y="783"/>
                  <a:pt x="2528" y="783"/>
                  <a:pt x="2528" y="783"/>
                </a:cubicBezTo>
                <a:cubicBezTo>
                  <a:pt x="2584" y="775"/>
                  <a:pt x="2584" y="775"/>
                  <a:pt x="2584" y="775"/>
                </a:cubicBezTo>
                <a:cubicBezTo>
                  <a:pt x="2588" y="780"/>
                  <a:pt x="2595" y="782"/>
                  <a:pt x="2602" y="781"/>
                </a:cubicBezTo>
                <a:close/>
                <a:moveTo>
                  <a:pt x="2014" y="2811"/>
                </a:moveTo>
                <a:cubicBezTo>
                  <a:pt x="2015" y="2807"/>
                  <a:pt x="2014" y="2802"/>
                  <a:pt x="2013" y="2798"/>
                </a:cubicBezTo>
                <a:cubicBezTo>
                  <a:pt x="2012" y="2795"/>
                  <a:pt x="2010" y="2793"/>
                  <a:pt x="2007" y="2791"/>
                </a:cubicBezTo>
                <a:cubicBezTo>
                  <a:pt x="2138" y="2512"/>
                  <a:pt x="2138" y="2512"/>
                  <a:pt x="2138" y="2512"/>
                </a:cubicBezTo>
                <a:cubicBezTo>
                  <a:pt x="2923" y="2892"/>
                  <a:pt x="2923" y="2892"/>
                  <a:pt x="2923" y="2892"/>
                </a:cubicBezTo>
                <a:cubicBezTo>
                  <a:pt x="2922" y="2893"/>
                  <a:pt x="2922" y="2894"/>
                  <a:pt x="2922" y="2896"/>
                </a:cubicBezTo>
                <a:lnTo>
                  <a:pt x="2014" y="2811"/>
                </a:lnTo>
                <a:close/>
                <a:moveTo>
                  <a:pt x="1726" y="931"/>
                </a:moveTo>
                <a:cubicBezTo>
                  <a:pt x="1732" y="928"/>
                  <a:pt x="1737" y="923"/>
                  <a:pt x="1739" y="917"/>
                </a:cubicBezTo>
                <a:cubicBezTo>
                  <a:pt x="1969" y="963"/>
                  <a:pt x="1969" y="963"/>
                  <a:pt x="1969" y="963"/>
                </a:cubicBezTo>
                <a:cubicBezTo>
                  <a:pt x="1976" y="1556"/>
                  <a:pt x="1976" y="1556"/>
                  <a:pt x="1976" y="1556"/>
                </a:cubicBezTo>
                <a:cubicBezTo>
                  <a:pt x="1807" y="1551"/>
                  <a:pt x="1807" y="1551"/>
                  <a:pt x="1807" y="1551"/>
                </a:cubicBezTo>
                <a:cubicBezTo>
                  <a:pt x="1715" y="933"/>
                  <a:pt x="1715" y="933"/>
                  <a:pt x="1715" y="933"/>
                </a:cubicBezTo>
                <a:cubicBezTo>
                  <a:pt x="1719" y="933"/>
                  <a:pt x="1722" y="932"/>
                  <a:pt x="1726" y="931"/>
                </a:cubicBezTo>
                <a:close/>
                <a:moveTo>
                  <a:pt x="2134" y="2511"/>
                </a:moveTo>
                <a:cubicBezTo>
                  <a:pt x="2004" y="2788"/>
                  <a:pt x="2004" y="2788"/>
                  <a:pt x="2004" y="2788"/>
                </a:cubicBezTo>
                <a:cubicBezTo>
                  <a:pt x="2001" y="2786"/>
                  <a:pt x="1998" y="2785"/>
                  <a:pt x="1994" y="2784"/>
                </a:cubicBezTo>
                <a:cubicBezTo>
                  <a:pt x="1990" y="2441"/>
                  <a:pt x="1990" y="2441"/>
                  <a:pt x="1990" y="2441"/>
                </a:cubicBezTo>
                <a:lnTo>
                  <a:pt x="2134" y="2511"/>
                </a:lnTo>
                <a:close/>
                <a:moveTo>
                  <a:pt x="1990" y="2437"/>
                </a:moveTo>
                <a:cubicBezTo>
                  <a:pt x="1980" y="1560"/>
                  <a:pt x="1980" y="1560"/>
                  <a:pt x="1980" y="1560"/>
                </a:cubicBezTo>
                <a:cubicBezTo>
                  <a:pt x="2570" y="1578"/>
                  <a:pt x="2570" y="1578"/>
                  <a:pt x="2570" y="1578"/>
                </a:cubicBezTo>
                <a:cubicBezTo>
                  <a:pt x="2136" y="2507"/>
                  <a:pt x="2136" y="2507"/>
                  <a:pt x="2136" y="2507"/>
                </a:cubicBezTo>
                <a:lnTo>
                  <a:pt x="1990" y="2437"/>
                </a:lnTo>
                <a:close/>
                <a:moveTo>
                  <a:pt x="2747" y="1135"/>
                </a:moveTo>
                <a:cubicBezTo>
                  <a:pt x="2751" y="1145"/>
                  <a:pt x="2759" y="1152"/>
                  <a:pt x="2768" y="1155"/>
                </a:cubicBezTo>
                <a:cubicBezTo>
                  <a:pt x="2572" y="1574"/>
                  <a:pt x="2572" y="1574"/>
                  <a:pt x="2572" y="1574"/>
                </a:cubicBezTo>
                <a:cubicBezTo>
                  <a:pt x="1980" y="1556"/>
                  <a:pt x="1980" y="1556"/>
                  <a:pt x="1980" y="1556"/>
                </a:cubicBezTo>
                <a:cubicBezTo>
                  <a:pt x="1973" y="964"/>
                  <a:pt x="1973" y="964"/>
                  <a:pt x="1973" y="964"/>
                </a:cubicBezTo>
                <a:cubicBezTo>
                  <a:pt x="2745" y="1120"/>
                  <a:pt x="2745" y="1120"/>
                  <a:pt x="2745" y="1120"/>
                </a:cubicBezTo>
                <a:cubicBezTo>
                  <a:pt x="2744" y="1125"/>
                  <a:pt x="2745" y="1130"/>
                  <a:pt x="2747" y="1135"/>
                </a:cubicBezTo>
                <a:close/>
                <a:moveTo>
                  <a:pt x="1976" y="1560"/>
                </a:moveTo>
                <a:cubicBezTo>
                  <a:pt x="1986" y="2435"/>
                  <a:pt x="1986" y="2435"/>
                  <a:pt x="1986" y="2435"/>
                </a:cubicBezTo>
                <a:cubicBezTo>
                  <a:pt x="1935" y="2410"/>
                  <a:pt x="1935" y="2410"/>
                  <a:pt x="1935" y="2410"/>
                </a:cubicBezTo>
                <a:cubicBezTo>
                  <a:pt x="1808" y="1555"/>
                  <a:pt x="1808" y="1555"/>
                  <a:pt x="1808" y="1555"/>
                </a:cubicBezTo>
                <a:lnTo>
                  <a:pt x="1976" y="1560"/>
                </a:lnTo>
                <a:close/>
                <a:moveTo>
                  <a:pt x="1986" y="2439"/>
                </a:moveTo>
                <a:cubicBezTo>
                  <a:pt x="1990" y="2780"/>
                  <a:pt x="1990" y="2780"/>
                  <a:pt x="1990" y="2780"/>
                </a:cubicBezTo>
                <a:cubicBezTo>
                  <a:pt x="1936" y="2415"/>
                  <a:pt x="1936" y="2415"/>
                  <a:pt x="1936" y="2415"/>
                </a:cubicBezTo>
                <a:lnTo>
                  <a:pt x="1986" y="2439"/>
                </a:lnTo>
                <a:close/>
                <a:moveTo>
                  <a:pt x="1987" y="2785"/>
                </a:moveTo>
                <a:cubicBezTo>
                  <a:pt x="1985" y="2785"/>
                  <a:pt x="1984" y="2785"/>
                  <a:pt x="1983" y="2786"/>
                </a:cubicBezTo>
                <a:cubicBezTo>
                  <a:pt x="1981" y="2787"/>
                  <a:pt x="1979" y="2788"/>
                  <a:pt x="1978" y="2789"/>
                </a:cubicBezTo>
                <a:cubicBezTo>
                  <a:pt x="1472" y="2191"/>
                  <a:pt x="1472" y="2191"/>
                  <a:pt x="1472" y="2191"/>
                </a:cubicBezTo>
                <a:cubicBezTo>
                  <a:pt x="1932" y="2413"/>
                  <a:pt x="1932" y="2413"/>
                  <a:pt x="1932" y="2413"/>
                </a:cubicBezTo>
                <a:lnTo>
                  <a:pt x="1987" y="2785"/>
                </a:lnTo>
                <a:close/>
                <a:moveTo>
                  <a:pt x="2937" y="2876"/>
                </a:moveTo>
                <a:cubicBezTo>
                  <a:pt x="2931" y="2878"/>
                  <a:pt x="2927" y="2883"/>
                  <a:pt x="2924" y="2888"/>
                </a:cubicBezTo>
                <a:cubicBezTo>
                  <a:pt x="2139" y="2509"/>
                  <a:pt x="2139" y="2509"/>
                  <a:pt x="2139" y="2509"/>
                </a:cubicBezTo>
                <a:cubicBezTo>
                  <a:pt x="2575" y="1579"/>
                  <a:pt x="2575" y="1579"/>
                  <a:pt x="2575" y="1579"/>
                </a:cubicBezTo>
                <a:cubicBezTo>
                  <a:pt x="2824" y="1586"/>
                  <a:pt x="2824" y="1586"/>
                  <a:pt x="2824" y="1586"/>
                </a:cubicBezTo>
                <a:cubicBezTo>
                  <a:pt x="2944" y="2874"/>
                  <a:pt x="2944" y="2874"/>
                  <a:pt x="2944" y="2874"/>
                </a:cubicBezTo>
                <a:cubicBezTo>
                  <a:pt x="2941" y="2874"/>
                  <a:pt x="2939" y="2875"/>
                  <a:pt x="2937" y="2876"/>
                </a:cubicBezTo>
                <a:close/>
                <a:moveTo>
                  <a:pt x="2576" y="1575"/>
                </a:moveTo>
                <a:cubicBezTo>
                  <a:pt x="2772" y="1156"/>
                  <a:pt x="2772" y="1156"/>
                  <a:pt x="2772" y="1156"/>
                </a:cubicBezTo>
                <a:cubicBezTo>
                  <a:pt x="2776" y="1157"/>
                  <a:pt x="2780" y="1157"/>
                  <a:pt x="2784" y="1156"/>
                </a:cubicBezTo>
                <a:cubicBezTo>
                  <a:pt x="2823" y="1582"/>
                  <a:pt x="2823" y="1582"/>
                  <a:pt x="2823" y="1582"/>
                </a:cubicBezTo>
                <a:lnTo>
                  <a:pt x="2576" y="1575"/>
                </a:lnTo>
                <a:close/>
                <a:moveTo>
                  <a:pt x="1969" y="959"/>
                </a:moveTo>
                <a:cubicBezTo>
                  <a:pt x="1740" y="913"/>
                  <a:pt x="1740" y="913"/>
                  <a:pt x="1740" y="913"/>
                </a:cubicBezTo>
                <a:cubicBezTo>
                  <a:pt x="1740" y="911"/>
                  <a:pt x="1741" y="909"/>
                  <a:pt x="1740" y="907"/>
                </a:cubicBezTo>
                <a:cubicBezTo>
                  <a:pt x="1968" y="871"/>
                  <a:pt x="1968" y="871"/>
                  <a:pt x="1968" y="871"/>
                </a:cubicBezTo>
                <a:lnTo>
                  <a:pt x="1969" y="959"/>
                </a:lnTo>
                <a:close/>
                <a:moveTo>
                  <a:pt x="1711" y="932"/>
                </a:moveTo>
                <a:cubicBezTo>
                  <a:pt x="1803" y="1551"/>
                  <a:pt x="1803" y="1551"/>
                  <a:pt x="1803" y="1551"/>
                </a:cubicBezTo>
                <a:cubicBezTo>
                  <a:pt x="1006" y="1526"/>
                  <a:pt x="1006" y="1526"/>
                  <a:pt x="1006" y="1526"/>
                </a:cubicBezTo>
                <a:cubicBezTo>
                  <a:pt x="1698" y="923"/>
                  <a:pt x="1698" y="923"/>
                  <a:pt x="1698" y="923"/>
                </a:cubicBezTo>
                <a:cubicBezTo>
                  <a:pt x="1702" y="928"/>
                  <a:pt x="1706" y="931"/>
                  <a:pt x="1711" y="932"/>
                </a:cubicBezTo>
                <a:close/>
                <a:moveTo>
                  <a:pt x="1804" y="1555"/>
                </a:moveTo>
                <a:cubicBezTo>
                  <a:pt x="1931" y="2408"/>
                  <a:pt x="1931" y="2408"/>
                  <a:pt x="1931" y="2408"/>
                </a:cubicBezTo>
                <a:cubicBezTo>
                  <a:pt x="1465" y="2183"/>
                  <a:pt x="1465" y="2183"/>
                  <a:pt x="1465" y="2183"/>
                </a:cubicBezTo>
                <a:cubicBezTo>
                  <a:pt x="950" y="1575"/>
                  <a:pt x="950" y="1575"/>
                  <a:pt x="950" y="1575"/>
                </a:cubicBezTo>
                <a:cubicBezTo>
                  <a:pt x="1002" y="1530"/>
                  <a:pt x="1002" y="1530"/>
                  <a:pt x="1002" y="1530"/>
                </a:cubicBezTo>
                <a:lnTo>
                  <a:pt x="1804" y="1555"/>
                </a:lnTo>
                <a:close/>
                <a:moveTo>
                  <a:pt x="954" y="1566"/>
                </a:moveTo>
                <a:cubicBezTo>
                  <a:pt x="971" y="1529"/>
                  <a:pt x="971" y="1529"/>
                  <a:pt x="971" y="1529"/>
                </a:cubicBezTo>
                <a:cubicBezTo>
                  <a:pt x="996" y="1530"/>
                  <a:pt x="996" y="1530"/>
                  <a:pt x="996" y="1530"/>
                </a:cubicBezTo>
                <a:lnTo>
                  <a:pt x="954" y="1566"/>
                </a:lnTo>
                <a:close/>
                <a:moveTo>
                  <a:pt x="950" y="1580"/>
                </a:moveTo>
                <a:cubicBezTo>
                  <a:pt x="1457" y="2179"/>
                  <a:pt x="1457" y="2179"/>
                  <a:pt x="1457" y="2179"/>
                </a:cubicBezTo>
                <a:cubicBezTo>
                  <a:pt x="891" y="1906"/>
                  <a:pt x="891" y="1906"/>
                  <a:pt x="891" y="1906"/>
                </a:cubicBezTo>
                <a:lnTo>
                  <a:pt x="950" y="1580"/>
                </a:lnTo>
                <a:close/>
                <a:moveTo>
                  <a:pt x="2966" y="2885"/>
                </a:moveTo>
                <a:cubicBezTo>
                  <a:pt x="2962" y="2879"/>
                  <a:pt x="2955" y="2875"/>
                  <a:pt x="2948" y="2874"/>
                </a:cubicBezTo>
                <a:cubicBezTo>
                  <a:pt x="2828" y="1586"/>
                  <a:pt x="2828" y="1586"/>
                  <a:pt x="2828" y="1586"/>
                </a:cubicBezTo>
                <a:cubicBezTo>
                  <a:pt x="4840" y="1649"/>
                  <a:pt x="4840" y="1649"/>
                  <a:pt x="4840" y="1649"/>
                </a:cubicBezTo>
                <a:lnTo>
                  <a:pt x="2966" y="2885"/>
                </a:lnTo>
                <a:close/>
                <a:moveTo>
                  <a:pt x="4822" y="1644"/>
                </a:moveTo>
                <a:cubicBezTo>
                  <a:pt x="2827" y="1582"/>
                  <a:pt x="2827" y="1582"/>
                  <a:pt x="2827" y="1582"/>
                </a:cubicBezTo>
                <a:cubicBezTo>
                  <a:pt x="2788" y="1156"/>
                  <a:pt x="2788" y="1156"/>
                  <a:pt x="2788" y="1156"/>
                </a:cubicBezTo>
                <a:cubicBezTo>
                  <a:pt x="2789" y="1155"/>
                  <a:pt x="2790" y="1155"/>
                  <a:pt x="2792" y="1154"/>
                </a:cubicBezTo>
                <a:cubicBezTo>
                  <a:pt x="2801" y="1151"/>
                  <a:pt x="2807" y="1144"/>
                  <a:pt x="2811" y="1135"/>
                </a:cubicBezTo>
                <a:lnTo>
                  <a:pt x="4822" y="1644"/>
                </a:lnTo>
                <a:close/>
                <a:moveTo>
                  <a:pt x="2929" y="648"/>
                </a:moveTo>
                <a:cubicBezTo>
                  <a:pt x="2933" y="656"/>
                  <a:pt x="2939" y="662"/>
                  <a:pt x="2947" y="664"/>
                </a:cubicBezTo>
                <a:cubicBezTo>
                  <a:pt x="2794" y="1092"/>
                  <a:pt x="2794" y="1092"/>
                  <a:pt x="2794" y="1092"/>
                </a:cubicBezTo>
                <a:cubicBezTo>
                  <a:pt x="2786" y="1087"/>
                  <a:pt x="2776" y="1087"/>
                  <a:pt x="2766" y="1090"/>
                </a:cubicBezTo>
                <a:cubicBezTo>
                  <a:pt x="2606" y="779"/>
                  <a:pt x="2606" y="779"/>
                  <a:pt x="2606" y="779"/>
                </a:cubicBezTo>
                <a:cubicBezTo>
                  <a:pt x="2612" y="777"/>
                  <a:pt x="2616" y="771"/>
                  <a:pt x="2617" y="765"/>
                </a:cubicBezTo>
                <a:cubicBezTo>
                  <a:pt x="2929" y="648"/>
                  <a:pt x="2929" y="648"/>
                  <a:pt x="2929" y="648"/>
                </a:cubicBezTo>
                <a:cubicBezTo>
                  <a:pt x="2929" y="648"/>
                  <a:pt x="2929" y="648"/>
                  <a:pt x="2929" y="648"/>
                </a:cubicBezTo>
                <a:close/>
                <a:moveTo>
                  <a:pt x="2580" y="769"/>
                </a:moveTo>
                <a:cubicBezTo>
                  <a:pt x="2580" y="770"/>
                  <a:pt x="2581" y="770"/>
                  <a:pt x="2581" y="771"/>
                </a:cubicBezTo>
                <a:cubicBezTo>
                  <a:pt x="2526" y="780"/>
                  <a:pt x="2526" y="780"/>
                  <a:pt x="2526" y="780"/>
                </a:cubicBezTo>
                <a:cubicBezTo>
                  <a:pt x="2000" y="77"/>
                  <a:pt x="2000" y="77"/>
                  <a:pt x="2000" y="77"/>
                </a:cubicBezTo>
                <a:cubicBezTo>
                  <a:pt x="2581" y="752"/>
                  <a:pt x="2581" y="752"/>
                  <a:pt x="2581" y="752"/>
                </a:cubicBezTo>
                <a:cubicBezTo>
                  <a:pt x="2578" y="757"/>
                  <a:pt x="2578" y="763"/>
                  <a:pt x="2580" y="769"/>
                </a:cubicBezTo>
                <a:close/>
                <a:moveTo>
                  <a:pt x="1958" y="61"/>
                </a:moveTo>
                <a:cubicBezTo>
                  <a:pt x="1968" y="867"/>
                  <a:pt x="1968" y="867"/>
                  <a:pt x="1968" y="867"/>
                </a:cubicBezTo>
                <a:cubicBezTo>
                  <a:pt x="1740" y="903"/>
                  <a:pt x="1740" y="903"/>
                  <a:pt x="1740" y="903"/>
                </a:cubicBezTo>
                <a:cubicBezTo>
                  <a:pt x="1739" y="902"/>
                  <a:pt x="1739" y="901"/>
                  <a:pt x="1739" y="901"/>
                </a:cubicBezTo>
                <a:cubicBezTo>
                  <a:pt x="1735" y="892"/>
                  <a:pt x="1728" y="887"/>
                  <a:pt x="1719" y="886"/>
                </a:cubicBezTo>
                <a:cubicBezTo>
                  <a:pt x="1954" y="60"/>
                  <a:pt x="1954" y="60"/>
                  <a:pt x="1954" y="60"/>
                </a:cubicBezTo>
                <a:cubicBezTo>
                  <a:pt x="1955" y="60"/>
                  <a:pt x="1957" y="60"/>
                  <a:pt x="1958" y="61"/>
                </a:cubicBezTo>
                <a:close/>
                <a:moveTo>
                  <a:pt x="1412" y="563"/>
                </a:moveTo>
                <a:cubicBezTo>
                  <a:pt x="1419" y="565"/>
                  <a:pt x="1426" y="565"/>
                  <a:pt x="1433" y="562"/>
                </a:cubicBezTo>
                <a:cubicBezTo>
                  <a:pt x="1435" y="561"/>
                  <a:pt x="1437" y="560"/>
                  <a:pt x="1439" y="558"/>
                </a:cubicBezTo>
                <a:cubicBezTo>
                  <a:pt x="1699" y="894"/>
                  <a:pt x="1699" y="894"/>
                  <a:pt x="1699" y="894"/>
                </a:cubicBezTo>
                <a:cubicBezTo>
                  <a:pt x="1694" y="901"/>
                  <a:pt x="1692" y="910"/>
                  <a:pt x="1695" y="918"/>
                </a:cubicBezTo>
                <a:cubicBezTo>
                  <a:pt x="1696" y="919"/>
                  <a:pt x="1696" y="919"/>
                  <a:pt x="1696" y="920"/>
                </a:cubicBezTo>
                <a:cubicBezTo>
                  <a:pt x="1000" y="1526"/>
                  <a:pt x="1000" y="1526"/>
                  <a:pt x="1000" y="1526"/>
                </a:cubicBezTo>
                <a:cubicBezTo>
                  <a:pt x="973" y="1525"/>
                  <a:pt x="973" y="1525"/>
                  <a:pt x="973" y="1525"/>
                </a:cubicBezTo>
                <a:lnTo>
                  <a:pt x="1412" y="563"/>
                </a:lnTo>
                <a:close/>
                <a:moveTo>
                  <a:pt x="947" y="1573"/>
                </a:moveTo>
                <a:cubicBezTo>
                  <a:pt x="947" y="1574"/>
                  <a:pt x="947" y="1574"/>
                  <a:pt x="947" y="1574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77" y="1513"/>
                  <a:pt x="77" y="1513"/>
                  <a:pt x="77" y="1513"/>
                </a:cubicBezTo>
                <a:cubicBezTo>
                  <a:pt x="78" y="1509"/>
                  <a:pt x="79" y="1505"/>
                  <a:pt x="79" y="1502"/>
                </a:cubicBezTo>
                <a:cubicBezTo>
                  <a:pt x="967" y="1529"/>
                  <a:pt x="967" y="1529"/>
                  <a:pt x="967" y="1529"/>
                </a:cubicBezTo>
                <a:lnTo>
                  <a:pt x="947" y="1573"/>
                </a:lnTo>
                <a:close/>
                <a:moveTo>
                  <a:pt x="64" y="1529"/>
                </a:moveTo>
                <a:cubicBezTo>
                  <a:pt x="69" y="1526"/>
                  <a:pt x="72" y="1522"/>
                  <a:pt x="75" y="1517"/>
                </a:cubicBezTo>
                <a:cubicBezTo>
                  <a:pt x="862" y="2047"/>
                  <a:pt x="862" y="2047"/>
                  <a:pt x="862" y="2047"/>
                </a:cubicBezTo>
                <a:cubicBezTo>
                  <a:pt x="700" y="2959"/>
                  <a:pt x="700" y="2959"/>
                  <a:pt x="700" y="2959"/>
                </a:cubicBezTo>
                <a:cubicBezTo>
                  <a:pt x="695" y="2959"/>
                  <a:pt x="691" y="2959"/>
                  <a:pt x="687" y="2961"/>
                </a:cubicBezTo>
                <a:cubicBezTo>
                  <a:pt x="687" y="2961"/>
                  <a:pt x="686" y="2961"/>
                  <a:pt x="686" y="2962"/>
                </a:cubicBezTo>
                <a:lnTo>
                  <a:pt x="64" y="152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3" name="Freeform 66">
            <a:extLst>
              <a:ext uri="{FF2B5EF4-FFF2-40B4-BE49-F238E27FC236}">
                <a16:creationId xmlns:a16="http://schemas.microsoft.com/office/drawing/2014/main" id="{021AEB13-1FC8-455E-8270-D554197C18A8}"/>
              </a:ext>
            </a:extLst>
          </p:cNvPr>
          <p:cNvSpPr>
            <a:spLocks noEditPoints="1"/>
          </p:cNvSpPr>
          <p:nvPr/>
        </p:nvSpPr>
        <p:spPr bwMode="auto">
          <a:xfrm>
            <a:off x="839925" y="2058171"/>
            <a:ext cx="281365" cy="278386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gradFill>
            <a:gsLst>
              <a:gs pos="4000">
                <a:schemeClr val="tx1"/>
              </a:gs>
              <a:gs pos="3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" name="Freeform 71">
            <a:extLst>
              <a:ext uri="{FF2B5EF4-FFF2-40B4-BE49-F238E27FC236}">
                <a16:creationId xmlns:a16="http://schemas.microsoft.com/office/drawing/2014/main" id="{22FBEDCE-9FA3-4C44-B83B-600E4E9F1918}"/>
              </a:ext>
            </a:extLst>
          </p:cNvPr>
          <p:cNvSpPr>
            <a:spLocks noEditPoints="1"/>
          </p:cNvSpPr>
          <p:nvPr/>
        </p:nvSpPr>
        <p:spPr bwMode="auto">
          <a:xfrm>
            <a:off x="877884" y="3428359"/>
            <a:ext cx="240506" cy="2405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" name="Freeform 43">
            <a:extLst>
              <a:ext uri="{FF2B5EF4-FFF2-40B4-BE49-F238E27FC236}">
                <a16:creationId xmlns:a16="http://schemas.microsoft.com/office/drawing/2014/main" id="{08F7FD0F-9825-4703-9E1F-4F14960136A2}"/>
              </a:ext>
            </a:extLst>
          </p:cNvPr>
          <p:cNvSpPr>
            <a:spLocks/>
          </p:cNvSpPr>
          <p:nvPr/>
        </p:nvSpPr>
        <p:spPr bwMode="auto">
          <a:xfrm>
            <a:off x="733518" y="3971291"/>
            <a:ext cx="516743" cy="448144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EAC41012-3F74-416C-8DC4-C8941AA906B2}"/>
              </a:ext>
            </a:extLst>
          </p:cNvPr>
          <p:cNvSpPr txBox="1"/>
          <p:nvPr/>
        </p:nvSpPr>
        <p:spPr>
          <a:xfrm>
            <a:off x="1338121" y="3961976"/>
            <a:ext cx="6094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2 Tier</a:t>
            </a:r>
            <a:endParaRPr lang="id-ID" sz="1350" dirty="0">
              <a:latin typeface="+mj-lt"/>
            </a:endParaRP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67A6B089-C367-48AD-AB4E-AD507EF67B0A}"/>
              </a:ext>
            </a:extLst>
          </p:cNvPr>
          <p:cNvSpPr txBox="1"/>
          <p:nvPr/>
        </p:nvSpPr>
        <p:spPr>
          <a:xfrm>
            <a:off x="1309800" y="4169062"/>
            <a:ext cx="2284882" cy="26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825" b="1" dirty="0"/>
              <a:t>Possibile migliore dell’algoritmo</a:t>
            </a:r>
            <a:endParaRPr lang="en-US" sz="825" b="1" dirty="0"/>
          </a:p>
        </p:txBody>
      </p:sp>
      <p:sp>
        <p:nvSpPr>
          <p:cNvPr id="47" name="Freeform 97">
            <a:extLst>
              <a:ext uri="{FF2B5EF4-FFF2-40B4-BE49-F238E27FC236}">
                <a16:creationId xmlns:a16="http://schemas.microsoft.com/office/drawing/2014/main" id="{09BF3A55-0405-48EE-9738-B2D31B037F51}"/>
              </a:ext>
            </a:extLst>
          </p:cNvPr>
          <p:cNvSpPr>
            <a:spLocks noEditPoints="1"/>
          </p:cNvSpPr>
          <p:nvPr/>
        </p:nvSpPr>
        <p:spPr bwMode="auto">
          <a:xfrm>
            <a:off x="869849" y="4075110"/>
            <a:ext cx="244079" cy="240506"/>
          </a:xfrm>
          <a:custGeom>
            <a:avLst/>
            <a:gdLst>
              <a:gd name="T0" fmla="*/ 170 w 179"/>
              <a:gd name="T1" fmla="*/ 35 h 176"/>
              <a:gd name="T2" fmla="*/ 166 w 179"/>
              <a:gd name="T3" fmla="*/ 38 h 176"/>
              <a:gd name="T4" fmla="*/ 166 w 179"/>
              <a:gd name="T5" fmla="*/ 38 h 176"/>
              <a:gd name="T6" fmla="*/ 146 w 179"/>
              <a:gd name="T7" fmla="*/ 58 h 176"/>
              <a:gd name="T8" fmla="*/ 146 w 179"/>
              <a:gd name="T9" fmla="*/ 58 h 176"/>
              <a:gd name="T10" fmla="*/ 132 w 179"/>
              <a:gd name="T11" fmla="*/ 64 h 176"/>
              <a:gd name="T12" fmla="*/ 112 w 179"/>
              <a:gd name="T13" fmla="*/ 44 h 176"/>
              <a:gd name="T14" fmla="*/ 118 w 179"/>
              <a:gd name="T15" fmla="*/ 30 h 176"/>
              <a:gd name="T16" fmla="*/ 112 w 179"/>
              <a:gd name="T17" fmla="*/ 24 h 176"/>
              <a:gd name="T18" fmla="*/ 104 w 179"/>
              <a:gd name="T19" fmla="*/ 44 h 176"/>
              <a:gd name="T20" fmla="*/ 132 w 179"/>
              <a:gd name="T21" fmla="*/ 72 h 176"/>
              <a:gd name="T22" fmla="*/ 152 w 179"/>
              <a:gd name="T23" fmla="*/ 64 h 176"/>
              <a:gd name="T24" fmla="*/ 152 w 179"/>
              <a:gd name="T25" fmla="*/ 64 h 176"/>
              <a:gd name="T26" fmla="*/ 167 w 179"/>
              <a:gd name="T27" fmla="*/ 49 h 176"/>
              <a:gd name="T28" fmla="*/ 162 w 179"/>
              <a:gd name="T29" fmla="*/ 77 h 176"/>
              <a:gd name="T30" fmla="*/ 140 w 179"/>
              <a:gd name="T31" fmla="*/ 99 h 176"/>
              <a:gd name="T32" fmla="*/ 129 w 179"/>
              <a:gd name="T33" fmla="*/ 104 h 176"/>
              <a:gd name="T34" fmla="*/ 102 w 179"/>
              <a:gd name="T35" fmla="*/ 95 h 176"/>
              <a:gd name="T36" fmla="*/ 102 w 179"/>
              <a:gd name="T37" fmla="*/ 95 h 176"/>
              <a:gd name="T38" fmla="*/ 100 w 179"/>
              <a:gd name="T39" fmla="*/ 94 h 176"/>
              <a:gd name="T40" fmla="*/ 97 w 179"/>
              <a:gd name="T41" fmla="*/ 96 h 176"/>
              <a:gd name="T42" fmla="*/ 96 w 179"/>
              <a:gd name="T43" fmla="*/ 96 h 176"/>
              <a:gd name="T44" fmla="*/ 35 w 179"/>
              <a:gd name="T45" fmla="*/ 163 h 176"/>
              <a:gd name="T46" fmla="*/ 24 w 179"/>
              <a:gd name="T47" fmla="*/ 168 h 176"/>
              <a:gd name="T48" fmla="*/ 8 w 179"/>
              <a:gd name="T49" fmla="*/ 152 h 176"/>
              <a:gd name="T50" fmla="*/ 13 w 179"/>
              <a:gd name="T51" fmla="*/ 141 h 176"/>
              <a:gd name="T52" fmla="*/ 80 w 179"/>
              <a:gd name="T53" fmla="*/ 80 h 176"/>
              <a:gd name="T54" fmla="*/ 80 w 179"/>
              <a:gd name="T55" fmla="*/ 80 h 176"/>
              <a:gd name="T56" fmla="*/ 82 w 179"/>
              <a:gd name="T57" fmla="*/ 76 h 176"/>
              <a:gd name="T58" fmla="*/ 81 w 179"/>
              <a:gd name="T59" fmla="*/ 74 h 176"/>
              <a:gd name="T60" fmla="*/ 81 w 179"/>
              <a:gd name="T61" fmla="*/ 74 h 176"/>
              <a:gd name="T62" fmla="*/ 79 w 179"/>
              <a:gd name="T63" fmla="*/ 37 h 176"/>
              <a:gd name="T64" fmla="*/ 100 w 179"/>
              <a:gd name="T65" fmla="*/ 15 h 176"/>
              <a:gd name="T66" fmla="*/ 118 w 179"/>
              <a:gd name="T67" fmla="*/ 8 h 176"/>
              <a:gd name="T68" fmla="*/ 118 w 179"/>
              <a:gd name="T69" fmla="*/ 8 h 176"/>
              <a:gd name="T70" fmla="*/ 127 w 179"/>
              <a:gd name="T71" fmla="*/ 9 h 176"/>
              <a:gd name="T72" fmla="*/ 112 w 179"/>
              <a:gd name="T73" fmla="*/ 24 h 176"/>
              <a:gd name="T74" fmla="*/ 118 w 179"/>
              <a:gd name="T75" fmla="*/ 30 h 176"/>
              <a:gd name="T76" fmla="*/ 138 w 179"/>
              <a:gd name="T77" fmla="*/ 10 h 176"/>
              <a:gd name="T78" fmla="*/ 138 w 179"/>
              <a:gd name="T79" fmla="*/ 10 h 176"/>
              <a:gd name="T80" fmla="*/ 141 w 179"/>
              <a:gd name="T81" fmla="*/ 6 h 176"/>
              <a:gd name="T82" fmla="*/ 118 w 179"/>
              <a:gd name="T83" fmla="*/ 0 h 176"/>
              <a:gd name="T84" fmla="*/ 118 w 179"/>
              <a:gd name="T85" fmla="*/ 0 h 176"/>
              <a:gd name="T86" fmla="*/ 95 w 179"/>
              <a:gd name="T87" fmla="*/ 9 h 176"/>
              <a:gd name="T88" fmla="*/ 73 w 179"/>
              <a:gd name="T89" fmla="*/ 31 h 176"/>
              <a:gd name="T90" fmla="*/ 73 w 179"/>
              <a:gd name="T91" fmla="*/ 76 h 176"/>
              <a:gd name="T92" fmla="*/ 7 w 179"/>
              <a:gd name="T93" fmla="*/ 135 h 176"/>
              <a:gd name="T94" fmla="*/ 0 w 179"/>
              <a:gd name="T95" fmla="*/ 152 h 176"/>
              <a:gd name="T96" fmla="*/ 24 w 179"/>
              <a:gd name="T97" fmla="*/ 176 h 176"/>
              <a:gd name="T98" fmla="*/ 41 w 179"/>
              <a:gd name="T99" fmla="*/ 169 h 176"/>
              <a:gd name="T100" fmla="*/ 101 w 179"/>
              <a:gd name="T101" fmla="*/ 103 h 176"/>
              <a:gd name="T102" fmla="*/ 129 w 179"/>
              <a:gd name="T103" fmla="*/ 112 h 176"/>
              <a:gd name="T104" fmla="*/ 146 w 179"/>
              <a:gd name="T105" fmla="*/ 105 h 176"/>
              <a:gd name="T106" fmla="*/ 167 w 179"/>
              <a:gd name="T107" fmla="*/ 83 h 176"/>
              <a:gd name="T108" fmla="*/ 170 w 179"/>
              <a:gd name="T109" fmla="*/ 35 h 176"/>
              <a:gd name="T110" fmla="*/ 21 w 179"/>
              <a:gd name="T111" fmla="*/ 149 h 176"/>
              <a:gd name="T112" fmla="*/ 20 w 179"/>
              <a:gd name="T113" fmla="*/ 152 h 176"/>
              <a:gd name="T114" fmla="*/ 24 w 179"/>
              <a:gd name="T115" fmla="*/ 156 h 176"/>
              <a:gd name="T116" fmla="*/ 28 w 179"/>
              <a:gd name="T117" fmla="*/ 152 h 176"/>
              <a:gd name="T118" fmla="*/ 24 w 179"/>
              <a:gd name="T119" fmla="*/ 148 h 176"/>
              <a:gd name="T120" fmla="*/ 21 w 179"/>
              <a:gd name="T121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9" h="176">
                <a:moveTo>
                  <a:pt x="170" y="35"/>
                </a:moveTo>
                <a:cubicBezTo>
                  <a:pt x="166" y="38"/>
                  <a:pt x="166" y="38"/>
                  <a:pt x="166" y="38"/>
                </a:cubicBezTo>
                <a:cubicBezTo>
                  <a:pt x="166" y="38"/>
                  <a:pt x="166" y="38"/>
                  <a:pt x="166" y="3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2" y="62"/>
                  <a:pt x="137" y="64"/>
                  <a:pt x="132" y="64"/>
                </a:cubicBezTo>
                <a:cubicBezTo>
                  <a:pt x="121" y="64"/>
                  <a:pt x="112" y="55"/>
                  <a:pt x="112" y="44"/>
                </a:cubicBezTo>
                <a:cubicBezTo>
                  <a:pt x="112" y="38"/>
                  <a:pt x="114" y="34"/>
                  <a:pt x="118" y="30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07" y="29"/>
                  <a:pt x="104" y="36"/>
                  <a:pt x="104" y="44"/>
                </a:cubicBezTo>
                <a:cubicBezTo>
                  <a:pt x="104" y="59"/>
                  <a:pt x="117" y="72"/>
                  <a:pt x="132" y="72"/>
                </a:cubicBezTo>
                <a:cubicBezTo>
                  <a:pt x="140" y="72"/>
                  <a:pt x="147" y="69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67" y="49"/>
                  <a:pt x="167" y="49"/>
                  <a:pt x="167" y="49"/>
                </a:cubicBezTo>
                <a:cubicBezTo>
                  <a:pt x="170" y="60"/>
                  <a:pt x="168" y="71"/>
                  <a:pt x="162" y="77"/>
                </a:cubicBezTo>
                <a:cubicBezTo>
                  <a:pt x="140" y="99"/>
                  <a:pt x="140" y="99"/>
                  <a:pt x="140" y="99"/>
                </a:cubicBezTo>
                <a:cubicBezTo>
                  <a:pt x="137" y="102"/>
                  <a:pt x="133" y="104"/>
                  <a:pt x="129" y="104"/>
                </a:cubicBezTo>
                <a:cubicBezTo>
                  <a:pt x="129" y="104"/>
                  <a:pt x="115" y="103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1" y="94"/>
                  <a:pt x="101" y="94"/>
                  <a:pt x="100" y="94"/>
                </a:cubicBezTo>
                <a:cubicBezTo>
                  <a:pt x="98" y="94"/>
                  <a:pt x="97" y="95"/>
                  <a:pt x="97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2" y="166"/>
                  <a:pt x="28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148"/>
                  <a:pt x="10" y="144"/>
                  <a:pt x="13" y="14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1" y="79"/>
                  <a:pt x="82" y="78"/>
                  <a:pt x="82" y="76"/>
                </a:cubicBezTo>
                <a:cubicBezTo>
                  <a:pt x="82" y="76"/>
                  <a:pt x="81" y="75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69" y="59"/>
                  <a:pt x="69" y="47"/>
                  <a:pt x="79" y="37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6" y="9"/>
                  <a:pt x="113" y="8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21" y="8"/>
                  <a:pt x="124" y="8"/>
                  <a:pt x="127" y="9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41" y="6"/>
                  <a:pt x="141" y="6"/>
                  <a:pt x="141" y="6"/>
                </a:cubicBezTo>
                <a:cubicBezTo>
                  <a:pt x="133" y="2"/>
                  <a:pt x="125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3"/>
                  <a:pt x="95" y="9"/>
                </a:cubicBezTo>
                <a:cubicBezTo>
                  <a:pt x="73" y="31"/>
                  <a:pt x="73" y="31"/>
                  <a:pt x="73" y="31"/>
                </a:cubicBezTo>
                <a:cubicBezTo>
                  <a:pt x="59" y="46"/>
                  <a:pt x="63" y="62"/>
                  <a:pt x="73" y="76"/>
                </a:cubicBezTo>
                <a:cubicBezTo>
                  <a:pt x="7" y="135"/>
                  <a:pt x="7" y="135"/>
                  <a:pt x="7" y="135"/>
                </a:cubicBezTo>
                <a:cubicBezTo>
                  <a:pt x="3" y="139"/>
                  <a:pt x="0" y="145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1" y="176"/>
                  <a:pt x="37" y="173"/>
                  <a:pt x="41" y="169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14" y="111"/>
                  <a:pt x="127" y="112"/>
                  <a:pt x="129" y="112"/>
                </a:cubicBezTo>
                <a:cubicBezTo>
                  <a:pt x="135" y="112"/>
                  <a:pt x="141" y="110"/>
                  <a:pt x="146" y="105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78" y="72"/>
                  <a:pt x="179" y="52"/>
                  <a:pt x="170" y="35"/>
                </a:cubicBezTo>
                <a:moveTo>
                  <a:pt x="21" y="149"/>
                </a:moveTo>
                <a:cubicBezTo>
                  <a:pt x="20" y="150"/>
                  <a:pt x="20" y="151"/>
                  <a:pt x="20" y="152"/>
                </a:cubicBezTo>
                <a:cubicBezTo>
                  <a:pt x="20" y="154"/>
                  <a:pt x="22" y="156"/>
                  <a:pt x="24" y="156"/>
                </a:cubicBezTo>
                <a:cubicBezTo>
                  <a:pt x="26" y="156"/>
                  <a:pt x="28" y="154"/>
                  <a:pt x="28" y="152"/>
                </a:cubicBezTo>
                <a:cubicBezTo>
                  <a:pt x="28" y="150"/>
                  <a:pt x="26" y="148"/>
                  <a:pt x="24" y="148"/>
                </a:cubicBezTo>
                <a:cubicBezTo>
                  <a:pt x="23" y="148"/>
                  <a:pt x="22" y="148"/>
                  <a:pt x="21" y="149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9" name="Freeform 43">
            <a:extLst>
              <a:ext uri="{FF2B5EF4-FFF2-40B4-BE49-F238E27FC236}">
                <a16:creationId xmlns:a16="http://schemas.microsoft.com/office/drawing/2014/main" id="{3876C7B1-B462-439F-A98C-9E39A4E9A98D}"/>
              </a:ext>
            </a:extLst>
          </p:cNvPr>
          <p:cNvSpPr>
            <a:spLocks/>
          </p:cNvSpPr>
          <p:nvPr/>
        </p:nvSpPr>
        <p:spPr bwMode="auto">
          <a:xfrm>
            <a:off x="782396" y="5356694"/>
            <a:ext cx="516743" cy="448144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0" name="TextBox 66">
            <a:extLst>
              <a:ext uri="{FF2B5EF4-FFF2-40B4-BE49-F238E27FC236}">
                <a16:creationId xmlns:a16="http://schemas.microsoft.com/office/drawing/2014/main" id="{8D765EBA-84BE-4235-8033-37F1F68ED786}"/>
              </a:ext>
            </a:extLst>
          </p:cNvPr>
          <p:cNvSpPr txBox="1"/>
          <p:nvPr/>
        </p:nvSpPr>
        <p:spPr>
          <a:xfrm>
            <a:off x="1387741" y="5377740"/>
            <a:ext cx="7922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+mj-lt"/>
              </a:rPr>
              <a:t>Risultati</a:t>
            </a:r>
            <a:endParaRPr lang="id-ID" sz="1350" dirty="0">
              <a:latin typeface="+mj-lt"/>
            </a:endParaRPr>
          </a:p>
        </p:txBody>
      </p:sp>
      <p:pic>
        <p:nvPicPr>
          <p:cNvPr id="3" name="Elemento grafico 2" descr="Grafico a barre">
            <a:extLst>
              <a:ext uri="{FF2B5EF4-FFF2-40B4-BE49-F238E27FC236}">
                <a16:creationId xmlns:a16="http://schemas.microsoft.com/office/drawing/2014/main" id="{37E4BFFB-F105-44CF-BC8D-08E72CF72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86" y="5383872"/>
            <a:ext cx="393788" cy="39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/>
      <p:bldP spid="54" grpId="0" animBg="1"/>
      <p:bldP spid="55" grpId="0" animBg="1"/>
      <p:bldP spid="56" grpId="0" animBg="1"/>
      <p:bldP spid="57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76" grpId="0" animBg="1"/>
      <p:bldP spid="78" grpId="0" animBg="1"/>
      <p:bldP spid="31" grpId="0" animBg="1"/>
      <p:bldP spid="33" grpId="0" animBg="1"/>
      <p:bldP spid="34" grpId="0" animBg="1"/>
      <p:bldP spid="32" grpId="0" animBg="1"/>
      <p:bldP spid="44" grpId="0"/>
      <p:bldP spid="45" grpId="0"/>
      <p:bldP spid="47" grpId="0" animBg="1"/>
      <p:bldP spid="49" grpId="0" animBg="1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23E040D-05EE-42C4-B160-D9CDFFB1929C}"/>
              </a:ext>
            </a:extLst>
          </p:cNvPr>
          <p:cNvSpPr>
            <a:spLocks noGrp="1"/>
          </p:cNvSpPr>
          <p:nvPr/>
        </p:nvSpPr>
        <p:spPr>
          <a:xfrm>
            <a:off x="14559" y="3817256"/>
            <a:ext cx="9129441" cy="30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it-IT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4C5AFA-CF9A-4ED1-AE73-158A014160B5}"/>
              </a:ext>
            </a:extLst>
          </p:cNvPr>
          <p:cNvSpPr/>
          <p:nvPr/>
        </p:nvSpPr>
        <p:spPr>
          <a:xfrm>
            <a:off x="14560" y="6020971"/>
            <a:ext cx="9129440" cy="837027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0DF51926-929C-45A9-8B22-9AD0267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9" b="39623"/>
          <a:stretch/>
        </p:blipFill>
        <p:spPr>
          <a:xfrm rot="10800000">
            <a:off x="14558" y="6020970"/>
            <a:ext cx="5978770" cy="88660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B6C4D3A-6BE2-40C7-B364-EA416FA3DEAC}"/>
              </a:ext>
            </a:extLst>
          </p:cNvPr>
          <p:cNvSpPr txBox="1">
            <a:spLocks/>
          </p:cNvSpPr>
          <p:nvPr/>
        </p:nvSpPr>
        <p:spPr>
          <a:xfrm>
            <a:off x="-1" y="112309"/>
            <a:ext cx="503794" cy="4567694"/>
          </a:xfrm>
          <a:prstGeom prst="rect">
            <a:avLst/>
          </a:prstGeom>
        </p:spPr>
        <p:txBody>
          <a:bodyPr vert="wordArtVert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b="1">
                <a:latin typeface="Roboto Condensed Light"/>
              </a:rPr>
              <a:t>Implementazione</a:t>
            </a:r>
            <a:endParaRPr lang="it-IT" sz="1700" b="1" dirty="0">
              <a:latin typeface="Roboto Condensed Light"/>
            </a:endParaRPr>
          </a:p>
        </p:txBody>
      </p:sp>
      <p:pic>
        <p:nvPicPr>
          <p:cNvPr id="10" name="Immagine 9" descr="Immagine che contiene screenshot, monitor, schermo&#10;&#10;Descrizione generata con affidabilità elevata">
            <a:extLst>
              <a:ext uri="{FF2B5EF4-FFF2-40B4-BE49-F238E27FC236}">
                <a16:creationId xmlns:a16="http://schemas.microsoft.com/office/drawing/2014/main" id="{17C95BFC-61EA-41B4-BAD3-2D6F75FB9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3" y="1402179"/>
            <a:ext cx="7240010" cy="169568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A197B0C-5C62-4D3B-A301-2C466D42F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3" y="4927839"/>
            <a:ext cx="4877481" cy="94310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B428399-EC4B-4591-ACE5-AE6A5C727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3" y="3225388"/>
            <a:ext cx="7602011" cy="1590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magine 2" descr="Immagine che contiene interni, oggetto, monitor&#10;&#10;Descrizione generata con affidabilità molto elevata">
            <a:extLst>
              <a:ext uri="{FF2B5EF4-FFF2-40B4-BE49-F238E27FC236}">
                <a16:creationId xmlns:a16="http://schemas.microsoft.com/office/drawing/2014/main" id="{BA2FB82F-ED38-4CF7-91A2-7830026ACE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3" y="280356"/>
            <a:ext cx="8412389" cy="54572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15C6D4F-5492-4D80-806B-E0C668E96071}"/>
              </a:ext>
            </a:extLst>
          </p:cNvPr>
          <p:cNvSpPr txBox="1"/>
          <p:nvPr/>
        </p:nvSpPr>
        <p:spPr>
          <a:xfrm>
            <a:off x="7543418" y="112309"/>
            <a:ext cx="10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026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23E040D-05EE-42C4-B160-D9CDFFB1929C}"/>
              </a:ext>
            </a:extLst>
          </p:cNvPr>
          <p:cNvSpPr>
            <a:spLocks noGrp="1"/>
          </p:cNvSpPr>
          <p:nvPr/>
        </p:nvSpPr>
        <p:spPr>
          <a:xfrm>
            <a:off x="14559" y="3817256"/>
            <a:ext cx="9129441" cy="30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it-IT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4C5AFA-CF9A-4ED1-AE73-158A014160B5}"/>
              </a:ext>
            </a:extLst>
          </p:cNvPr>
          <p:cNvSpPr/>
          <p:nvPr/>
        </p:nvSpPr>
        <p:spPr>
          <a:xfrm>
            <a:off x="14560" y="6020971"/>
            <a:ext cx="9129440" cy="837027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0DF51926-929C-45A9-8B22-9AD0267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9" b="39623"/>
          <a:stretch/>
        </p:blipFill>
        <p:spPr>
          <a:xfrm rot="10800000">
            <a:off x="14558" y="6020970"/>
            <a:ext cx="5978770" cy="88660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B6C4D3A-6BE2-40C7-B364-EA416FA3DEAC}"/>
              </a:ext>
            </a:extLst>
          </p:cNvPr>
          <p:cNvSpPr txBox="1">
            <a:spLocks/>
          </p:cNvSpPr>
          <p:nvPr/>
        </p:nvSpPr>
        <p:spPr>
          <a:xfrm>
            <a:off x="-1" y="112309"/>
            <a:ext cx="503794" cy="4567694"/>
          </a:xfrm>
          <a:prstGeom prst="rect">
            <a:avLst/>
          </a:prstGeom>
        </p:spPr>
        <p:txBody>
          <a:bodyPr vert="wordArtVert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b="1">
                <a:latin typeface="Roboto Condensed Light"/>
              </a:rPr>
              <a:t>Implementazione</a:t>
            </a:r>
            <a:endParaRPr lang="it-IT" sz="1700" b="1" dirty="0">
              <a:latin typeface="Roboto Condensed Light"/>
            </a:endParaRPr>
          </a:p>
        </p:txBody>
      </p:sp>
      <p:pic>
        <p:nvPicPr>
          <p:cNvPr id="3" name="Immagine 2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988449A0-5CD0-4DE2-A4E3-341142812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3" y="208210"/>
            <a:ext cx="8219710" cy="48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23E040D-05EE-42C4-B160-D9CDFFB1929C}"/>
              </a:ext>
            </a:extLst>
          </p:cNvPr>
          <p:cNvSpPr>
            <a:spLocks noGrp="1"/>
          </p:cNvSpPr>
          <p:nvPr/>
        </p:nvSpPr>
        <p:spPr>
          <a:xfrm>
            <a:off x="14559" y="3817256"/>
            <a:ext cx="9129441" cy="30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it-IT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4C5AFA-CF9A-4ED1-AE73-158A014160B5}"/>
              </a:ext>
            </a:extLst>
          </p:cNvPr>
          <p:cNvSpPr/>
          <p:nvPr/>
        </p:nvSpPr>
        <p:spPr>
          <a:xfrm>
            <a:off x="14560" y="6020971"/>
            <a:ext cx="9129440" cy="837027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0DF51926-929C-45A9-8B22-9AD0267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9" b="39623"/>
          <a:stretch/>
        </p:blipFill>
        <p:spPr>
          <a:xfrm rot="10800000">
            <a:off x="14558" y="6020970"/>
            <a:ext cx="5978770" cy="88660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B6C4D3A-6BE2-40C7-B364-EA416FA3DEAC}"/>
              </a:ext>
            </a:extLst>
          </p:cNvPr>
          <p:cNvSpPr txBox="1">
            <a:spLocks/>
          </p:cNvSpPr>
          <p:nvPr/>
        </p:nvSpPr>
        <p:spPr>
          <a:xfrm>
            <a:off x="-1" y="112309"/>
            <a:ext cx="503794" cy="4567694"/>
          </a:xfrm>
          <a:prstGeom prst="rect">
            <a:avLst/>
          </a:prstGeom>
        </p:spPr>
        <p:txBody>
          <a:bodyPr vert="wordArtVert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b="1">
                <a:latin typeface="Roboto Condensed Light"/>
              </a:rPr>
              <a:t>Implementazione</a:t>
            </a:r>
            <a:endParaRPr lang="it-IT" sz="1700" b="1" dirty="0">
              <a:latin typeface="Roboto Condensed Light"/>
            </a:endParaRPr>
          </a:p>
        </p:txBody>
      </p: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EC742228-BEA3-49A3-B309-559109A77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3" y="193409"/>
            <a:ext cx="7001852" cy="5144218"/>
          </a:xfrm>
          <a:prstGeom prst="rect">
            <a:avLst/>
          </a:prstGeom>
        </p:spPr>
      </p:pic>
      <p:pic>
        <p:nvPicPr>
          <p:cNvPr id="9" name="Immagine 8" descr="Immagine che contiene interni&#10;&#10;Descrizione generata con affidabilità elevata">
            <a:extLst>
              <a:ext uri="{FF2B5EF4-FFF2-40B4-BE49-F238E27FC236}">
                <a16:creationId xmlns:a16="http://schemas.microsoft.com/office/drawing/2014/main" id="{E6E15A7B-BE67-44BC-8C59-812E34F66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78" y="4515729"/>
            <a:ext cx="4949897" cy="114950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7954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23E040D-05EE-42C4-B160-D9CDFFB1929C}"/>
              </a:ext>
            </a:extLst>
          </p:cNvPr>
          <p:cNvSpPr>
            <a:spLocks noGrp="1"/>
          </p:cNvSpPr>
          <p:nvPr/>
        </p:nvSpPr>
        <p:spPr>
          <a:xfrm>
            <a:off x="14559" y="3817256"/>
            <a:ext cx="9129441" cy="30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it-IT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4C5AFA-CF9A-4ED1-AE73-158A014160B5}"/>
              </a:ext>
            </a:extLst>
          </p:cNvPr>
          <p:cNvSpPr/>
          <p:nvPr/>
        </p:nvSpPr>
        <p:spPr>
          <a:xfrm>
            <a:off x="14560" y="6020971"/>
            <a:ext cx="9129440" cy="837027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0DF51926-929C-45A9-8B22-9AD0267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9" b="39623"/>
          <a:stretch/>
        </p:blipFill>
        <p:spPr>
          <a:xfrm rot="10800000">
            <a:off x="14558" y="6020970"/>
            <a:ext cx="5978770" cy="88660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B6C4D3A-6BE2-40C7-B364-EA416FA3DEAC}"/>
              </a:ext>
            </a:extLst>
          </p:cNvPr>
          <p:cNvSpPr txBox="1">
            <a:spLocks/>
          </p:cNvSpPr>
          <p:nvPr/>
        </p:nvSpPr>
        <p:spPr>
          <a:xfrm>
            <a:off x="-1" y="112309"/>
            <a:ext cx="503794" cy="4567694"/>
          </a:xfrm>
          <a:prstGeom prst="rect">
            <a:avLst/>
          </a:prstGeom>
        </p:spPr>
        <p:txBody>
          <a:bodyPr vert="wordArtVert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b="1">
                <a:latin typeface="Roboto Condensed Light"/>
              </a:rPr>
              <a:t>Implementazione</a:t>
            </a:r>
            <a:endParaRPr lang="it-IT" sz="1700" b="1" dirty="0">
              <a:latin typeface="Roboto Condensed Ligh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41FF6D1-D76E-436D-A749-781655BB6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" y="215239"/>
            <a:ext cx="6798164" cy="1641696"/>
          </a:xfrm>
          <a:prstGeom prst="rect">
            <a:avLst/>
          </a:prstGeom>
        </p:spPr>
      </p:pic>
      <p:pic>
        <p:nvPicPr>
          <p:cNvPr id="10" name="Immagine 9" descr="Immagine che contiene interni&#10;&#10;Descrizione generata con affidabilità elevata">
            <a:extLst>
              <a:ext uri="{FF2B5EF4-FFF2-40B4-BE49-F238E27FC236}">
                <a16:creationId xmlns:a16="http://schemas.microsoft.com/office/drawing/2014/main" id="{F439EE99-8FCD-452A-8FB0-58B06C470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" y="2165241"/>
            <a:ext cx="4875583" cy="7231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382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23E040D-05EE-42C4-B160-D9CDFFB1929C}"/>
              </a:ext>
            </a:extLst>
          </p:cNvPr>
          <p:cNvSpPr>
            <a:spLocks noGrp="1"/>
          </p:cNvSpPr>
          <p:nvPr/>
        </p:nvSpPr>
        <p:spPr>
          <a:xfrm>
            <a:off x="14559" y="3817256"/>
            <a:ext cx="9129441" cy="30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it-IT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4C5AFA-CF9A-4ED1-AE73-158A014160B5}"/>
              </a:ext>
            </a:extLst>
          </p:cNvPr>
          <p:cNvSpPr/>
          <p:nvPr/>
        </p:nvSpPr>
        <p:spPr>
          <a:xfrm>
            <a:off x="14560" y="6020971"/>
            <a:ext cx="9129440" cy="837027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0DF51926-929C-45A9-8B22-9AD0267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9" b="39623"/>
          <a:stretch/>
        </p:blipFill>
        <p:spPr>
          <a:xfrm rot="10800000">
            <a:off x="14558" y="6020970"/>
            <a:ext cx="5978770" cy="88660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B6C4D3A-6BE2-40C7-B364-EA416FA3DEAC}"/>
              </a:ext>
            </a:extLst>
          </p:cNvPr>
          <p:cNvSpPr txBox="1">
            <a:spLocks/>
          </p:cNvSpPr>
          <p:nvPr/>
        </p:nvSpPr>
        <p:spPr>
          <a:xfrm>
            <a:off x="-1" y="112309"/>
            <a:ext cx="503794" cy="4567694"/>
          </a:xfrm>
          <a:prstGeom prst="rect">
            <a:avLst/>
          </a:prstGeom>
        </p:spPr>
        <p:txBody>
          <a:bodyPr vert="wordArtVert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b="1">
                <a:latin typeface="Roboto Condensed Light"/>
              </a:rPr>
              <a:t>Implementazione</a:t>
            </a:r>
            <a:endParaRPr lang="it-IT" sz="1700" b="1" dirty="0">
              <a:latin typeface="Roboto Condensed Ligh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DA4A6A-9FF6-4EA9-B1C3-8E3A99862F7D}"/>
              </a:ext>
            </a:extLst>
          </p:cNvPr>
          <p:cNvSpPr txBox="1"/>
          <p:nvPr/>
        </p:nvSpPr>
        <p:spPr>
          <a:xfrm>
            <a:off x="8393591" y="0"/>
            <a:ext cx="10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endParaRPr lang="it-IT" dirty="0"/>
          </a:p>
        </p:txBody>
      </p:sp>
      <p:pic>
        <p:nvPicPr>
          <p:cNvPr id="4" name="Immagine 3" descr="Immagine che contiene screenshot, sedendo&#10;&#10;Descrizione generata con affidabilità elevata">
            <a:extLst>
              <a:ext uri="{FF2B5EF4-FFF2-40B4-BE49-F238E27FC236}">
                <a16:creationId xmlns:a16="http://schemas.microsoft.com/office/drawing/2014/main" id="{B1758F9B-DE69-4CF5-9086-AD96FB5FE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7" y="424538"/>
            <a:ext cx="8451290" cy="35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96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23E040D-05EE-42C4-B160-D9CDFFB1929C}"/>
              </a:ext>
            </a:extLst>
          </p:cNvPr>
          <p:cNvSpPr>
            <a:spLocks noGrp="1"/>
          </p:cNvSpPr>
          <p:nvPr/>
        </p:nvSpPr>
        <p:spPr>
          <a:xfrm>
            <a:off x="14559" y="3817256"/>
            <a:ext cx="9129441" cy="30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it-IT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4C5AFA-CF9A-4ED1-AE73-158A014160B5}"/>
              </a:ext>
            </a:extLst>
          </p:cNvPr>
          <p:cNvSpPr/>
          <p:nvPr/>
        </p:nvSpPr>
        <p:spPr>
          <a:xfrm>
            <a:off x="14560" y="6020971"/>
            <a:ext cx="9129440" cy="837027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0DF51926-929C-45A9-8B22-9AD0267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9" b="39623"/>
          <a:stretch/>
        </p:blipFill>
        <p:spPr>
          <a:xfrm rot="10800000">
            <a:off x="14558" y="6020970"/>
            <a:ext cx="5978770" cy="88660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B6C4D3A-6BE2-40C7-B364-EA416FA3DEAC}"/>
              </a:ext>
            </a:extLst>
          </p:cNvPr>
          <p:cNvSpPr txBox="1">
            <a:spLocks/>
          </p:cNvSpPr>
          <p:nvPr/>
        </p:nvSpPr>
        <p:spPr>
          <a:xfrm>
            <a:off x="-1" y="112309"/>
            <a:ext cx="503794" cy="4567694"/>
          </a:xfrm>
          <a:prstGeom prst="rect">
            <a:avLst/>
          </a:prstGeom>
        </p:spPr>
        <p:txBody>
          <a:bodyPr vert="wordArtVert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b="1">
                <a:latin typeface="Roboto Condensed Light"/>
              </a:rPr>
              <a:t>Implementazione</a:t>
            </a:r>
            <a:endParaRPr lang="it-IT" sz="1700" b="1" dirty="0">
              <a:latin typeface="Roboto Condensed Light"/>
            </a:endParaRPr>
          </a:p>
        </p:txBody>
      </p:sp>
      <p:pic>
        <p:nvPicPr>
          <p:cNvPr id="3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EC90A93-AA11-496F-865D-6A4A8505F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7" y="328374"/>
            <a:ext cx="8429046" cy="435162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DA4A6A-9FF6-4EA9-B1C3-8E3A99862F7D}"/>
              </a:ext>
            </a:extLst>
          </p:cNvPr>
          <p:cNvSpPr txBox="1"/>
          <p:nvPr/>
        </p:nvSpPr>
        <p:spPr>
          <a:xfrm>
            <a:off x="7411648" y="278794"/>
            <a:ext cx="10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114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23E040D-05EE-42C4-B160-D9CDFFB1929C}"/>
              </a:ext>
            </a:extLst>
          </p:cNvPr>
          <p:cNvSpPr>
            <a:spLocks noGrp="1"/>
          </p:cNvSpPr>
          <p:nvPr/>
        </p:nvSpPr>
        <p:spPr>
          <a:xfrm>
            <a:off x="14559" y="3817256"/>
            <a:ext cx="9129441" cy="30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it-IT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4C5AFA-CF9A-4ED1-AE73-158A014160B5}"/>
              </a:ext>
            </a:extLst>
          </p:cNvPr>
          <p:cNvSpPr/>
          <p:nvPr/>
        </p:nvSpPr>
        <p:spPr>
          <a:xfrm>
            <a:off x="14560" y="6020971"/>
            <a:ext cx="9129440" cy="837027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100000">
                <a:schemeClr val="accent2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0DF51926-929C-45A9-8B22-9AD0267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9" b="39623"/>
          <a:stretch/>
        </p:blipFill>
        <p:spPr>
          <a:xfrm rot="10800000">
            <a:off x="14558" y="6020970"/>
            <a:ext cx="5978770" cy="88660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B6C4D3A-6BE2-40C7-B364-EA416FA3DEAC}"/>
              </a:ext>
            </a:extLst>
          </p:cNvPr>
          <p:cNvSpPr txBox="1">
            <a:spLocks/>
          </p:cNvSpPr>
          <p:nvPr/>
        </p:nvSpPr>
        <p:spPr>
          <a:xfrm>
            <a:off x="-1" y="112309"/>
            <a:ext cx="503794" cy="4567694"/>
          </a:xfrm>
          <a:prstGeom prst="rect">
            <a:avLst/>
          </a:prstGeom>
        </p:spPr>
        <p:txBody>
          <a:bodyPr vert="wordArtVert" wrap="square" lIns="108745" tIns="54373" rIns="108745" bIns="543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b="1">
                <a:latin typeface="Roboto Condensed Light"/>
              </a:rPr>
              <a:t>Implementazione</a:t>
            </a:r>
            <a:endParaRPr lang="it-IT" sz="1700" b="1" dirty="0">
              <a:latin typeface="Roboto Condensed Light"/>
            </a:endParaRPr>
          </a:p>
        </p:txBody>
      </p: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C50A8D98-C3DC-4513-B35F-D92B7557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9" y="385395"/>
            <a:ext cx="8429192" cy="431506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DA4A6A-9FF6-4EA9-B1C3-8E3A99862F7D}"/>
              </a:ext>
            </a:extLst>
          </p:cNvPr>
          <p:cNvSpPr txBox="1"/>
          <p:nvPr/>
        </p:nvSpPr>
        <p:spPr>
          <a:xfrm>
            <a:off x="7346962" y="604042"/>
            <a:ext cx="10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5283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82479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2"/>
                </a:solidFill>
              </a:rPr>
              <a:t>Risultati</a:t>
            </a:r>
            <a:r>
              <a:rPr lang="en-US" sz="4000" dirty="0">
                <a:solidFill>
                  <a:schemeClr val="bg2"/>
                </a:solidFill>
              </a:rPr>
              <a:t>				1 </a:t>
            </a:r>
            <a:r>
              <a:rPr lang="en-US" sz="4000" dirty="0" err="1">
                <a:solidFill>
                  <a:schemeClr val="bg2"/>
                </a:solidFill>
              </a:rPr>
              <a:t>Processo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4" name="Immagine 3" descr="Immagine che contiene monitor, interni, computer&#10;&#10;Descrizione generata con affidabilità molto elevata">
            <a:extLst>
              <a:ext uri="{FF2B5EF4-FFF2-40B4-BE49-F238E27FC236}">
                <a16:creationId xmlns:a16="http://schemas.microsoft.com/office/drawing/2014/main" id="{1A9EA3EF-70AD-487C-9D8D-B44CA7A38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53" y="308196"/>
            <a:ext cx="640169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7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Immagine 4" descr="Immagine che contiene monitor, interni, computer&#10;&#10;Descrizione generata con affidabilità molto elevata">
            <a:extLst>
              <a:ext uri="{FF2B5EF4-FFF2-40B4-BE49-F238E27FC236}">
                <a16:creationId xmlns:a16="http://schemas.microsoft.com/office/drawing/2014/main" id="{DFF07E38-2417-4246-882F-9D8CEB034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4" y="308196"/>
            <a:ext cx="6277851" cy="48393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7FB81966-6165-4FFA-98A6-4FFB9E6A7560}"/>
              </a:ext>
            </a:extLst>
          </p:cNvPr>
          <p:cNvSpPr txBox="1">
            <a:spLocks/>
          </p:cNvSpPr>
          <p:nvPr/>
        </p:nvSpPr>
        <p:spPr>
          <a:xfrm>
            <a:off x="628650" y="5824791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solidFill>
                  <a:schemeClr val="bg2"/>
                </a:solidFill>
              </a:rPr>
              <a:t>Risultati</a:t>
            </a:r>
            <a:r>
              <a:rPr lang="en-US" sz="4000" dirty="0">
                <a:solidFill>
                  <a:schemeClr val="bg2"/>
                </a:solidFill>
              </a:rPr>
              <a:t>				2 </a:t>
            </a:r>
            <a:r>
              <a:rPr lang="en-US" sz="4000" dirty="0" err="1">
                <a:solidFill>
                  <a:schemeClr val="bg2"/>
                </a:solidFill>
              </a:rPr>
              <a:t>Processi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86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82479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2"/>
                </a:solidFill>
              </a:rPr>
              <a:t>Risultati</a:t>
            </a:r>
            <a:endParaRPr lang="en-US" sz="4000" dirty="0">
              <a:solidFill>
                <a:schemeClr val="bg2"/>
              </a:solidFill>
            </a:endParaRPr>
          </a:p>
        </p:txBody>
      </p:sp>
      <p:pic>
        <p:nvPicPr>
          <p:cNvPr id="4" name="Immagine 3" descr="Immagine che contiene monitor, interni, nero, schermo&#10;&#10;Descrizione generata con affidabilità elevata">
            <a:extLst>
              <a:ext uri="{FF2B5EF4-FFF2-40B4-BE49-F238E27FC236}">
                <a16:creationId xmlns:a16="http://schemas.microsoft.com/office/drawing/2014/main" id="{0FE1905B-F3DF-4998-AFC0-D83DC7769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63" y="236441"/>
            <a:ext cx="3250800" cy="2531683"/>
          </a:xfrm>
          <a:prstGeom prst="rect">
            <a:avLst/>
          </a:prstGeom>
        </p:spPr>
      </p:pic>
      <p:pic>
        <p:nvPicPr>
          <p:cNvPr id="8" name="Immagine 7" descr="Immagine che contiene monitor, interni, computer, schermo&#10;&#10;Descrizione generata con affidabilità elevata">
            <a:extLst>
              <a:ext uri="{FF2B5EF4-FFF2-40B4-BE49-F238E27FC236}">
                <a16:creationId xmlns:a16="http://schemas.microsoft.com/office/drawing/2014/main" id="{A5136FF6-82FD-4E35-8723-35056DE13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01" y="252006"/>
            <a:ext cx="3251914" cy="2442614"/>
          </a:xfrm>
          <a:prstGeom prst="rect">
            <a:avLst/>
          </a:prstGeom>
        </p:spPr>
      </p:pic>
      <p:pic>
        <p:nvPicPr>
          <p:cNvPr id="9" name="Immagine 8" descr="Immagine che contiene monitor, interni, computer, schermo&#10;&#10;Descrizione generata con affidabilità molto elevata">
            <a:extLst>
              <a:ext uri="{FF2B5EF4-FFF2-40B4-BE49-F238E27FC236}">
                <a16:creationId xmlns:a16="http://schemas.microsoft.com/office/drawing/2014/main" id="{041245F5-4F5F-4BB5-8210-00CED2DF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2" y="2906573"/>
            <a:ext cx="3246241" cy="2444400"/>
          </a:xfrm>
          <a:prstGeom prst="rect">
            <a:avLst/>
          </a:prstGeom>
        </p:spPr>
      </p:pic>
      <p:pic>
        <p:nvPicPr>
          <p:cNvPr id="11" name="Immagine 10" descr="Immagine che contiene monitor, interni, computer&#10;&#10;Descrizione generata con affidabilità elevata">
            <a:extLst>
              <a:ext uri="{FF2B5EF4-FFF2-40B4-BE49-F238E27FC236}">
                <a16:creationId xmlns:a16="http://schemas.microsoft.com/office/drawing/2014/main" id="{3FE39708-B31B-4768-9709-93F261DFC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87" y="2913363"/>
            <a:ext cx="3140741" cy="2444400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DB8D8EF1-2B63-4B6E-A8E2-38640AB1444C}"/>
              </a:ext>
            </a:extLst>
          </p:cNvPr>
          <p:cNvSpPr txBox="1">
            <a:spLocks/>
          </p:cNvSpPr>
          <p:nvPr/>
        </p:nvSpPr>
        <p:spPr>
          <a:xfrm>
            <a:off x="199585" y="207176"/>
            <a:ext cx="1142518" cy="23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/>
                </a:solidFill>
              </a:rPr>
              <a:t>		</a:t>
            </a:r>
          </a:p>
          <a:p>
            <a:pPr algn="ctr"/>
            <a:r>
              <a:rPr lang="en-US" sz="4000" dirty="0">
                <a:solidFill>
                  <a:schemeClr val="bg2"/>
                </a:solidFill>
              </a:rPr>
              <a:t>3 </a:t>
            </a:r>
            <a:r>
              <a:rPr lang="en-US" sz="4000" dirty="0" err="1">
                <a:solidFill>
                  <a:schemeClr val="bg2"/>
                </a:solidFill>
              </a:rPr>
              <a:t>Processi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6792F22C-301D-4B84-A2C3-F0F6FB089579}"/>
              </a:ext>
            </a:extLst>
          </p:cNvPr>
          <p:cNvSpPr txBox="1">
            <a:spLocks/>
          </p:cNvSpPr>
          <p:nvPr/>
        </p:nvSpPr>
        <p:spPr>
          <a:xfrm>
            <a:off x="4891739" y="182123"/>
            <a:ext cx="1142518" cy="23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/>
                </a:solidFill>
              </a:rPr>
              <a:t>		</a:t>
            </a:r>
          </a:p>
          <a:p>
            <a:pPr algn="ctr"/>
            <a:r>
              <a:rPr lang="en-US" sz="4000" dirty="0">
                <a:solidFill>
                  <a:schemeClr val="bg2"/>
                </a:solidFill>
              </a:rPr>
              <a:t>5 </a:t>
            </a:r>
            <a:r>
              <a:rPr lang="en-US" sz="4000" dirty="0" err="1">
                <a:solidFill>
                  <a:schemeClr val="bg2"/>
                </a:solidFill>
              </a:rPr>
              <a:t>Processi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274E453-9AB5-43E7-B26C-34523FF49328}"/>
              </a:ext>
            </a:extLst>
          </p:cNvPr>
          <p:cNvSpPr txBox="1">
            <a:spLocks/>
          </p:cNvSpPr>
          <p:nvPr/>
        </p:nvSpPr>
        <p:spPr>
          <a:xfrm>
            <a:off x="227730" y="2857314"/>
            <a:ext cx="1142518" cy="23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/>
                </a:solidFill>
              </a:rPr>
              <a:t>		</a:t>
            </a:r>
          </a:p>
          <a:p>
            <a:pPr algn="ctr"/>
            <a:r>
              <a:rPr lang="en-US" sz="4000" dirty="0">
                <a:solidFill>
                  <a:schemeClr val="bg2"/>
                </a:solidFill>
              </a:rPr>
              <a:t>10 </a:t>
            </a:r>
            <a:r>
              <a:rPr lang="en-US" sz="4000" dirty="0" err="1">
                <a:solidFill>
                  <a:schemeClr val="bg2"/>
                </a:solidFill>
              </a:rPr>
              <a:t>Processi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A6E3EC3E-3F32-4752-8C62-F20BB1820951}"/>
              </a:ext>
            </a:extLst>
          </p:cNvPr>
          <p:cNvSpPr txBox="1">
            <a:spLocks/>
          </p:cNvSpPr>
          <p:nvPr/>
        </p:nvSpPr>
        <p:spPr>
          <a:xfrm>
            <a:off x="4940908" y="2857314"/>
            <a:ext cx="1142518" cy="23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/>
                </a:solidFill>
              </a:rPr>
              <a:t>		</a:t>
            </a:r>
          </a:p>
          <a:p>
            <a:pPr algn="ctr"/>
            <a:r>
              <a:rPr lang="en-US" sz="4000" dirty="0">
                <a:solidFill>
                  <a:schemeClr val="bg2"/>
                </a:solidFill>
              </a:rPr>
              <a:t>15 </a:t>
            </a:r>
            <a:r>
              <a:rPr lang="en-US" sz="4000" dirty="0" err="1">
                <a:solidFill>
                  <a:schemeClr val="bg2"/>
                </a:solidFill>
              </a:rPr>
              <a:t>Processi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840826"/>
      </p:ext>
    </p:extLst>
  </p:cSld>
  <p:clrMapOvr>
    <a:masterClrMapping/>
  </p:clrMapOvr>
  <p:transition spd="med" advClick="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82479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2"/>
                </a:solidFill>
              </a:rPr>
              <a:t>Introduzione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Freeform 66"/>
          <p:cNvSpPr>
            <a:spLocks noEditPoints="1"/>
          </p:cNvSpPr>
          <p:nvPr/>
        </p:nvSpPr>
        <p:spPr bwMode="auto">
          <a:xfrm>
            <a:off x="4339494" y="5140805"/>
            <a:ext cx="465011" cy="465011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15FBC91C-5353-42A8-976A-8010F6939C6E}"/>
              </a:ext>
            </a:extLst>
          </p:cNvPr>
          <p:cNvSpPr/>
          <p:nvPr/>
        </p:nvSpPr>
        <p:spPr>
          <a:xfrm>
            <a:off x="628650" y="429995"/>
            <a:ext cx="788670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700" dirty="0"/>
          </a:p>
          <a:p>
            <a:r>
              <a:rPr lang="it-IT" sz="1700" dirty="0"/>
              <a:t>Il </a:t>
            </a:r>
            <a:r>
              <a:rPr lang="it-IT" sz="1700" b="1" dirty="0" err="1"/>
              <a:t>clustering</a:t>
            </a:r>
            <a:r>
              <a:rPr lang="it-IT" sz="1700" dirty="0"/>
              <a:t> è un metodo di apprendimento non supervisionato e una tecnica comune per l'analisi dei dati utilizzata in molte discipline:</a:t>
            </a:r>
          </a:p>
          <a:p>
            <a:endParaRPr lang="it-IT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900" dirty="0"/>
              <a:t>Informatica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900" dirty="0"/>
              <a:t>Classificazione</a:t>
            </a:r>
          </a:p>
          <a:p>
            <a:pPr lvl="1"/>
            <a:endParaRPr lang="it-IT" sz="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900" dirty="0"/>
              <a:t>Scienze Naturali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900" dirty="0"/>
              <a:t>Problemi di tassonomia</a:t>
            </a:r>
          </a:p>
          <a:p>
            <a:pPr lvl="1"/>
            <a:endParaRPr lang="it-IT" sz="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900" dirty="0"/>
              <a:t>Medicina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900" dirty="0"/>
              <a:t>Previsione malattie individui e popolazioni</a:t>
            </a:r>
          </a:p>
          <a:p>
            <a:pPr lvl="1"/>
            <a:endParaRPr lang="it-IT" sz="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900" dirty="0"/>
              <a:t>Economia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900" dirty="0"/>
              <a:t>Classificare aree omogenee sulla base di particolari indici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it-IT" sz="1700" dirty="0"/>
          </a:p>
          <a:p>
            <a:endParaRPr lang="it-IT" sz="1700" dirty="0"/>
          </a:p>
          <a:p>
            <a:endParaRPr lang="it-IT" sz="1700" dirty="0"/>
          </a:p>
          <a:p>
            <a:r>
              <a:rPr lang="it-IT" sz="1700" dirty="0"/>
              <a:t>Il </a:t>
            </a:r>
            <a:r>
              <a:rPr lang="it-IT" sz="1700" dirty="0" err="1"/>
              <a:t>clustering</a:t>
            </a:r>
            <a:r>
              <a:rPr lang="it-IT" sz="1700" dirty="0"/>
              <a:t> è il processo di raggruppamento di oggetti in sottoinsiemi che hanno significato nel contesto di un problema specifico.</a:t>
            </a:r>
          </a:p>
          <a:p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31099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  <p:bldP spid="13" grpId="0" animBg="1"/>
      <p:bldP spid="14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sperimentali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Confronto Speed Up algoritmo seriale e parallelo</a:t>
            </a:r>
            <a:endParaRPr lang="id-ID" dirty="0"/>
          </a:p>
        </p:txBody>
      </p:sp>
      <p:sp>
        <p:nvSpPr>
          <p:cNvPr id="46" name="TextBox 45"/>
          <p:cNvSpPr txBox="1"/>
          <p:nvPr/>
        </p:nvSpPr>
        <p:spPr>
          <a:xfrm>
            <a:off x="5913703" y="2023683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  <a:endParaRPr lang="id-ID" sz="12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13703" y="2215255"/>
            <a:ext cx="26204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/>
              <a:t>Praesent posuere turpis sed augue rutrum congue. Nunc in fermentum dui augue.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13703" y="2985361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+mj-lt"/>
              </a:rPr>
              <a:t>Streaming media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913703" y="3176933"/>
            <a:ext cx="27064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/>
              <a:t>Cras vitae est a orci finibus porta. Cras ac varius ipsum, vel eleifend erat. Pellentesque.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3703" y="3878890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+mj-lt"/>
              </a:rPr>
              <a:t>Video Editing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913703" y="4066201"/>
            <a:ext cx="27064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/>
              <a:t>Cras vitae est a orci finibus porta. Cras ac varius ipsum, vel eleifend erat. Pellentesque.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13703" y="4738261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+mj-lt"/>
              </a:rPr>
              <a:t>Video Editing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913703" y="4925573"/>
            <a:ext cx="27064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/>
              <a:t>Cras vitae est a orci finibus porta. Cras ac varius ipsum, vel eleifend erat. Pellentesque. </a:t>
            </a:r>
          </a:p>
        </p:txBody>
      </p:sp>
      <p:sp>
        <p:nvSpPr>
          <p:cNvPr id="73" name="Freeform 43"/>
          <p:cNvSpPr>
            <a:spLocks/>
          </p:cNvSpPr>
          <p:nvPr/>
        </p:nvSpPr>
        <p:spPr bwMode="auto">
          <a:xfrm>
            <a:off x="5235984" y="2073387"/>
            <a:ext cx="635668" cy="551281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74" name="Freeform 43"/>
          <p:cNvSpPr>
            <a:spLocks/>
          </p:cNvSpPr>
          <p:nvPr/>
        </p:nvSpPr>
        <p:spPr bwMode="auto">
          <a:xfrm>
            <a:off x="5235984" y="3047880"/>
            <a:ext cx="635668" cy="551281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5" name="Freeform 43"/>
          <p:cNvSpPr>
            <a:spLocks/>
          </p:cNvSpPr>
          <p:nvPr/>
        </p:nvSpPr>
        <p:spPr bwMode="auto">
          <a:xfrm>
            <a:off x="5235984" y="3939279"/>
            <a:ext cx="635668" cy="551281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6" name="Freeform 43"/>
          <p:cNvSpPr>
            <a:spLocks/>
          </p:cNvSpPr>
          <p:nvPr/>
        </p:nvSpPr>
        <p:spPr bwMode="auto">
          <a:xfrm>
            <a:off x="5235984" y="4798651"/>
            <a:ext cx="635668" cy="551281"/>
          </a:xfrm>
          <a:custGeom>
            <a:avLst/>
            <a:gdLst>
              <a:gd name="T0" fmla="*/ 202 w 806"/>
              <a:gd name="T1" fmla="*/ 699 h 699"/>
              <a:gd name="T2" fmla="*/ 0 w 806"/>
              <a:gd name="T3" fmla="*/ 350 h 699"/>
              <a:gd name="T4" fmla="*/ 202 w 806"/>
              <a:gd name="T5" fmla="*/ 0 h 699"/>
              <a:gd name="T6" fmla="*/ 605 w 806"/>
              <a:gd name="T7" fmla="*/ 0 h 699"/>
              <a:gd name="T8" fmla="*/ 806 w 806"/>
              <a:gd name="T9" fmla="*/ 350 h 699"/>
              <a:gd name="T10" fmla="*/ 605 w 806"/>
              <a:gd name="T11" fmla="*/ 699 h 699"/>
              <a:gd name="T12" fmla="*/ 202 w 806"/>
              <a:gd name="T13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6" h="699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aphicFrame>
        <p:nvGraphicFramePr>
          <p:cNvPr id="84" name="Chart 83"/>
          <p:cNvGraphicFramePr/>
          <p:nvPr>
            <p:extLst/>
          </p:nvPr>
        </p:nvGraphicFramePr>
        <p:xfrm>
          <a:off x="471487" y="2790825"/>
          <a:ext cx="4100513" cy="2619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5" name="Freeform 56"/>
          <p:cNvSpPr>
            <a:spLocks noEditPoints="1"/>
          </p:cNvSpPr>
          <p:nvPr/>
        </p:nvSpPr>
        <p:spPr bwMode="auto">
          <a:xfrm>
            <a:off x="5409924" y="2191056"/>
            <a:ext cx="287789" cy="315943"/>
          </a:xfrm>
          <a:custGeom>
            <a:avLst/>
            <a:gdLst>
              <a:gd name="T0" fmla="*/ 156 w 160"/>
              <a:gd name="T1" fmla="*/ 0 h 176"/>
              <a:gd name="T2" fmla="*/ 155 w 160"/>
              <a:gd name="T3" fmla="*/ 0 h 176"/>
              <a:gd name="T4" fmla="*/ 155 w 160"/>
              <a:gd name="T5" fmla="*/ 0 h 176"/>
              <a:gd name="T6" fmla="*/ 51 w 160"/>
              <a:gd name="T7" fmla="*/ 16 h 176"/>
              <a:gd name="T8" fmla="*/ 51 w 160"/>
              <a:gd name="T9" fmla="*/ 16 h 176"/>
              <a:gd name="T10" fmla="*/ 48 w 160"/>
              <a:gd name="T11" fmla="*/ 20 h 176"/>
              <a:gd name="T12" fmla="*/ 48 w 160"/>
              <a:gd name="T13" fmla="*/ 140 h 176"/>
              <a:gd name="T14" fmla="*/ 36 w 160"/>
              <a:gd name="T15" fmla="*/ 136 h 176"/>
              <a:gd name="T16" fmla="*/ 20 w 160"/>
              <a:gd name="T17" fmla="*/ 136 h 176"/>
              <a:gd name="T18" fmla="*/ 0 w 160"/>
              <a:gd name="T19" fmla="*/ 156 h 176"/>
              <a:gd name="T20" fmla="*/ 20 w 160"/>
              <a:gd name="T21" fmla="*/ 176 h 176"/>
              <a:gd name="T22" fmla="*/ 36 w 160"/>
              <a:gd name="T23" fmla="*/ 176 h 176"/>
              <a:gd name="T24" fmla="*/ 56 w 160"/>
              <a:gd name="T25" fmla="*/ 156 h 176"/>
              <a:gd name="T26" fmla="*/ 56 w 160"/>
              <a:gd name="T27" fmla="*/ 63 h 176"/>
              <a:gd name="T28" fmla="*/ 152 w 160"/>
              <a:gd name="T29" fmla="*/ 49 h 176"/>
              <a:gd name="T30" fmla="*/ 152 w 160"/>
              <a:gd name="T31" fmla="*/ 116 h 176"/>
              <a:gd name="T32" fmla="*/ 140 w 160"/>
              <a:gd name="T33" fmla="*/ 112 h 176"/>
              <a:gd name="T34" fmla="*/ 124 w 160"/>
              <a:gd name="T35" fmla="*/ 112 h 176"/>
              <a:gd name="T36" fmla="*/ 104 w 160"/>
              <a:gd name="T37" fmla="*/ 132 h 176"/>
              <a:gd name="T38" fmla="*/ 124 w 160"/>
              <a:gd name="T39" fmla="*/ 152 h 176"/>
              <a:gd name="T40" fmla="*/ 140 w 160"/>
              <a:gd name="T41" fmla="*/ 152 h 176"/>
              <a:gd name="T42" fmla="*/ 160 w 160"/>
              <a:gd name="T43" fmla="*/ 132 h 176"/>
              <a:gd name="T44" fmla="*/ 160 w 160"/>
              <a:gd name="T45" fmla="*/ 4 h 176"/>
              <a:gd name="T46" fmla="*/ 156 w 160"/>
              <a:gd name="T47" fmla="*/ 0 h 176"/>
              <a:gd name="T48" fmla="*/ 36 w 160"/>
              <a:gd name="T49" fmla="*/ 168 h 176"/>
              <a:gd name="T50" fmla="*/ 20 w 160"/>
              <a:gd name="T51" fmla="*/ 168 h 176"/>
              <a:gd name="T52" fmla="*/ 8 w 160"/>
              <a:gd name="T53" fmla="*/ 156 h 176"/>
              <a:gd name="T54" fmla="*/ 20 w 160"/>
              <a:gd name="T55" fmla="*/ 144 h 176"/>
              <a:gd name="T56" fmla="*/ 36 w 160"/>
              <a:gd name="T57" fmla="*/ 144 h 176"/>
              <a:gd name="T58" fmla="*/ 48 w 160"/>
              <a:gd name="T59" fmla="*/ 156 h 176"/>
              <a:gd name="T60" fmla="*/ 36 w 160"/>
              <a:gd name="T61" fmla="*/ 168 h 176"/>
              <a:gd name="T62" fmla="*/ 140 w 160"/>
              <a:gd name="T63" fmla="*/ 144 h 176"/>
              <a:gd name="T64" fmla="*/ 124 w 160"/>
              <a:gd name="T65" fmla="*/ 144 h 176"/>
              <a:gd name="T66" fmla="*/ 112 w 160"/>
              <a:gd name="T67" fmla="*/ 132 h 176"/>
              <a:gd name="T68" fmla="*/ 124 w 160"/>
              <a:gd name="T69" fmla="*/ 120 h 176"/>
              <a:gd name="T70" fmla="*/ 140 w 160"/>
              <a:gd name="T71" fmla="*/ 120 h 176"/>
              <a:gd name="T72" fmla="*/ 152 w 160"/>
              <a:gd name="T73" fmla="*/ 132 h 176"/>
              <a:gd name="T74" fmla="*/ 140 w 160"/>
              <a:gd name="T75" fmla="*/ 144 h 176"/>
              <a:gd name="T76" fmla="*/ 152 w 160"/>
              <a:gd name="T77" fmla="*/ 41 h 176"/>
              <a:gd name="T78" fmla="*/ 56 w 160"/>
              <a:gd name="T79" fmla="*/ 55 h 176"/>
              <a:gd name="T80" fmla="*/ 56 w 160"/>
              <a:gd name="T81" fmla="*/ 23 h 176"/>
              <a:gd name="T82" fmla="*/ 152 w 160"/>
              <a:gd name="T83" fmla="*/ 9 h 176"/>
              <a:gd name="T84" fmla="*/ 152 w 160"/>
              <a:gd name="T85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" h="176">
                <a:moveTo>
                  <a:pt x="156" y="0"/>
                </a:moveTo>
                <a:cubicBezTo>
                  <a:pt x="156" y="0"/>
                  <a:pt x="156" y="0"/>
                  <a:pt x="15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5" y="138"/>
                  <a:pt x="41" y="136"/>
                  <a:pt x="36" y="136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9" y="136"/>
                  <a:pt x="0" y="145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6" y="176"/>
                  <a:pt x="36" y="176"/>
                  <a:pt x="36" y="176"/>
                </a:cubicBezTo>
                <a:cubicBezTo>
                  <a:pt x="47" y="176"/>
                  <a:pt x="56" y="167"/>
                  <a:pt x="56" y="156"/>
                </a:cubicBezTo>
                <a:cubicBezTo>
                  <a:pt x="56" y="63"/>
                  <a:pt x="56" y="63"/>
                  <a:pt x="56" y="63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49" y="114"/>
                  <a:pt x="145" y="112"/>
                  <a:pt x="140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13" y="112"/>
                  <a:pt x="104" y="121"/>
                  <a:pt x="104" y="132"/>
                </a:cubicBezTo>
                <a:cubicBezTo>
                  <a:pt x="104" y="143"/>
                  <a:pt x="113" y="152"/>
                  <a:pt x="124" y="152"/>
                </a:cubicBezTo>
                <a:cubicBezTo>
                  <a:pt x="140" y="152"/>
                  <a:pt x="140" y="152"/>
                  <a:pt x="140" y="152"/>
                </a:cubicBezTo>
                <a:cubicBezTo>
                  <a:pt x="151" y="152"/>
                  <a:pt x="160" y="143"/>
                  <a:pt x="160" y="132"/>
                </a:cubicBezTo>
                <a:cubicBezTo>
                  <a:pt x="160" y="4"/>
                  <a:pt x="160" y="4"/>
                  <a:pt x="160" y="4"/>
                </a:cubicBezTo>
                <a:cubicBezTo>
                  <a:pt x="160" y="2"/>
                  <a:pt x="158" y="0"/>
                  <a:pt x="156" y="0"/>
                </a:cubicBezTo>
                <a:moveTo>
                  <a:pt x="36" y="168"/>
                </a:moveTo>
                <a:cubicBezTo>
                  <a:pt x="20" y="168"/>
                  <a:pt x="20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43" y="144"/>
                  <a:pt x="48" y="149"/>
                  <a:pt x="48" y="156"/>
                </a:cubicBezTo>
                <a:cubicBezTo>
                  <a:pt x="48" y="163"/>
                  <a:pt x="43" y="168"/>
                  <a:pt x="36" y="168"/>
                </a:cubicBezTo>
                <a:moveTo>
                  <a:pt x="140" y="144"/>
                </a:moveTo>
                <a:cubicBezTo>
                  <a:pt x="124" y="144"/>
                  <a:pt x="124" y="144"/>
                  <a:pt x="124" y="144"/>
                </a:cubicBezTo>
                <a:cubicBezTo>
                  <a:pt x="117" y="144"/>
                  <a:pt x="112" y="139"/>
                  <a:pt x="112" y="132"/>
                </a:cubicBezTo>
                <a:cubicBezTo>
                  <a:pt x="112" y="125"/>
                  <a:pt x="117" y="120"/>
                  <a:pt x="124" y="120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7" y="120"/>
                  <a:pt x="152" y="125"/>
                  <a:pt x="152" y="132"/>
                </a:cubicBezTo>
                <a:cubicBezTo>
                  <a:pt x="152" y="139"/>
                  <a:pt x="147" y="144"/>
                  <a:pt x="140" y="144"/>
                </a:cubicBezTo>
                <a:moveTo>
                  <a:pt x="152" y="41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23"/>
                  <a:pt x="56" y="23"/>
                  <a:pt x="56" y="23"/>
                </a:cubicBezTo>
                <a:cubicBezTo>
                  <a:pt x="152" y="9"/>
                  <a:pt x="152" y="9"/>
                  <a:pt x="152" y="9"/>
                </a:cubicBezTo>
                <a:lnTo>
                  <a:pt x="152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6" name="Freeform 77"/>
          <p:cNvSpPr>
            <a:spLocks noEditPoints="1"/>
          </p:cNvSpPr>
          <p:nvPr/>
        </p:nvSpPr>
        <p:spPr bwMode="auto">
          <a:xfrm>
            <a:off x="5395847" y="3194484"/>
            <a:ext cx="315943" cy="258073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7" name="Freeform 103"/>
          <p:cNvSpPr>
            <a:spLocks noEditPoints="1"/>
          </p:cNvSpPr>
          <p:nvPr/>
        </p:nvSpPr>
        <p:spPr bwMode="auto">
          <a:xfrm>
            <a:off x="5395847" y="4916320"/>
            <a:ext cx="315943" cy="315943"/>
          </a:xfrm>
          <a:custGeom>
            <a:avLst/>
            <a:gdLst>
              <a:gd name="T0" fmla="*/ 176 w 176"/>
              <a:gd name="T1" fmla="*/ 68 h 176"/>
              <a:gd name="T2" fmla="*/ 174 w 176"/>
              <a:gd name="T3" fmla="*/ 49 h 176"/>
              <a:gd name="T4" fmla="*/ 90 w 176"/>
              <a:gd name="T5" fmla="*/ 1 h 176"/>
              <a:gd name="T6" fmla="*/ 88 w 176"/>
              <a:gd name="T7" fmla="*/ 0 h 176"/>
              <a:gd name="T8" fmla="*/ 86 w 176"/>
              <a:gd name="T9" fmla="*/ 1 h 176"/>
              <a:gd name="T10" fmla="*/ 2 w 176"/>
              <a:gd name="T11" fmla="*/ 49 h 176"/>
              <a:gd name="T12" fmla="*/ 0 w 176"/>
              <a:gd name="T13" fmla="*/ 68 h 176"/>
              <a:gd name="T14" fmla="*/ 16 w 176"/>
              <a:gd name="T15" fmla="*/ 72 h 176"/>
              <a:gd name="T16" fmla="*/ 12 w 176"/>
              <a:gd name="T17" fmla="*/ 144 h 176"/>
              <a:gd name="T18" fmla="*/ 8 w 176"/>
              <a:gd name="T19" fmla="*/ 147 h 176"/>
              <a:gd name="T20" fmla="*/ 0 w 176"/>
              <a:gd name="T21" fmla="*/ 171 h 176"/>
              <a:gd name="T22" fmla="*/ 4 w 176"/>
              <a:gd name="T23" fmla="*/ 176 h 176"/>
              <a:gd name="T24" fmla="*/ 176 w 176"/>
              <a:gd name="T25" fmla="*/ 172 h 176"/>
              <a:gd name="T26" fmla="*/ 176 w 176"/>
              <a:gd name="T27" fmla="*/ 171 h 176"/>
              <a:gd name="T28" fmla="*/ 168 w 176"/>
              <a:gd name="T29" fmla="*/ 147 h 176"/>
              <a:gd name="T30" fmla="*/ 160 w 176"/>
              <a:gd name="T31" fmla="*/ 144 h 176"/>
              <a:gd name="T32" fmla="*/ 172 w 176"/>
              <a:gd name="T33" fmla="*/ 72 h 176"/>
              <a:gd name="T34" fmla="*/ 157 w 176"/>
              <a:gd name="T35" fmla="*/ 48 h 176"/>
              <a:gd name="T36" fmla="*/ 88 w 176"/>
              <a:gd name="T37" fmla="*/ 9 h 176"/>
              <a:gd name="T38" fmla="*/ 166 w 176"/>
              <a:gd name="T39" fmla="*/ 168 h 176"/>
              <a:gd name="T40" fmla="*/ 15 w 176"/>
              <a:gd name="T41" fmla="*/ 152 h 176"/>
              <a:gd name="T42" fmla="*/ 24 w 176"/>
              <a:gd name="T43" fmla="*/ 72 h 176"/>
              <a:gd name="T44" fmla="*/ 40 w 176"/>
              <a:gd name="T45" fmla="*/ 144 h 176"/>
              <a:gd name="T46" fmla="*/ 24 w 176"/>
              <a:gd name="T47" fmla="*/ 72 h 176"/>
              <a:gd name="T48" fmla="*/ 64 w 176"/>
              <a:gd name="T49" fmla="*/ 72 h 176"/>
              <a:gd name="T50" fmla="*/ 48 w 176"/>
              <a:gd name="T51" fmla="*/ 144 h 176"/>
              <a:gd name="T52" fmla="*/ 72 w 176"/>
              <a:gd name="T53" fmla="*/ 72 h 176"/>
              <a:gd name="T54" fmla="*/ 104 w 176"/>
              <a:gd name="T55" fmla="*/ 144 h 176"/>
              <a:gd name="T56" fmla="*/ 72 w 176"/>
              <a:gd name="T57" fmla="*/ 72 h 176"/>
              <a:gd name="T58" fmla="*/ 128 w 176"/>
              <a:gd name="T59" fmla="*/ 72 h 176"/>
              <a:gd name="T60" fmla="*/ 112 w 176"/>
              <a:gd name="T61" fmla="*/ 144 h 176"/>
              <a:gd name="T62" fmla="*/ 136 w 176"/>
              <a:gd name="T63" fmla="*/ 72 h 176"/>
              <a:gd name="T64" fmla="*/ 152 w 176"/>
              <a:gd name="T65" fmla="*/ 144 h 176"/>
              <a:gd name="T66" fmla="*/ 136 w 176"/>
              <a:gd name="T67" fmla="*/ 72 h 176"/>
              <a:gd name="T68" fmla="*/ 168 w 176"/>
              <a:gd name="T69" fmla="*/ 56 h 176"/>
              <a:gd name="T70" fmla="*/ 8 w 176"/>
              <a:gd name="T71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72"/>
                </a:moveTo>
                <a:cubicBezTo>
                  <a:pt x="174" y="72"/>
                  <a:pt x="176" y="70"/>
                  <a:pt x="176" y="68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5" y="49"/>
                  <a:pt x="174" y="49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1"/>
                  <a:pt x="90" y="1"/>
                  <a:pt x="90" y="1"/>
                </a:cubicBezTo>
                <a:cubicBezTo>
                  <a:pt x="89" y="0"/>
                  <a:pt x="89" y="0"/>
                  <a:pt x="88" y="0"/>
                </a:cubicBezTo>
                <a:cubicBezTo>
                  <a:pt x="87" y="0"/>
                  <a:pt x="87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51"/>
                  <a:pt x="0" y="52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0" y="144"/>
                  <a:pt x="9" y="145"/>
                  <a:pt x="8" y="147"/>
                </a:cubicBezTo>
                <a:cubicBezTo>
                  <a:pt x="8" y="147"/>
                  <a:pt x="8" y="147"/>
                  <a:pt x="8" y="14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2"/>
                  <a:pt x="176" y="171"/>
                  <a:pt x="176" y="171"/>
                </a:cubicBezTo>
                <a:cubicBezTo>
                  <a:pt x="176" y="171"/>
                  <a:pt x="176" y="171"/>
                  <a:pt x="176" y="171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5"/>
                  <a:pt x="166" y="144"/>
                  <a:pt x="164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72"/>
                  <a:pt x="160" y="72"/>
                  <a:pt x="160" y="72"/>
                </a:cubicBezTo>
                <a:lnTo>
                  <a:pt x="172" y="72"/>
                </a:lnTo>
                <a:close/>
                <a:moveTo>
                  <a:pt x="88" y="9"/>
                </a:moveTo>
                <a:cubicBezTo>
                  <a:pt x="157" y="48"/>
                  <a:pt x="157" y="48"/>
                  <a:pt x="157" y="48"/>
                </a:cubicBezTo>
                <a:cubicBezTo>
                  <a:pt x="19" y="48"/>
                  <a:pt x="19" y="48"/>
                  <a:pt x="19" y="48"/>
                </a:cubicBezTo>
                <a:lnTo>
                  <a:pt x="88" y="9"/>
                </a:lnTo>
                <a:close/>
                <a:moveTo>
                  <a:pt x="161" y="152"/>
                </a:moveTo>
                <a:cubicBezTo>
                  <a:pt x="166" y="168"/>
                  <a:pt x="166" y="168"/>
                  <a:pt x="166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15" y="152"/>
                  <a:pt x="15" y="152"/>
                  <a:pt x="15" y="152"/>
                </a:cubicBezTo>
                <a:lnTo>
                  <a:pt x="161" y="152"/>
                </a:lnTo>
                <a:close/>
                <a:moveTo>
                  <a:pt x="24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72"/>
                </a:lnTo>
                <a:close/>
                <a:moveTo>
                  <a:pt x="48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8" y="144"/>
                  <a:pt x="48" y="144"/>
                  <a:pt x="48" y="144"/>
                </a:cubicBezTo>
                <a:lnTo>
                  <a:pt x="48" y="72"/>
                </a:lnTo>
                <a:close/>
                <a:moveTo>
                  <a:pt x="72" y="72"/>
                </a:moveTo>
                <a:cubicBezTo>
                  <a:pt x="104" y="72"/>
                  <a:pt x="104" y="72"/>
                  <a:pt x="104" y="7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72"/>
                </a:lnTo>
                <a:close/>
                <a:moveTo>
                  <a:pt x="112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12" y="144"/>
                  <a:pt x="112" y="144"/>
                  <a:pt x="112" y="144"/>
                </a:cubicBezTo>
                <a:lnTo>
                  <a:pt x="112" y="72"/>
                </a:lnTo>
                <a:close/>
                <a:moveTo>
                  <a:pt x="136" y="72"/>
                </a:moveTo>
                <a:cubicBezTo>
                  <a:pt x="152" y="72"/>
                  <a:pt x="152" y="72"/>
                  <a:pt x="152" y="72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36" y="144"/>
                  <a:pt x="136" y="144"/>
                  <a:pt x="136" y="144"/>
                </a:cubicBezTo>
                <a:lnTo>
                  <a:pt x="136" y="72"/>
                </a:lnTo>
                <a:close/>
                <a:moveTo>
                  <a:pt x="8" y="56"/>
                </a:moveTo>
                <a:cubicBezTo>
                  <a:pt x="168" y="56"/>
                  <a:pt x="168" y="56"/>
                  <a:pt x="168" y="56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8" y="64"/>
                  <a:pt x="8" y="64"/>
                  <a:pt x="8" y="64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8" name="Freeform 107"/>
          <p:cNvSpPr>
            <a:spLocks noEditPoints="1"/>
          </p:cNvSpPr>
          <p:nvPr/>
        </p:nvSpPr>
        <p:spPr bwMode="auto">
          <a:xfrm>
            <a:off x="5395847" y="4057730"/>
            <a:ext cx="315943" cy="314379"/>
          </a:xfrm>
          <a:custGeom>
            <a:avLst/>
            <a:gdLst>
              <a:gd name="T0" fmla="*/ 176 w 176"/>
              <a:gd name="T1" fmla="*/ 140 h 176"/>
              <a:gd name="T2" fmla="*/ 170 w 176"/>
              <a:gd name="T3" fmla="*/ 130 h 176"/>
              <a:gd name="T4" fmla="*/ 128 w 176"/>
              <a:gd name="T5" fmla="*/ 100 h 176"/>
              <a:gd name="T6" fmla="*/ 111 w 176"/>
              <a:gd name="T7" fmla="*/ 112 h 176"/>
              <a:gd name="T8" fmla="*/ 105 w 176"/>
              <a:gd name="T9" fmla="*/ 115 h 176"/>
              <a:gd name="T10" fmla="*/ 99 w 176"/>
              <a:gd name="T11" fmla="*/ 111 h 176"/>
              <a:gd name="T12" fmla="*/ 65 w 176"/>
              <a:gd name="T13" fmla="*/ 77 h 176"/>
              <a:gd name="T14" fmla="*/ 64 w 176"/>
              <a:gd name="T15" fmla="*/ 65 h 176"/>
              <a:gd name="T16" fmla="*/ 73 w 176"/>
              <a:gd name="T17" fmla="*/ 55 h 176"/>
              <a:gd name="T18" fmla="*/ 72 w 176"/>
              <a:gd name="T19" fmla="*/ 40 h 176"/>
              <a:gd name="T20" fmla="*/ 44 w 176"/>
              <a:gd name="T21" fmla="*/ 4 h 176"/>
              <a:gd name="T22" fmla="*/ 0 w 176"/>
              <a:gd name="T23" fmla="*/ 42 h 176"/>
              <a:gd name="T24" fmla="*/ 4 w 176"/>
              <a:gd name="T25" fmla="*/ 60 h 176"/>
              <a:gd name="T26" fmla="*/ 116 w 176"/>
              <a:gd name="T27" fmla="*/ 172 h 176"/>
              <a:gd name="T28" fmla="*/ 176 w 176"/>
              <a:gd name="T29" fmla="*/ 140 h 176"/>
              <a:gd name="T30" fmla="*/ 134 w 176"/>
              <a:gd name="T31" fmla="*/ 168 h 176"/>
              <a:gd name="T32" fmla="*/ 118 w 176"/>
              <a:gd name="T33" fmla="*/ 164 h 176"/>
              <a:gd name="T34" fmla="*/ 11 w 176"/>
              <a:gd name="T35" fmla="*/ 57 h 176"/>
              <a:gd name="T36" fmla="*/ 36 w 176"/>
              <a:gd name="T37" fmla="*/ 8 h 176"/>
              <a:gd name="T38" fmla="*/ 39 w 176"/>
              <a:gd name="T39" fmla="*/ 10 h 176"/>
              <a:gd name="T40" fmla="*/ 66 w 176"/>
              <a:gd name="T41" fmla="*/ 44 h 176"/>
              <a:gd name="T42" fmla="*/ 68 w 176"/>
              <a:gd name="T43" fmla="*/ 48 h 176"/>
              <a:gd name="T44" fmla="*/ 58 w 176"/>
              <a:gd name="T45" fmla="*/ 59 h 176"/>
              <a:gd name="T46" fmla="*/ 53 w 176"/>
              <a:gd name="T47" fmla="*/ 71 h 176"/>
              <a:gd name="T48" fmla="*/ 58 w 176"/>
              <a:gd name="T49" fmla="*/ 82 h 176"/>
              <a:gd name="T50" fmla="*/ 94 w 176"/>
              <a:gd name="T51" fmla="*/ 118 h 176"/>
              <a:gd name="T52" fmla="*/ 116 w 176"/>
              <a:gd name="T53" fmla="*/ 118 h 176"/>
              <a:gd name="T54" fmla="*/ 126 w 176"/>
              <a:gd name="T55" fmla="*/ 109 h 176"/>
              <a:gd name="T56" fmla="*/ 131 w 176"/>
              <a:gd name="T57" fmla="*/ 109 h 176"/>
              <a:gd name="T58" fmla="*/ 165 w 176"/>
              <a:gd name="T59" fmla="*/ 136 h 176"/>
              <a:gd name="T60" fmla="*/ 167 w 176"/>
              <a:gd name="T61" fmla="*/ 137 h 176"/>
              <a:gd name="T62" fmla="*/ 168 w 176"/>
              <a:gd name="T63" fmla="*/ 1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76" y="140"/>
                </a:moveTo>
                <a:cubicBezTo>
                  <a:pt x="176" y="140"/>
                  <a:pt x="176" y="140"/>
                  <a:pt x="176" y="140"/>
                </a:cubicBezTo>
                <a:cubicBezTo>
                  <a:pt x="176" y="137"/>
                  <a:pt x="175" y="134"/>
                  <a:pt x="172" y="131"/>
                </a:cubicBezTo>
                <a:cubicBezTo>
                  <a:pt x="172" y="131"/>
                  <a:pt x="171" y="130"/>
                  <a:pt x="170" y="13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4" y="101"/>
                  <a:pt x="131" y="100"/>
                  <a:pt x="128" y="100"/>
                </a:cubicBezTo>
                <a:cubicBezTo>
                  <a:pt x="125" y="100"/>
                  <a:pt x="123" y="101"/>
                  <a:pt x="121" y="10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0" y="114"/>
                  <a:pt x="108" y="115"/>
                  <a:pt x="105" y="115"/>
                </a:cubicBezTo>
                <a:cubicBezTo>
                  <a:pt x="103" y="115"/>
                  <a:pt x="100" y="113"/>
                  <a:pt x="99" y="111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86" y="102"/>
                  <a:pt x="74" y="91"/>
                  <a:pt x="64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6"/>
                  <a:pt x="61" y="73"/>
                  <a:pt x="61" y="71"/>
                </a:cubicBezTo>
                <a:cubicBezTo>
                  <a:pt x="61" y="68"/>
                  <a:pt x="62" y="66"/>
                  <a:pt x="64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73" y="55"/>
                  <a:pt x="73" y="55"/>
                  <a:pt x="73" y="55"/>
                </a:cubicBezTo>
                <a:cubicBezTo>
                  <a:pt x="75" y="53"/>
                  <a:pt x="76" y="51"/>
                  <a:pt x="76" y="48"/>
                </a:cubicBezTo>
                <a:cubicBezTo>
                  <a:pt x="76" y="45"/>
                  <a:pt x="75" y="42"/>
                  <a:pt x="72" y="40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5"/>
                  <a:pt x="45" y="4"/>
                  <a:pt x="44" y="4"/>
                </a:cubicBezTo>
                <a:cubicBezTo>
                  <a:pt x="42" y="1"/>
                  <a:pt x="39" y="0"/>
                  <a:pt x="36" y="0"/>
                </a:cubicBezTo>
                <a:cubicBezTo>
                  <a:pt x="20" y="0"/>
                  <a:pt x="0" y="19"/>
                  <a:pt x="0" y="42"/>
                </a:cubicBezTo>
                <a:cubicBezTo>
                  <a:pt x="0" y="48"/>
                  <a:pt x="1" y="54"/>
                  <a:pt x="4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8" y="108"/>
                  <a:pt x="68" y="148"/>
                  <a:pt x="116" y="172"/>
                </a:cubicBezTo>
                <a:cubicBezTo>
                  <a:pt x="116" y="172"/>
                  <a:pt x="116" y="172"/>
                  <a:pt x="116" y="172"/>
                </a:cubicBezTo>
                <a:cubicBezTo>
                  <a:pt x="121" y="175"/>
                  <a:pt x="128" y="176"/>
                  <a:pt x="134" y="176"/>
                </a:cubicBezTo>
                <a:cubicBezTo>
                  <a:pt x="157" y="176"/>
                  <a:pt x="176" y="156"/>
                  <a:pt x="176" y="140"/>
                </a:cubicBezTo>
                <a:cubicBezTo>
                  <a:pt x="176" y="140"/>
                  <a:pt x="176" y="140"/>
                  <a:pt x="176" y="140"/>
                </a:cubicBezTo>
                <a:moveTo>
                  <a:pt x="134" y="168"/>
                </a:moveTo>
                <a:cubicBezTo>
                  <a:pt x="129" y="168"/>
                  <a:pt x="124" y="167"/>
                  <a:pt x="119" y="165"/>
                </a:cubicBezTo>
                <a:cubicBezTo>
                  <a:pt x="119" y="165"/>
                  <a:pt x="119" y="164"/>
                  <a:pt x="118" y="164"/>
                </a:cubicBezTo>
                <a:cubicBezTo>
                  <a:pt x="73" y="141"/>
                  <a:pt x="35" y="103"/>
                  <a:pt x="12" y="58"/>
                </a:cubicBezTo>
                <a:cubicBezTo>
                  <a:pt x="12" y="57"/>
                  <a:pt x="11" y="57"/>
                  <a:pt x="11" y="57"/>
                </a:cubicBezTo>
                <a:cubicBezTo>
                  <a:pt x="9" y="52"/>
                  <a:pt x="8" y="47"/>
                  <a:pt x="8" y="42"/>
                </a:cubicBezTo>
                <a:cubicBezTo>
                  <a:pt x="8" y="23"/>
                  <a:pt x="25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39" y="9"/>
                  <a:pt x="39" y="9"/>
                  <a:pt x="39" y="10"/>
                </a:cubicBezTo>
                <a:cubicBezTo>
                  <a:pt x="39" y="10"/>
                  <a:pt x="40" y="10"/>
                  <a:pt x="40" y="1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5"/>
                  <a:pt x="67" y="45"/>
                  <a:pt x="67" y="45"/>
                </a:cubicBezTo>
                <a:cubicBezTo>
                  <a:pt x="67" y="46"/>
                  <a:pt x="68" y="47"/>
                  <a:pt x="68" y="48"/>
                </a:cubicBezTo>
                <a:cubicBezTo>
                  <a:pt x="68" y="49"/>
                  <a:pt x="68" y="49"/>
                  <a:pt x="67" y="50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5" y="62"/>
                  <a:pt x="53" y="66"/>
                  <a:pt x="53" y="71"/>
                </a:cubicBezTo>
                <a:cubicBezTo>
                  <a:pt x="53" y="75"/>
                  <a:pt x="55" y="79"/>
                  <a:pt x="58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68" y="96"/>
                  <a:pt x="80" y="108"/>
                  <a:pt x="94" y="118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97" y="121"/>
                  <a:pt x="101" y="123"/>
                  <a:pt x="105" y="123"/>
                </a:cubicBezTo>
                <a:cubicBezTo>
                  <a:pt x="109" y="123"/>
                  <a:pt x="113" y="121"/>
                  <a:pt x="116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7" y="108"/>
                  <a:pt x="127" y="108"/>
                  <a:pt x="128" y="108"/>
                </a:cubicBezTo>
                <a:cubicBezTo>
                  <a:pt x="129" y="108"/>
                  <a:pt x="130" y="109"/>
                  <a:pt x="131" y="109"/>
                </a:cubicBezTo>
                <a:cubicBezTo>
                  <a:pt x="131" y="109"/>
                  <a:pt x="131" y="110"/>
                  <a:pt x="131" y="110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166" y="136"/>
                  <a:pt x="166" y="136"/>
                  <a:pt x="166" y="137"/>
                </a:cubicBezTo>
                <a:cubicBezTo>
                  <a:pt x="166" y="137"/>
                  <a:pt x="167" y="137"/>
                  <a:pt x="167" y="137"/>
                </a:cubicBezTo>
                <a:cubicBezTo>
                  <a:pt x="167" y="138"/>
                  <a:pt x="168" y="138"/>
                  <a:pt x="168" y="140"/>
                </a:cubicBezTo>
                <a:cubicBezTo>
                  <a:pt x="168" y="140"/>
                  <a:pt x="168" y="140"/>
                  <a:pt x="168" y="141"/>
                </a:cubicBezTo>
                <a:cubicBezTo>
                  <a:pt x="167" y="152"/>
                  <a:pt x="153" y="168"/>
                  <a:pt x="134" y="168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5641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0" grpId="0"/>
      <p:bldP spid="52" grpId="0"/>
      <p:bldP spid="53" grpId="0"/>
      <p:bldP spid="67" grpId="0"/>
      <p:bldP spid="68" grpId="0"/>
      <p:bldP spid="73" grpId="0" animBg="1"/>
      <p:bldP spid="74" grpId="0" animBg="1"/>
      <p:bldP spid="75" grpId="0" animBg="1"/>
      <p:bldP spid="76" grpId="0" animBg="1"/>
      <p:bldGraphic spid="84" grpId="0">
        <p:bldSub>
          <a:bldChart bld="series"/>
        </p:bldSub>
      </p:bldGraphic>
      <p:bldP spid="85" grpId="0" animBg="1"/>
      <p:bldP spid="86" grpId="0" animBg="1"/>
      <p:bldP spid="87" grpId="0" animBg="1"/>
      <p:bldP spid="8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Rectangle 17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60000">
                <a:schemeClr val="accent1">
                  <a:alpha val="95000"/>
                </a:schemeClr>
              </a:gs>
              <a:gs pos="30000">
                <a:schemeClr val="accent2">
                  <a:alpha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1471" y="2541157"/>
            <a:ext cx="5490749" cy="450668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389424" y="4346944"/>
            <a:ext cx="2158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2"/>
                </a:solidFill>
              </a:rPr>
              <a:t>Università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degli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Studi</a:t>
            </a:r>
            <a:r>
              <a:rPr lang="en-US" sz="1200" dirty="0">
                <a:solidFill>
                  <a:schemeClr val="bg2"/>
                </a:solidFill>
              </a:rPr>
              <a:t> di Salerno</a:t>
            </a:r>
          </a:p>
        </p:txBody>
      </p:sp>
      <p:sp>
        <p:nvSpPr>
          <p:cNvPr id="25" name="Oval 139"/>
          <p:cNvSpPr>
            <a:spLocks noChangeArrowheads="1"/>
          </p:cNvSpPr>
          <p:nvPr/>
        </p:nvSpPr>
        <p:spPr bwMode="auto">
          <a:xfrm>
            <a:off x="5905499" y="4287899"/>
            <a:ext cx="411480" cy="348923"/>
          </a:xfrm>
          <a:prstGeom prst="hexagon">
            <a:avLst/>
          </a:prstGeom>
          <a:noFill/>
          <a:ln w="19050">
            <a:solidFill>
              <a:schemeClr val="bg2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" name="Freeform 140"/>
          <p:cNvSpPr>
            <a:spLocks noEditPoints="1"/>
          </p:cNvSpPr>
          <p:nvPr/>
        </p:nvSpPr>
        <p:spPr bwMode="auto">
          <a:xfrm>
            <a:off x="6041206" y="4352932"/>
            <a:ext cx="140069" cy="218858"/>
          </a:xfrm>
          <a:custGeom>
            <a:avLst/>
            <a:gdLst>
              <a:gd name="T0" fmla="*/ 155 w 155"/>
              <a:gd name="T1" fmla="*/ 76 h 242"/>
              <a:gd name="T2" fmla="*/ 155 w 155"/>
              <a:gd name="T3" fmla="*/ 76 h 242"/>
              <a:gd name="T4" fmla="*/ 78 w 155"/>
              <a:gd name="T5" fmla="*/ 0 h 242"/>
              <a:gd name="T6" fmla="*/ 0 w 155"/>
              <a:gd name="T7" fmla="*/ 76 h 242"/>
              <a:gd name="T8" fmla="*/ 0 w 155"/>
              <a:gd name="T9" fmla="*/ 76 h 242"/>
              <a:gd name="T10" fmla="*/ 0 w 155"/>
              <a:gd name="T11" fmla="*/ 79 h 242"/>
              <a:gd name="T12" fmla="*/ 46 w 155"/>
              <a:gd name="T13" fmla="*/ 156 h 242"/>
              <a:gd name="T14" fmla="*/ 78 w 155"/>
              <a:gd name="T15" fmla="*/ 242 h 242"/>
              <a:gd name="T16" fmla="*/ 109 w 155"/>
              <a:gd name="T17" fmla="*/ 156 h 242"/>
              <a:gd name="T18" fmla="*/ 155 w 155"/>
              <a:gd name="T19" fmla="*/ 79 h 242"/>
              <a:gd name="T20" fmla="*/ 155 w 155"/>
              <a:gd name="T21" fmla="*/ 76 h 242"/>
              <a:gd name="T22" fmla="*/ 78 w 155"/>
              <a:gd name="T23" fmla="*/ 100 h 242"/>
              <a:gd name="T24" fmla="*/ 54 w 155"/>
              <a:gd name="T25" fmla="*/ 76 h 242"/>
              <a:gd name="T26" fmla="*/ 78 w 155"/>
              <a:gd name="T27" fmla="*/ 53 h 242"/>
              <a:gd name="T28" fmla="*/ 101 w 155"/>
              <a:gd name="T29" fmla="*/ 76 h 242"/>
              <a:gd name="T30" fmla="*/ 78 w 155"/>
              <a:gd name="T31" fmla="*/ 10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242">
                <a:moveTo>
                  <a:pt x="155" y="76"/>
                </a:moveTo>
                <a:cubicBezTo>
                  <a:pt x="155" y="76"/>
                  <a:pt x="155" y="76"/>
                  <a:pt x="155" y="76"/>
                </a:cubicBezTo>
                <a:cubicBezTo>
                  <a:pt x="153" y="34"/>
                  <a:pt x="119" y="1"/>
                  <a:pt x="78" y="0"/>
                </a:cubicBezTo>
                <a:cubicBezTo>
                  <a:pt x="36" y="1"/>
                  <a:pt x="2" y="34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0" y="78"/>
                  <a:pt x="0" y="79"/>
                </a:cubicBezTo>
                <a:cubicBezTo>
                  <a:pt x="0" y="111"/>
                  <a:pt x="26" y="130"/>
                  <a:pt x="46" y="156"/>
                </a:cubicBezTo>
                <a:cubicBezTo>
                  <a:pt x="70" y="186"/>
                  <a:pt x="78" y="242"/>
                  <a:pt x="78" y="242"/>
                </a:cubicBezTo>
                <a:cubicBezTo>
                  <a:pt x="78" y="242"/>
                  <a:pt x="86" y="186"/>
                  <a:pt x="109" y="156"/>
                </a:cubicBezTo>
                <a:cubicBezTo>
                  <a:pt x="129" y="130"/>
                  <a:pt x="155" y="111"/>
                  <a:pt x="155" y="79"/>
                </a:cubicBezTo>
                <a:cubicBezTo>
                  <a:pt x="155" y="78"/>
                  <a:pt x="155" y="77"/>
                  <a:pt x="155" y="76"/>
                </a:cubicBezTo>
                <a:close/>
                <a:moveTo>
                  <a:pt x="78" y="100"/>
                </a:moveTo>
                <a:cubicBezTo>
                  <a:pt x="65" y="100"/>
                  <a:pt x="54" y="89"/>
                  <a:pt x="54" y="76"/>
                </a:cubicBezTo>
                <a:cubicBezTo>
                  <a:pt x="54" y="63"/>
                  <a:pt x="65" y="53"/>
                  <a:pt x="78" y="53"/>
                </a:cubicBezTo>
                <a:cubicBezTo>
                  <a:pt x="91" y="53"/>
                  <a:pt x="101" y="63"/>
                  <a:pt x="101" y="76"/>
                </a:cubicBezTo>
                <a:cubicBezTo>
                  <a:pt x="101" y="89"/>
                  <a:pt x="91" y="100"/>
                  <a:pt x="78" y="1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6389424" y="4802816"/>
            <a:ext cx="23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2"/>
                </a:solidFill>
              </a:rPr>
              <a:t>Metodi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Numerici</a:t>
            </a:r>
            <a:r>
              <a:rPr lang="en-US" sz="1200" dirty="0">
                <a:solidFill>
                  <a:schemeClr val="bg2"/>
                </a:solidFill>
              </a:rPr>
              <a:t> per </a:t>
            </a:r>
            <a:r>
              <a:rPr lang="en-US" sz="1200" dirty="0" err="1">
                <a:solidFill>
                  <a:schemeClr val="bg2"/>
                </a:solidFill>
              </a:rPr>
              <a:t>l’Informatica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Prof. </a:t>
            </a:r>
            <a:r>
              <a:rPr lang="en-US" sz="1200" dirty="0" err="1">
                <a:solidFill>
                  <a:schemeClr val="bg2"/>
                </a:solidFill>
              </a:rPr>
              <a:t>Angelamaria</a:t>
            </a:r>
            <a:r>
              <a:rPr lang="en-US" sz="1200" dirty="0">
                <a:solidFill>
                  <a:schemeClr val="bg2"/>
                </a:solidFill>
              </a:rPr>
              <a:t> Cardone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5905499" y="4801827"/>
            <a:ext cx="411480" cy="348923"/>
          </a:xfrm>
          <a:prstGeom prst="hexagon">
            <a:avLst/>
          </a:prstGeom>
          <a:noFill/>
          <a:ln w="19050">
            <a:solidFill>
              <a:schemeClr val="bg2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6" name="Rectangle 35"/>
          <p:cNvSpPr/>
          <p:nvPr/>
        </p:nvSpPr>
        <p:spPr>
          <a:xfrm>
            <a:off x="6389424" y="3281047"/>
            <a:ext cx="13468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bg2"/>
                </a:solidFill>
              </a:rPr>
              <a:t>Pappalardo</a:t>
            </a:r>
            <a:r>
              <a:rPr lang="en-US" sz="1050" dirty="0">
                <a:solidFill>
                  <a:schemeClr val="bg2"/>
                </a:solidFill>
              </a:rPr>
              <a:t> Salvatore</a:t>
            </a:r>
          </a:p>
        </p:txBody>
      </p:sp>
      <p:sp>
        <p:nvSpPr>
          <p:cNvPr id="44" name="Freeform 104"/>
          <p:cNvSpPr>
            <a:spLocks/>
          </p:cNvSpPr>
          <p:nvPr/>
        </p:nvSpPr>
        <p:spPr bwMode="auto">
          <a:xfrm>
            <a:off x="5905499" y="3222002"/>
            <a:ext cx="411480" cy="348923"/>
          </a:xfrm>
          <a:prstGeom prst="hexagon">
            <a:avLst/>
          </a:prstGeom>
          <a:noFill/>
          <a:ln w="19050">
            <a:solidFill>
              <a:schemeClr val="bg2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6" name="Rectangle 45"/>
          <p:cNvSpPr/>
          <p:nvPr/>
        </p:nvSpPr>
        <p:spPr>
          <a:xfrm>
            <a:off x="6389424" y="3813995"/>
            <a:ext cx="108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Salerno Nicola</a:t>
            </a:r>
          </a:p>
        </p:txBody>
      </p:sp>
      <p:sp>
        <p:nvSpPr>
          <p:cNvPr id="48" name="Freeform 104"/>
          <p:cNvSpPr>
            <a:spLocks/>
          </p:cNvSpPr>
          <p:nvPr/>
        </p:nvSpPr>
        <p:spPr bwMode="auto">
          <a:xfrm>
            <a:off x="5905499" y="3754951"/>
            <a:ext cx="411480" cy="348923"/>
          </a:xfrm>
          <a:prstGeom prst="hexagon">
            <a:avLst/>
          </a:prstGeom>
          <a:noFill/>
          <a:ln w="19050">
            <a:solidFill>
              <a:schemeClr val="bg2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5832603" y="1998395"/>
            <a:ext cx="4553041" cy="773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  <a:ea typeface="Poppins" charset="0"/>
                <a:cs typeface="Poppins" charset="0"/>
              </a:rPr>
              <a:t>Fine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32603" y="2724615"/>
            <a:ext cx="1976375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  <a:ea typeface="Poppins SemiBold" charset="0"/>
                <a:cs typeface="Poppins SemiBold" charset="0"/>
              </a:rPr>
              <a:t>E </a:t>
            </a:r>
            <a:r>
              <a:rPr lang="en-US" sz="1500" dirty="0" err="1">
                <a:solidFill>
                  <a:schemeClr val="bg2"/>
                </a:solidFill>
                <a:ea typeface="Poppins SemiBold" charset="0"/>
                <a:cs typeface="Poppins SemiBold" charset="0"/>
              </a:rPr>
              <a:t>grazie</a:t>
            </a:r>
            <a:r>
              <a:rPr lang="en-US" sz="1500" dirty="0">
                <a:solidFill>
                  <a:schemeClr val="bg2"/>
                </a:solidFill>
                <a:ea typeface="Poppins SemiBold" charset="0"/>
                <a:cs typeface="Poppins SemiBold" charset="0"/>
              </a:rPr>
              <a:t> </a:t>
            </a:r>
            <a:r>
              <a:rPr lang="en-US" sz="1500" dirty="0" err="1">
                <a:solidFill>
                  <a:schemeClr val="bg2"/>
                </a:solidFill>
                <a:ea typeface="Poppins SemiBold" charset="0"/>
                <a:cs typeface="Poppins SemiBold" charset="0"/>
              </a:rPr>
              <a:t>dell’attenzione</a:t>
            </a:r>
            <a:endParaRPr lang="en-US" sz="1500" dirty="0">
              <a:solidFill>
                <a:schemeClr val="bg2"/>
              </a:solidFill>
              <a:ea typeface="Poppins SemiBold" charset="0"/>
              <a:cs typeface="Poppins SemiBold" charset="0"/>
            </a:endParaRPr>
          </a:p>
        </p:txBody>
      </p:sp>
      <p:pic>
        <p:nvPicPr>
          <p:cNvPr id="26" name="Elemento grafico 25" descr="Matita">
            <a:extLst>
              <a:ext uri="{FF2B5EF4-FFF2-40B4-BE49-F238E27FC236}">
                <a16:creationId xmlns:a16="http://schemas.microsoft.com/office/drawing/2014/main" id="{297E6994-A875-4A11-B191-F3C1BF326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041" y="3246799"/>
            <a:ext cx="295288" cy="295288"/>
          </a:xfrm>
          <a:prstGeom prst="rect">
            <a:avLst/>
          </a:prstGeom>
        </p:spPr>
      </p:pic>
      <p:pic>
        <p:nvPicPr>
          <p:cNvPr id="27" name="Elemento grafico 26" descr="Matita">
            <a:extLst>
              <a:ext uri="{FF2B5EF4-FFF2-40B4-BE49-F238E27FC236}">
                <a16:creationId xmlns:a16="http://schemas.microsoft.com/office/drawing/2014/main" id="{C68183BB-4B01-4322-96A8-11CF739ED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1041" y="3791493"/>
            <a:ext cx="295288" cy="295288"/>
          </a:xfrm>
          <a:prstGeom prst="rect">
            <a:avLst/>
          </a:prstGeom>
        </p:spPr>
      </p:pic>
      <p:pic>
        <p:nvPicPr>
          <p:cNvPr id="30" name="Elemento grafico 29" descr="Insegnante">
            <a:extLst>
              <a:ext uri="{FF2B5EF4-FFF2-40B4-BE49-F238E27FC236}">
                <a16:creationId xmlns:a16="http://schemas.microsoft.com/office/drawing/2014/main" id="{810B5870-CCAB-4386-A0C2-7F38721CF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6012" y="4811542"/>
            <a:ext cx="365345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7203" y="527604"/>
            <a:ext cx="4736306" cy="914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Alcuni</a:t>
            </a:r>
            <a:r>
              <a:rPr lang="en-US" dirty="0"/>
              <a:t> tipi </a:t>
            </a:r>
            <a:br>
              <a:rPr lang="en-US" dirty="0"/>
            </a:br>
            <a:r>
              <a:rPr lang="en-US" dirty="0"/>
              <a:t>di </a:t>
            </a:r>
            <a:br>
              <a:rPr lang="en-US" dirty="0"/>
            </a:b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6176" y="38686"/>
            <a:ext cx="1662545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8"/>
          </a:p>
        </p:txBody>
      </p:sp>
      <p:sp>
        <p:nvSpPr>
          <p:cNvPr id="15" name="Rectangle 14"/>
          <p:cNvSpPr/>
          <p:nvPr/>
        </p:nvSpPr>
        <p:spPr>
          <a:xfrm>
            <a:off x="5824105" y="4826674"/>
            <a:ext cx="3325091" cy="2031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8"/>
          </a:p>
        </p:txBody>
      </p:sp>
      <p:sp>
        <p:nvSpPr>
          <p:cNvPr id="16" name="TextBox 15"/>
          <p:cNvSpPr txBox="1"/>
          <p:nvPr/>
        </p:nvSpPr>
        <p:spPr>
          <a:xfrm>
            <a:off x="1076399" y="4941711"/>
            <a:ext cx="372068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Possibile </a:t>
            </a:r>
            <a:r>
              <a:rPr lang="it-IT" sz="1050" dirty="0" err="1"/>
              <a:t>ripartizionamento</a:t>
            </a:r>
            <a:r>
              <a:rPr lang="it-IT" sz="1050" dirty="0"/>
              <a:t> di individui già classificati in un altro ordine in precedenza.</a:t>
            </a:r>
          </a:p>
          <a:p>
            <a:endParaRPr lang="it-IT" sz="1050" b="1" dirty="0"/>
          </a:p>
          <a:p>
            <a:r>
              <a:rPr lang="it-IT" sz="1050" dirty="0"/>
              <a:t>Il suo procedimento consiste 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50" dirty="0"/>
              <a:t>data una prima partizione;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50" dirty="0"/>
              <a:t>si riallocano gli individui nel gruppo con il </a:t>
            </a:r>
            <a:r>
              <a:rPr lang="it-IT" sz="1050" dirty="0" err="1"/>
              <a:t>centroide</a:t>
            </a:r>
            <a:r>
              <a:rPr lang="it-IT" sz="1050" dirty="0"/>
              <a:t> più vicino;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50" dirty="0"/>
              <a:t>ripete lo stesso procedimento fino a quando per nessun individuo avviene che sia minima la distanza rispetto al </a:t>
            </a:r>
            <a:r>
              <a:rPr lang="it-IT" sz="1050" dirty="0" err="1"/>
              <a:t>centroide</a:t>
            </a:r>
            <a:r>
              <a:rPr lang="it-IT" sz="1050" dirty="0"/>
              <a:t> di un gruppo diverso da cui appartiene.</a:t>
            </a:r>
            <a:endParaRPr 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6191578" y="5705176"/>
            <a:ext cx="2638097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700" dirty="0">
                <a:solidFill>
                  <a:schemeClr val="bg2"/>
                </a:solidFill>
              </a:rPr>
              <a:t>Metodi </a:t>
            </a:r>
            <a:r>
              <a:rPr lang="it-IT" sz="1700" b="1" dirty="0">
                <a:solidFill>
                  <a:schemeClr val="bg2"/>
                </a:solidFill>
              </a:rPr>
              <a:t>non gerarchici</a:t>
            </a:r>
            <a:endParaRPr lang="id-ID" sz="1700" b="1" dirty="0">
              <a:solidFill>
                <a:schemeClr val="bg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21387" y="1143000"/>
            <a:ext cx="11921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err="1">
                <a:solidFill>
                  <a:schemeClr val="bg2"/>
                </a:solidFill>
                <a:latin typeface="+mj-lt"/>
                <a:ea typeface="Raleway" panose="020B0003030101060003" pitchFamily="2" charset="0"/>
              </a:rPr>
              <a:t>Metodi</a:t>
            </a:r>
            <a:endParaRPr lang="en-US" sz="1700" dirty="0">
              <a:solidFill>
                <a:schemeClr val="bg2"/>
              </a:solidFill>
              <a:latin typeface="+mj-lt"/>
              <a:ea typeface="Raleway" panose="020B0003030101060003" pitchFamily="2" charset="0"/>
            </a:endParaRPr>
          </a:p>
          <a:p>
            <a:pPr algn="ctr"/>
            <a:r>
              <a:rPr lang="en-US" sz="1700" b="1" dirty="0" err="1">
                <a:solidFill>
                  <a:schemeClr val="bg2"/>
                </a:solidFill>
                <a:latin typeface="+mj-lt"/>
                <a:ea typeface="Raleway" panose="020B0003030101060003" pitchFamily="2" charset="0"/>
              </a:rPr>
              <a:t>gerarchici</a:t>
            </a:r>
            <a:endParaRPr lang="id-ID" sz="1700" b="1" dirty="0">
              <a:solidFill>
                <a:schemeClr val="bg2"/>
              </a:solidFill>
              <a:latin typeface="+mj-lt"/>
              <a:ea typeface="Raleway" panose="020B0003030101060003" pitchFamily="2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30247C1-47ED-4AE3-9371-37B5B2093861}"/>
              </a:ext>
            </a:extLst>
          </p:cNvPr>
          <p:cNvCxnSpPr/>
          <p:nvPr/>
        </p:nvCxnSpPr>
        <p:spPr>
          <a:xfrm>
            <a:off x="6500063" y="146366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7993887E-4C10-4D63-A46A-1B0626756278}"/>
              </a:ext>
            </a:extLst>
          </p:cNvPr>
          <p:cNvSpPr/>
          <p:nvPr/>
        </p:nvSpPr>
        <p:spPr>
          <a:xfrm rot="5400000">
            <a:off x="6384262" y="419737"/>
            <a:ext cx="230710" cy="482400"/>
          </a:xfrm>
          <a:prstGeom prst="leftBrac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22D1564-0443-44AA-B858-2B37F3CD96CD}"/>
              </a:ext>
            </a:extLst>
          </p:cNvPr>
          <p:cNvCxnSpPr/>
          <p:nvPr/>
        </p:nvCxnSpPr>
        <p:spPr>
          <a:xfrm>
            <a:off x="6251675" y="808866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7404F9B-D15E-4F3A-A830-C417AB082AC8}"/>
              </a:ext>
            </a:extLst>
          </p:cNvPr>
          <p:cNvCxnSpPr/>
          <p:nvPr/>
        </p:nvCxnSpPr>
        <p:spPr>
          <a:xfrm>
            <a:off x="6754885" y="808866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29A0367-E47E-4E95-9919-08797ED740F2}"/>
              </a:ext>
            </a:extLst>
          </p:cNvPr>
          <p:cNvCxnSpPr/>
          <p:nvPr/>
        </p:nvCxnSpPr>
        <p:spPr>
          <a:xfrm>
            <a:off x="6251675" y="1118530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17581A2-22A4-468D-9E74-77F1F052D831}"/>
              </a:ext>
            </a:extLst>
          </p:cNvPr>
          <p:cNvCxnSpPr>
            <a:cxnSpLocks/>
          </p:cNvCxnSpPr>
          <p:nvPr/>
        </p:nvCxnSpPr>
        <p:spPr>
          <a:xfrm>
            <a:off x="6760055" y="1144999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2D9A3B53-BBC5-47F1-83F3-9842040D512A}"/>
              </a:ext>
            </a:extLst>
          </p:cNvPr>
          <p:cNvCxnSpPr/>
          <p:nvPr/>
        </p:nvCxnSpPr>
        <p:spPr>
          <a:xfrm>
            <a:off x="6258417" y="1448889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DF36EDEB-C08D-49E9-827F-A81E18C317C2}"/>
              </a:ext>
            </a:extLst>
          </p:cNvPr>
          <p:cNvCxnSpPr/>
          <p:nvPr/>
        </p:nvCxnSpPr>
        <p:spPr>
          <a:xfrm>
            <a:off x="6760055" y="1468731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C7D7E9C-88FB-45F6-99C0-381118F71938}"/>
              </a:ext>
            </a:extLst>
          </p:cNvPr>
          <p:cNvCxnSpPr/>
          <p:nvPr/>
        </p:nvCxnSpPr>
        <p:spPr>
          <a:xfrm>
            <a:off x="8064384" y="2435433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9617869-940C-4402-B581-BF3B16D3734D}"/>
              </a:ext>
            </a:extLst>
          </p:cNvPr>
          <p:cNvCxnSpPr/>
          <p:nvPr/>
        </p:nvCxnSpPr>
        <p:spPr>
          <a:xfrm>
            <a:off x="8546784" y="2449501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0CFAE59-ECFD-4C96-B08C-164E2F3DDD57}"/>
              </a:ext>
            </a:extLst>
          </p:cNvPr>
          <p:cNvCxnSpPr/>
          <p:nvPr/>
        </p:nvCxnSpPr>
        <p:spPr>
          <a:xfrm>
            <a:off x="8050316" y="2781535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ED88168F-304B-4470-B95F-35A7F3501EDA}"/>
              </a:ext>
            </a:extLst>
          </p:cNvPr>
          <p:cNvCxnSpPr/>
          <p:nvPr/>
        </p:nvCxnSpPr>
        <p:spPr>
          <a:xfrm>
            <a:off x="8552436" y="2795603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DB011E2-8133-497B-AF5A-4ACEB444C8EB}"/>
              </a:ext>
            </a:extLst>
          </p:cNvPr>
          <p:cNvCxnSpPr/>
          <p:nvPr/>
        </p:nvCxnSpPr>
        <p:spPr>
          <a:xfrm>
            <a:off x="8059694" y="3119335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221E10D-3708-4D1E-9201-4DFEF3BA5F48}"/>
              </a:ext>
            </a:extLst>
          </p:cNvPr>
          <p:cNvCxnSpPr/>
          <p:nvPr/>
        </p:nvCxnSpPr>
        <p:spPr>
          <a:xfrm>
            <a:off x="8546784" y="3119335"/>
            <a:ext cx="0" cy="309664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entesi graffa aperta 31">
            <a:extLst>
              <a:ext uri="{FF2B5EF4-FFF2-40B4-BE49-F238E27FC236}">
                <a16:creationId xmlns:a16="http://schemas.microsoft.com/office/drawing/2014/main" id="{9E88E95A-A763-4800-ABD5-A75CE40A6465}"/>
              </a:ext>
            </a:extLst>
          </p:cNvPr>
          <p:cNvSpPr/>
          <p:nvPr/>
        </p:nvSpPr>
        <p:spPr>
          <a:xfrm rot="16200000">
            <a:off x="8060806" y="3418510"/>
            <a:ext cx="461420" cy="482400"/>
          </a:xfrm>
          <a:prstGeom prst="leftBrac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8D02987-933E-4404-B8B2-4EFC00357FCB}"/>
              </a:ext>
            </a:extLst>
          </p:cNvPr>
          <p:cNvCxnSpPr>
            <a:cxnSpLocks/>
          </p:cNvCxnSpPr>
          <p:nvPr/>
        </p:nvCxnSpPr>
        <p:spPr>
          <a:xfrm flipV="1">
            <a:off x="8291516" y="3988894"/>
            <a:ext cx="0" cy="187826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5">
            <a:extLst>
              <a:ext uri="{FF2B5EF4-FFF2-40B4-BE49-F238E27FC236}">
                <a16:creationId xmlns:a16="http://schemas.microsoft.com/office/drawing/2014/main" id="{8C56184F-8D41-4FD3-95C4-1908EC9320EC}"/>
              </a:ext>
            </a:extLst>
          </p:cNvPr>
          <p:cNvSpPr txBox="1"/>
          <p:nvPr/>
        </p:nvSpPr>
        <p:spPr>
          <a:xfrm>
            <a:off x="5633655" y="2694807"/>
            <a:ext cx="203297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/>
              <a:t>	Agglomerativi </a:t>
            </a:r>
          </a:p>
          <a:p>
            <a:pPr algn="ctr"/>
            <a:r>
              <a:rPr lang="it-IT" sz="1050" dirty="0"/>
              <a:t>Si parte da una situazione iniziale in cui si hanno n cluster distinti fino ad arrivare ad un unico cluster 	che raggruppa tutti gli elementi </a:t>
            </a:r>
            <a:endParaRPr lang="it-IT" sz="1050" b="1" dirty="0"/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1FDC5CFC-1093-4C27-BD14-64DD2BC4D60C}"/>
              </a:ext>
            </a:extLst>
          </p:cNvPr>
          <p:cNvSpPr txBox="1"/>
          <p:nvPr/>
        </p:nvSpPr>
        <p:spPr>
          <a:xfrm>
            <a:off x="7043207" y="199211"/>
            <a:ext cx="20329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/>
              <a:t>Divisivi</a:t>
            </a:r>
          </a:p>
          <a:p>
            <a:pPr algn="ctr"/>
            <a:r>
              <a:rPr lang="it-IT" sz="1050" dirty="0"/>
              <a:t>Si parte da un unico cluster fino ad arrivare a n cluster distinti</a:t>
            </a:r>
            <a:endParaRPr lang="it-IT" sz="1050" b="1" dirty="0"/>
          </a:p>
        </p:txBody>
      </p:sp>
    </p:spTree>
    <p:extLst>
      <p:ext uri="{BB962C8B-B14F-4D97-AF65-F5344CB8AC3E}">
        <p14:creationId xmlns:p14="http://schemas.microsoft.com/office/powerpoint/2010/main" val="6118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59" grpId="0"/>
      <p:bldP spid="62" grpId="0"/>
      <p:bldP spid="19" grpId="0" animBg="1"/>
      <p:bldP spid="32" grpId="0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ttore pagina esterna 4">
            <a:extLst>
              <a:ext uri="{FF2B5EF4-FFF2-40B4-BE49-F238E27FC236}">
                <a16:creationId xmlns:a16="http://schemas.microsoft.com/office/drawing/2014/main" id="{10EC3D30-0235-4D51-AA90-EE45BB6E34B9}"/>
              </a:ext>
            </a:extLst>
          </p:cNvPr>
          <p:cNvSpPr/>
          <p:nvPr/>
        </p:nvSpPr>
        <p:spPr>
          <a:xfrm>
            <a:off x="827314" y="391886"/>
            <a:ext cx="1045029" cy="92891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582479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K-Means</a:t>
            </a:r>
          </a:p>
        </p:txBody>
      </p:sp>
      <p:sp>
        <p:nvSpPr>
          <p:cNvPr id="13" name="Oval 12"/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A3A76AC2-8E32-4027-9BD3-1EE6C5F2465B}"/>
              </a:ext>
            </a:extLst>
          </p:cNvPr>
          <p:cNvSpPr>
            <a:spLocks noEditPoints="1"/>
          </p:cNvSpPr>
          <p:nvPr/>
        </p:nvSpPr>
        <p:spPr bwMode="auto">
          <a:xfrm>
            <a:off x="4304034" y="5109935"/>
            <a:ext cx="535930" cy="4802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0589FE0C-5208-47D8-B89C-4F4D4D41C4A2}"/>
              </a:ext>
            </a:extLst>
          </p:cNvPr>
          <p:cNvSpPr/>
          <p:nvPr/>
        </p:nvSpPr>
        <p:spPr>
          <a:xfrm>
            <a:off x="735539" y="1800535"/>
            <a:ext cx="80941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700" dirty="0"/>
              <a:t>Ciclo di vita dell’algoritmo: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500" i="1" dirty="0"/>
              <a:t>Immissione numero di cluster K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500" i="1" dirty="0"/>
              <a:t>Inizializzazione di una soluzione casuale e approssimativa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500" i="1" dirty="0"/>
              <a:t>Calcolo del grado di </a:t>
            </a:r>
            <a:r>
              <a:rPr lang="it-IT" sz="1500" i="1" dirty="0" err="1"/>
              <a:t>simiilarità</a:t>
            </a:r>
            <a:endParaRPr lang="it-IT" sz="1500" i="1" dirty="0"/>
          </a:p>
          <a:p>
            <a:r>
              <a:rPr lang="it-IT" sz="1500" i="1" dirty="0"/>
              <a:t>	Il grado di similarità degli oggetti in un cluster è il più elevato e quello tra oggetti che 	appartengono a cluster diversi è inferiore.</a:t>
            </a:r>
          </a:p>
          <a:p>
            <a:r>
              <a:rPr lang="it-IT" sz="1500" i="1" dirty="0"/>
              <a:t>	Il grado di </a:t>
            </a:r>
            <a:r>
              <a:rPr lang="it-IT" sz="1500" i="1" dirty="0" err="1"/>
              <a:t>similiarità</a:t>
            </a:r>
            <a:r>
              <a:rPr lang="it-IT" sz="1500" i="1" dirty="0"/>
              <a:t> è calcolato in base a un "oggetto centrale" (centro di gravità) che deve 	essere ottenuto dalla media degli oggetti in ciascun cluster.</a:t>
            </a:r>
          </a:p>
          <a:p>
            <a:pPr marL="342900" indent="-342900">
              <a:buAutoNum type="arabicPeriod" startAt="4"/>
            </a:pPr>
            <a:r>
              <a:rPr lang="it-IT" sz="1500" i="1" dirty="0"/>
              <a:t>Se la condizione 	soddisfatta termina </a:t>
            </a:r>
          </a:p>
          <a:p>
            <a:r>
              <a:rPr lang="it-IT" sz="1500" i="1" dirty="0"/>
              <a:t>				altrimenti ripeti da linea 3 </a:t>
            </a:r>
            <a:r>
              <a:rPr lang="it-IT" sz="1500" i="1" dirty="0" err="1"/>
              <a:t>finchè</a:t>
            </a:r>
            <a:r>
              <a:rPr lang="it-IT" sz="1500" i="1" dirty="0"/>
              <a:t> il metodo non converge</a:t>
            </a:r>
          </a:p>
          <a:p>
            <a:endParaRPr lang="it-IT" sz="1500" i="1" dirty="0"/>
          </a:p>
          <a:p>
            <a:r>
              <a:rPr lang="it-IT" dirty="0"/>
              <a:t>Complessità Temporale: </a:t>
            </a:r>
            <a:r>
              <a:rPr lang="it-IT" sz="2000" b="1" dirty="0"/>
              <a:t>O(</a:t>
            </a:r>
            <a:r>
              <a:rPr lang="it-IT" sz="2000" b="1" dirty="0" err="1"/>
              <a:t>NKt</a:t>
            </a:r>
            <a:r>
              <a:rPr lang="it-IT" sz="2000" b="1" dirty="0"/>
              <a:t>) 				</a:t>
            </a:r>
            <a:r>
              <a:rPr lang="it-IT" dirty="0"/>
              <a:t>t=</a:t>
            </a:r>
            <a:r>
              <a:rPr lang="it-IT" dirty="0" err="1"/>
              <a:t>n.iterazioni</a:t>
            </a:r>
            <a:r>
              <a:rPr lang="it-IT" dirty="0"/>
              <a:t>, K&lt;&lt;N, t&lt;&lt;N</a:t>
            </a:r>
          </a:p>
          <a:p>
            <a:endParaRPr lang="it-IT" sz="1700" dirty="0"/>
          </a:p>
          <a:p>
            <a:endParaRPr lang="it-IT" sz="1700" dirty="0"/>
          </a:p>
          <a:p>
            <a:endParaRPr lang="it-IT" sz="1700" dirty="0"/>
          </a:p>
          <a:p>
            <a:endParaRPr lang="it-IT" sz="1700" dirty="0"/>
          </a:p>
          <a:p>
            <a:endParaRPr lang="it-IT" sz="1700" dirty="0"/>
          </a:p>
          <a:p>
            <a:endParaRPr lang="it-IT" sz="1700" dirty="0"/>
          </a:p>
          <a:p>
            <a:endParaRPr lang="it-IT" sz="1700" dirty="0"/>
          </a:p>
        </p:txBody>
      </p:sp>
      <p:pic>
        <p:nvPicPr>
          <p:cNvPr id="4" name="Elemento grafico 3" descr="Coccarda">
            <a:extLst>
              <a:ext uri="{FF2B5EF4-FFF2-40B4-BE49-F238E27FC236}">
                <a16:creationId xmlns:a16="http://schemas.microsoft.com/office/drawing/2014/main" id="{A33EB371-7E3B-49D4-A160-E820E2896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628" y="371615"/>
            <a:ext cx="914400" cy="914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1652654-4C83-4DD9-9779-25A8A0A51EBE}"/>
              </a:ext>
            </a:extLst>
          </p:cNvPr>
          <p:cNvSpPr txBox="1"/>
          <p:nvPr/>
        </p:nvSpPr>
        <p:spPr>
          <a:xfrm>
            <a:off x="2075543" y="336830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Classificato al secondo posto tra i 10 migliori algoritmi nel Data </a:t>
            </a:r>
            <a:r>
              <a:rPr lang="it-IT" dirty="0" err="1"/>
              <a:t>Mining</a:t>
            </a:r>
            <a:r>
              <a:rPr lang="it-IT" dirty="0"/>
              <a:t> dalla Conferenza ICDM nell'ottobre 2006.</a:t>
            </a:r>
          </a:p>
        </p:txBody>
      </p:sp>
    </p:spTree>
    <p:extLst>
      <p:ext uri="{BB962C8B-B14F-4D97-AF65-F5344CB8AC3E}">
        <p14:creationId xmlns:p14="http://schemas.microsoft.com/office/powerpoint/2010/main" val="83128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  <p:bldP spid="13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E8DCDEF-066B-4999-8559-177FCB0A30CC}"/>
              </a:ext>
            </a:extLst>
          </p:cNvPr>
          <p:cNvCxnSpPr/>
          <p:nvPr/>
        </p:nvCxnSpPr>
        <p:spPr>
          <a:xfrm flipV="1">
            <a:off x="3006486" y="1456956"/>
            <a:ext cx="0" cy="319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DEAB4C3-708E-458E-8776-CFB241167AEB}"/>
              </a:ext>
            </a:extLst>
          </p:cNvPr>
          <p:cNvCxnSpPr>
            <a:cxnSpLocks/>
          </p:cNvCxnSpPr>
          <p:nvPr/>
        </p:nvCxnSpPr>
        <p:spPr>
          <a:xfrm>
            <a:off x="2655303" y="4289608"/>
            <a:ext cx="403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nettore 6">
            <a:extLst>
              <a:ext uri="{FF2B5EF4-FFF2-40B4-BE49-F238E27FC236}">
                <a16:creationId xmlns:a16="http://schemas.microsoft.com/office/drawing/2014/main" id="{B4DD94FE-BF8D-4262-9316-5A614B2065C1}"/>
              </a:ext>
            </a:extLst>
          </p:cNvPr>
          <p:cNvSpPr/>
          <p:nvPr/>
        </p:nvSpPr>
        <p:spPr>
          <a:xfrm>
            <a:off x="4040156" y="3033965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13E83047-5890-4764-9FF2-DFC9A685F3BF}"/>
              </a:ext>
            </a:extLst>
          </p:cNvPr>
          <p:cNvSpPr/>
          <p:nvPr/>
        </p:nvSpPr>
        <p:spPr>
          <a:xfrm>
            <a:off x="4192556" y="3186365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onnettore 5">
            <a:extLst>
              <a:ext uri="{FF2B5EF4-FFF2-40B4-BE49-F238E27FC236}">
                <a16:creationId xmlns:a16="http://schemas.microsoft.com/office/drawing/2014/main" id="{D2882125-0348-43EA-A77B-FD34FC70C460}"/>
              </a:ext>
            </a:extLst>
          </p:cNvPr>
          <p:cNvSpPr/>
          <p:nvPr/>
        </p:nvSpPr>
        <p:spPr>
          <a:xfrm>
            <a:off x="3867872" y="3285757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4975141D-040F-46E6-B327-E3FCC1CD5E61}"/>
              </a:ext>
            </a:extLst>
          </p:cNvPr>
          <p:cNvSpPr/>
          <p:nvPr/>
        </p:nvSpPr>
        <p:spPr>
          <a:xfrm>
            <a:off x="3550921" y="3640787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CDF65A5F-D873-4715-AE34-C4EFA0874678}"/>
              </a:ext>
            </a:extLst>
          </p:cNvPr>
          <p:cNvSpPr/>
          <p:nvPr/>
        </p:nvSpPr>
        <p:spPr>
          <a:xfrm>
            <a:off x="3942956" y="3613186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6D7B26CD-1C6A-4FB1-8D6B-661148AD8396}"/>
              </a:ext>
            </a:extLst>
          </p:cNvPr>
          <p:cNvSpPr/>
          <p:nvPr/>
        </p:nvSpPr>
        <p:spPr>
          <a:xfrm>
            <a:off x="6213513" y="2265339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F69CD65-C307-4B25-A2DC-00A6662F01EA}"/>
              </a:ext>
            </a:extLst>
          </p:cNvPr>
          <p:cNvSpPr/>
          <p:nvPr/>
        </p:nvSpPr>
        <p:spPr>
          <a:xfrm>
            <a:off x="5643669" y="2352868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6858D5E8-A815-46D1-BFA5-7CA65025CD45}"/>
              </a:ext>
            </a:extLst>
          </p:cNvPr>
          <p:cNvSpPr/>
          <p:nvPr/>
        </p:nvSpPr>
        <p:spPr>
          <a:xfrm>
            <a:off x="5316773" y="1920782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748A8B1F-81A9-4F50-8F2D-B8E431D05F3D}"/>
              </a:ext>
            </a:extLst>
          </p:cNvPr>
          <p:cNvSpPr/>
          <p:nvPr/>
        </p:nvSpPr>
        <p:spPr>
          <a:xfrm>
            <a:off x="6131809" y="2941761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A4751649-7E94-4DBE-8A0B-4E6CC3B7A45D}"/>
              </a:ext>
            </a:extLst>
          </p:cNvPr>
          <p:cNvSpPr/>
          <p:nvPr/>
        </p:nvSpPr>
        <p:spPr>
          <a:xfrm>
            <a:off x="6074366" y="1691114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4CEB6B85-1991-4F13-8E89-27889D685576}"/>
              </a:ext>
            </a:extLst>
          </p:cNvPr>
          <p:cNvSpPr/>
          <p:nvPr/>
        </p:nvSpPr>
        <p:spPr>
          <a:xfrm>
            <a:off x="3181504" y="3965198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0F497E7D-AB98-4261-8CD2-F22C66AB9DA1}"/>
              </a:ext>
            </a:extLst>
          </p:cNvPr>
          <p:cNvSpPr/>
          <p:nvPr/>
        </p:nvSpPr>
        <p:spPr>
          <a:xfrm>
            <a:off x="5740869" y="3356719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AD97E4AC-7D27-4C48-AAD6-ABDCE4460370}"/>
              </a:ext>
            </a:extLst>
          </p:cNvPr>
          <p:cNvSpPr/>
          <p:nvPr/>
        </p:nvSpPr>
        <p:spPr>
          <a:xfrm>
            <a:off x="3377521" y="2727482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6749899C-7FCC-4B79-B50C-823E15A440A8}"/>
              </a:ext>
            </a:extLst>
          </p:cNvPr>
          <p:cNvSpPr/>
          <p:nvPr/>
        </p:nvSpPr>
        <p:spPr>
          <a:xfrm>
            <a:off x="5597287" y="2844561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C6F10BB5-85AD-48FA-BE04-107F9CB7C0E7}"/>
              </a:ext>
            </a:extLst>
          </p:cNvPr>
          <p:cNvSpPr/>
          <p:nvPr/>
        </p:nvSpPr>
        <p:spPr>
          <a:xfrm>
            <a:off x="6264331" y="3739083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DA26A37A-19DD-41DA-B386-B85E103180DA}"/>
              </a:ext>
            </a:extLst>
          </p:cNvPr>
          <p:cNvSpPr/>
          <p:nvPr/>
        </p:nvSpPr>
        <p:spPr>
          <a:xfrm>
            <a:off x="4753556" y="1872182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471D1D86-C5C6-4EC9-AC5C-0C7299D255AE}"/>
              </a:ext>
            </a:extLst>
          </p:cNvPr>
          <p:cNvSpPr/>
          <p:nvPr/>
        </p:nvSpPr>
        <p:spPr>
          <a:xfrm>
            <a:off x="4799938" y="2630282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3E0DBE01-BA0A-487B-8E40-9799ECC0D979}"/>
              </a:ext>
            </a:extLst>
          </p:cNvPr>
          <p:cNvSpPr/>
          <p:nvPr/>
        </p:nvSpPr>
        <p:spPr>
          <a:xfrm>
            <a:off x="4394626" y="2581682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CBF3839A-7DE6-4D96-9B8E-CC4DA94A770D}"/>
              </a:ext>
            </a:extLst>
          </p:cNvPr>
          <p:cNvSpPr txBox="1"/>
          <p:nvPr/>
        </p:nvSpPr>
        <p:spPr>
          <a:xfrm>
            <a:off x="3512254" y="104190"/>
            <a:ext cx="211949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>
                <a:latin typeface="+mj-lt"/>
              </a:rPr>
              <a:t>Esempio</a:t>
            </a:r>
            <a:endParaRPr lang="en-US" sz="4050" dirty="0">
              <a:latin typeface="+mj-lt"/>
            </a:endParaRPr>
          </a:p>
        </p:txBody>
      </p:sp>
      <p:grpSp>
        <p:nvGrpSpPr>
          <p:cNvPr id="28" name="Group 3">
            <a:extLst>
              <a:ext uri="{FF2B5EF4-FFF2-40B4-BE49-F238E27FC236}">
                <a16:creationId xmlns:a16="http://schemas.microsoft.com/office/drawing/2014/main" id="{121B61C2-3960-477D-9941-581DD367CC13}"/>
              </a:ext>
            </a:extLst>
          </p:cNvPr>
          <p:cNvGrpSpPr/>
          <p:nvPr/>
        </p:nvGrpSpPr>
        <p:grpSpPr>
          <a:xfrm>
            <a:off x="6536548" y="2265339"/>
            <a:ext cx="7057764" cy="6981899"/>
            <a:chOff x="7301088" y="721024"/>
            <a:chExt cx="7252643" cy="7174682"/>
          </a:xfrm>
        </p:grpSpPr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F2E55D7D-C1B6-4F88-9ED2-45DDAA15E820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888890" y="1035606"/>
              <a:ext cx="6664841" cy="5687804"/>
            </a:xfrm>
            <a:custGeom>
              <a:avLst/>
              <a:gdLst>
                <a:gd name="T0" fmla="*/ 1674 w 4509"/>
                <a:gd name="T1" fmla="*/ 3848 h 3848"/>
                <a:gd name="T2" fmla="*/ 1411 w 4509"/>
                <a:gd name="T3" fmla="*/ 3026 h 3848"/>
                <a:gd name="T4" fmla="*/ 0 w 4509"/>
                <a:gd name="T5" fmla="*/ 3222 h 3848"/>
                <a:gd name="T6" fmla="*/ 274 w 4509"/>
                <a:gd name="T7" fmla="*/ 1680 h 3848"/>
                <a:gd name="T8" fmla="*/ 789 w 4509"/>
                <a:gd name="T9" fmla="*/ 551 h 3848"/>
                <a:gd name="T10" fmla="*/ 1104 w 4509"/>
                <a:gd name="T11" fmla="*/ 958 h 3848"/>
                <a:gd name="T12" fmla="*/ 1375 w 4509"/>
                <a:gd name="T13" fmla="*/ 0 h 3848"/>
                <a:gd name="T14" fmla="*/ 2068 w 4509"/>
                <a:gd name="T15" fmla="*/ 806 h 3848"/>
                <a:gd name="T16" fmla="*/ 2458 w 4509"/>
                <a:gd name="T17" fmla="*/ 660 h 3848"/>
                <a:gd name="T18" fmla="*/ 2266 w 4509"/>
                <a:gd name="T19" fmla="*/ 1194 h 3848"/>
                <a:gd name="T20" fmla="*/ 4509 w 4509"/>
                <a:gd name="T21" fmla="*/ 1761 h 3848"/>
                <a:gd name="T22" fmla="*/ 2446 w 4509"/>
                <a:gd name="T23" fmla="*/ 3123 h 3848"/>
                <a:gd name="T24" fmla="*/ 1674 w 4509"/>
                <a:gd name="T25" fmla="*/ 3848 h 3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9" h="3848">
                  <a:moveTo>
                    <a:pt x="1674" y="3848"/>
                  </a:moveTo>
                  <a:lnTo>
                    <a:pt x="1411" y="3026"/>
                  </a:lnTo>
                  <a:lnTo>
                    <a:pt x="0" y="3222"/>
                  </a:lnTo>
                  <a:lnTo>
                    <a:pt x="274" y="1680"/>
                  </a:lnTo>
                  <a:lnTo>
                    <a:pt x="789" y="551"/>
                  </a:lnTo>
                  <a:lnTo>
                    <a:pt x="1104" y="958"/>
                  </a:lnTo>
                  <a:lnTo>
                    <a:pt x="1375" y="0"/>
                  </a:lnTo>
                  <a:lnTo>
                    <a:pt x="2068" y="806"/>
                  </a:lnTo>
                  <a:lnTo>
                    <a:pt x="2458" y="660"/>
                  </a:lnTo>
                  <a:lnTo>
                    <a:pt x="2266" y="1194"/>
                  </a:lnTo>
                  <a:lnTo>
                    <a:pt x="4509" y="1761"/>
                  </a:lnTo>
                  <a:lnTo>
                    <a:pt x="2446" y="3123"/>
                  </a:lnTo>
                  <a:lnTo>
                    <a:pt x="1674" y="38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25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AC2C21DA-67D5-43C6-86C7-05066985A7C6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633537" y="4028946"/>
              <a:ext cx="4410708" cy="3866760"/>
            </a:xfrm>
            <a:custGeom>
              <a:avLst/>
              <a:gdLst>
                <a:gd name="T0" fmla="*/ 0 w 2984"/>
                <a:gd name="T1" fmla="*/ 379 h 2616"/>
                <a:gd name="T2" fmla="*/ 2984 w 2984"/>
                <a:gd name="T3" fmla="*/ 0 h 2616"/>
                <a:gd name="T4" fmla="*/ 2367 w 2984"/>
                <a:gd name="T5" fmla="*/ 2616 h 2616"/>
                <a:gd name="T6" fmla="*/ 687 w 2984"/>
                <a:gd name="T7" fmla="*/ 1954 h 2616"/>
                <a:gd name="T8" fmla="*/ 0 w 2984"/>
                <a:gd name="T9" fmla="*/ 379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4" h="2616">
                  <a:moveTo>
                    <a:pt x="0" y="379"/>
                  </a:moveTo>
                  <a:lnTo>
                    <a:pt x="2984" y="0"/>
                  </a:lnTo>
                  <a:lnTo>
                    <a:pt x="2367" y="2616"/>
                  </a:lnTo>
                  <a:lnTo>
                    <a:pt x="687" y="195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E2C3AFF-77A3-4D06-9D1D-E6F2E10BC471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9336552" y="721024"/>
              <a:ext cx="4601386" cy="4449140"/>
            </a:xfrm>
            <a:custGeom>
              <a:avLst/>
              <a:gdLst>
                <a:gd name="T0" fmla="*/ 0 w 3113"/>
                <a:gd name="T1" fmla="*/ 0 h 3010"/>
                <a:gd name="T2" fmla="*/ 55 w 3113"/>
                <a:gd name="T3" fmla="*/ 3010 h 3010"/>
                <a:gd name="T4" fmla="*/ 3113 w 3113"/>
                <a:gd name="T5" fmla="*/ 1765 h 3010"/>
                <a:gd name="T6" fmla="*/ 0 w 3113"/>
                <a:gd name="T7" fmla="*/ 0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3" h="3010">
                  <a:moveTo>
                    <a:pt x="0" y="0"/>
                  </a:moveTo>
                  <a:lnTo>
                    <a:pt x="55" y="3010"/>
                  </a:lnTo>
                  <a:lnTo>
                    <a:pt x="3113" y="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37E06D53-A05E-474D-8877-93B956E9BF46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9640452" y="3035295"/>
              <a:ext cx="1720531" cy="3056751"/>
            </a:xfrm>
            <a:custGeom>
              <a:avLst/>
              <a:gdLst>
                <a:gd name="T0" fmla="*/ 1164 w 1164"/>
                <a:gd name="T1" fmla="*/ 236 h 2068"/>
                <a:gd name="T2" fmla="*/ 308 w 1164"/>
                <a:gd name="T3" fmla="*/ 2068 h 2068"/>
                <a:gd name="T4" fmla="*/ 0 w 1164"/>
                <a:gd name="T5" fmla="*/ 0 h 2068"/>
                <a:gd name="T6" fmla="*/ 1164 w 1164"/>
                <a:gd name="T7" fmla="*/ 236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2068">
                  <a:moveTo>
                    <a:pt x="1164" y="236"/>
                  </a:moveTo>
                  <a:lnTo>
                    <a:pt x="308" y="2068"/>
                  </a:lnTo>
                  <a:lnTo>
                    <a:pt x="0" y="0"/>
                  </a:lnTo>
                  <a:lnTo>
                    <a:pt x="1164" y="236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D54003B6-2F6C-4B99-A18E-519828247AE8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301088" y="4321216"/>
              <a:ext cx="3148394" cy="2888245"/>
            </a:xfrm>
            <a:custGeom>
              <a:avLst/>
              <a:gdLst>
                <a:gd name="T0" fmla="*/ 0 w 2130"/>
                <a:gd name="T1" fmla="*/ 525 h 1954"/>
                <a:gd name="T2" fmla="*/ 2130 w 2130"/>
                <a:gd name="T3" fmla="*/ 1954 h 1954"/>
                <a:gd name="T4" fmla="*/ 1954 w 2130"/>
                <a:gd name="T5" fmla="*/ 0 h 1954"/>
                <a:gd name="T6" fmla="*/ 0 w 2130"/>
                <a:gd name="T7" fmla="*/ 525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0" h="1954">
                  <a:moveTo>
                    <a:pt x="0" y="525"/>
                  </a:moveTo>
                  <a:lnTo>
                    <a:pt x="2130" y="1954"/>
                  </a:lnTo>
                  <a:lnTo>
                    <a:pt x="1954" y="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1889C9E6-1C94-494D-87EC-B58E4C690F03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483380" y="4555337"/>
              <a:ext cx="4672336" cy="2285173"/>
            </a:xfrm>
            <a:custGeom>
              <a:avLst/>
              <a:gdLst>
                <a:gd name="T0" fmla="*/ 0 w 3161"/>
                <a:gd name="T1" fmla="*/ 0 h 1546"/>
                <a:gd name="T2" fmla="*/ 3161 w 3161"/>
                <a:gd name="T3" fmla="*/ 1546 h 1546"/>
                <a:gd name="T4" fmla="*/ 2116 w 3161"/>
                <a:gd name="T5" fmla="*/ 1425 h 1546"/>
                <a:gd name="T6" fmla="*/ 0 w 3161"/>
                <a:gd name="T7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1" h="1546">
                  <a:moveTo>
                    <a:pt x="0" y="0"/>
                  </a:moveTo>
                  <a:lnTo>
                    <a:pt x="3161" y="1546"/>
                  </a:lnTo>
                  <a:lnTo>
                    <a:pt x="2116" y="1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C86EFB6F-DE00-42AD-B87E-E2808B865398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13756705" y="1937413"/>
              <a:ext cx="48778" cy="47300"/>
            </a:xfrm>
            <a:custGeom>
              <a:avLst/>
              <a:gdLst>
                <a:gd name="T0" fmla="*/ 28 w 30"/>
                <a:gd name="T1" fmla="*/ 18 h 29"/>
                <a:gd name="T2" fmla="*/ 11 w 30"/>
                <a:gd name="T3" fmla="*/ 27 h 29"/>
                <a:gd name="T4" fmla="*/ 2 w 30"/>
                <a:gd name="T5" fmla="*/ 11 h 29"/>
                <a:gd name="T6" fmla="*/ 19 w 30"/>
                <a:gd name="T7" fmla="*/ 2 h 29"/>
                <a:gd name="T8" fmla="*/ 28 w 30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28" y="18"/>
                  </a:moveTo>
                  <a:cubicBezTo>
                    <a:pt x="26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1"/>
                    <a:pt x="28" y="1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506A4EB3-0DB7-4E5B-8038-90563B40EA12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8480575" y="5312429"/>
              <a:ext cx="62081" cy="62081"/>
            </a:xfrm>
            <a:custGeom>
              <a:avLst/>
              <a:gdLst>
                <a:gd name="T0" fmla="*/ 4 w 39"/>
                <a:gd name="T1" fmla="*/ 26 h 39"/>
                <a:gd name="T2" fmla="*/ 13 w 39"/>
                <a:gd name="T3" fmla="*/ 3 h 39"/>
                <a:gd name="T4" fmla="*/ 35 w 39"/>
                <a:gd name="T5" fmla="*/ 13 h 39"/>
                <a:gd name="T6" fmla="*/ 26 w 39"/>
                <a:gd name="T7" fmla="*/ 35 h 39"/>
                <a:gd name="T8" fmla="*/ 4 w 39"/>
                <a:gd name="T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4" y="26"/>
                  </a:moveTo>
                  <a:cubicBezTo>
                    <a:pt x="0" y="17"/>
                    <a:pt x="4" y="7"/>
                    <a:pt x="13" y="3"/>
                  </a:cubicBezTo>
                  <a:cubicBezTo>
                    <a:pt x="22" y="0"/>
                    <a:pt x="32" y="4"/>
                    <a:pt x="35" y="13"/>
                  </a:cubicBezTo>
                  <a:cubicBezTo>
                    <a:pt x="39" y="22"/>
                    <a:pt x="35" y="32"/>
                    <a:pt x="26" y="35"/>
                  </a:cubicBezTo>
                  <a:cubicBezTo>
                    <a:pt x="17" y="39"/>
                    <a:pt x="7" y="34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7" name="Freeform 39">
            <a:extLst>
              <a:ext uri="{FF2B5EF4-FFF2-40B4-BE49-F238E27FC236}">
                <a16:creationId xmlns:a16="http://schemas.microsoft.com/office/drawing/2014/main" id="{A42E2B3C-5038-43F0-9624-142907DBFDAF}"/>
              </a:ext>
            </a:extLst>
          </p:cNvPr>
          <p:cNvSpPr>
            <a:spLocks noEditPoints="1"/>
          </p:cNvSpPr>
          <p:nvPr/>
        </p:nvSpPr>
        <p:spPr bwMode="auto">
          <a:xfrm rot="19574947">
            <a:off x="6086732" y="2806838"/>
            <a:ext cx="7581819" cy="5629907"/>
          </a:xfrm>
          <a:custGeom>
            <a:avLst/>
            <a:gdLst>
              <a:gd name="T0" fmla="*/ 4841 w 4842"/>
              <a:gd name="T1" fmla="*/ 1645 h 3592"/>
              <a:gd name="T2" fmla="*/ 2950 w 4842"/>
              <a:gd name="T3" fmla="*/ 665 h 3592"/>
              <a:gd name="T4" fmla="*/ 2928 w 4842"/>
              <a:gd name="T5" fmla="*/ 644 h 3592"/>
              <a:gd name="T6" fmla="*/ 2583 w 4842"/>
              <a:gd name="T7" fmla="*/ 749 h 3592"/>
              <a:gd name="T8" fmla="*/ 1935 w 4842"/>
              <a:gd name="T9" fmla="*/ 43 h 3592"/>
              <a:gd name="T10" fmla="*/ 1702 w 4842"/>
              <a:gd name="T11" fmla="*/ 891 h 3592"/>
              <a:gd name="T12" fmla="*/ 1395 w 4842"/>
              <a:gd name="T13" fmla="*/ 547 h 3592"/>
              <a:gd name="T14" fmla="*/ 77 w 4842"/>
              <a:gd name="T15" fmla="*/ 1485 h 3592"/>
              <a:gd name="T16" fmla="*/ 60 w 4842"/>
              <a:gd name="T17" fmla="*/ 1531 h 3592"/>
              <a:gd name="T18" fmla="*/ 726 w 4842"/>
              <a:gd name="T19" fmla="*/ 2990 h 3592"/>
              <a:gd name="T20" fmla="*/ 2225 w 4842"/>
              <a:gd name="T21" fmla="*/ 3554 h 3592"/>
              <a:gd name="T22" fmla="*/ 2246 w 4842"/>
              <a:gd name="T23" fmla="*/ 3559 h 3592"/>
              <a:gd name="T24" fmla="*/ 2968 w 4842"/>
              <a:gd name="T25" fmla="*/ 2889 h 3592"/>
              <a:gd name="T26" fmla="*/ 2001 w 4842"/>
              <a:gd name="T27" fmla="*/ 2828 h 3592"/>
              <a:gd name="T28" fmla="*/ 2928 w 4842"/>
              <a:gd name="T29" fmla="*/ 2915 h 3592"/>
              <a:gd name="T30" fmla="*/ 724 w 4842"/>
              <a:gd name="T31" fmla="*/ 2977 h 3592"/>
              <a:gd name="T32" fmla="*/ 1969 w 4842"/>
              <a:gd name="T33" fmla="*/ 2812 h 3592"/>
              <a:gd name="T34" fmla="*/ 1973 w 4842"/>
              <a:gd name="T35" fmla="*/ 2789 h 3592"/>
              <a:gd name="T36" fmla="*/ 100 w 4842"/>
              <a:gd name="T37" fmla="*/ 1529 h 3592"/>
              <a:gd name="T38" fmla="*/ 1979 w 4842"/>
              <a:gd name="T39" fmla="*/ 55 h 3592"/>
              <a:gd name="T40" fmla="*/ 1972 w 4842"/>
              <a:gd name="T41" fmla="*/ 59 h 3592"/>
              <a:gd name="T42" fmla="*/ 1973 w 4842"/>
              <a:gd name="T43" fmla="*/ 960 h 3592"/>
              <a:gd name="T44" fmla="*/ 2763 w 4842"/>
              <a:gd name="T45" fmla="*/ 1092 h 3592"/>
              <a:gd name="T46" fmla="*/ 2602 w 4842"/>
              <a:gd name="T47" fmla="*/ 781 h 3592"/>
              <a:gd name="T48" fmla="*/ 2138 w 4842"/>
              <a:gd name="T49" fmla="*/ 2512 h 3592"/>
              <a:gd name="T50" fmla="*/ 1726 w 4842"/>
              <a:gd name="T51" fmla="*/ 931 h 3592"/>
              <a:gd name="T52" fmla="*/ 1807 w 4842"/>
              <a:gd name="T53" fmla="*/ 1551 h 3592"/>
              <a:gd name="T54" fmla="*/ 2004 w 4842"/>
              <a:gd name="T55" fmla="*/ 2788 h 3592"/>
              <a:gd name="T56" fmla="*/ 1990 w 4842"/>
              <a:gd name="T57" fmla="*/ 2437 h 3592"/>
              <a:gd name="T58" fmla="*/ 1990 w 4842"/>
              <a:gd name="T59" fmla="*/ 2437 h 3592"/>
              <a:gd name="T60" fmla="*/ 1980 w 4842"/>
              <a:gd name="T61" fmla="*/ 1556 h 3592"/>
              <a:gd name="T62" fmla="*/ 1976 w 4842"/>
              <a:gd name="T63" fmla="*/ 1560 h 3592"/>
              <a:gd name="T64" fmla="*/ 1976 w 4842"/>
              <a:gd name="T65" fmla="*/ 1560 h 3592"/>
              <a:gd name="T66" fmla="*/ 1986 w 4842"/>
              <a:gd name="T67" fmla="*/ 2439 h 3592"/>
              <a:gd name="T68" fmla="*/ 1472 w 4842"/>
              <a:gd name="T69" fmla="*/ 2191 h 3592"/>
              <a:gd name="T70" fmla="*/ 2924 w 4842"/>
              <a:gd name="T71" fmla="*/ 2888 h 3592"/>
              <a:gd name="T72" fmla="*/ 2944 w 4842"/>
              <a:gd name="T73" fmla="*/ 2874 h 3592"/>
              <a:gd name="T74" fmla="*/ 2784 w 4842"/>
              <a:gd name="T75" fmla="*/ 1156 h 3592"/>
              <a:gd name="T76" fmla="*/ 1740 w 4842"/>
              <a:gd name="T77" fmla="*/ 913 h 3592"/>
              <a:gd name="T78" fmla="*/ 1711 w 4842"/>
              <a:gd name="T79" fmla="*/ 932 h 3592"/>
              <a:gd name="T80" fmla="*/ 1711 w 4842"/>
              <a:gd name="T81" fmla="*/ 932 h 3592"/>
              <a:gd name="T82" fmla="*/ 950 w 4842"/>
              <a:gd name="T83" fmla="*/ 1575 h 3592"/>
              <a:gd name="T84" fmla="*/ 971 w 4842"/>
              <a:gd name="T85" fmla="*/ 1529 h 3592"/>
              <a:gd name="T86" fmla="*/ 1457 w 4842"/>
              <a:gd name="T87" fmla="*/ 2179 h 3592"/>
              <a:gd name="T88" fmla="*/ 2948 w 4842"/>
              <a:gd name="T89" fmla="*/ 2874 h 3592"/>
              <a:gd name="T90" fmla="*/ 4822 w 4842"/>
              <a:gd name="T91" fmla="*/ 1644 h 3592"/>
              <a:gd name="T92" fmla="*/ 2811 w 4842"/>
              <a:gd name="T93" fmla="*/ 1135 h 3592"/>
              <a:gd name="T94" fmla="*/ 2794 w 4842"/>
              <a:gd name="T95" fmla="*/ 1092 h 3592"/>
              <a:gd name="T96" fmla="*/ 2929 w 4842"/>
              <a:gd name="T97" fmla="*/ 648 h 3592"/>
              <a:gd name="T98" fmla="*/ 2526 w 4842"/>
              <a:gd name="T99" fmla="*/ 780 h 3592"/>
              <a:gd name="T100" fmla="*/ 1958 w 4842"/>
              <a:gd name="T101" fmla="*/ 61 h 3592"/>
              <a:gd name="T102" fmla="*/ 1719 w 4842"/>
              <a:gd name="T103" fmla="*/ 886 h 3592"/>
              <a:gd name="T104" fmla="*/ 1433 w 4842"/>
              <a:gd name="T105" fmla="*/ 562 h 3592"/>
              <a:gd name="T106" fmla="*/ 1696 w 4842"/>
              <a:gd name="T107" fmla="*/ 920 h 3592"/>
              <a:gd name="T108" fmla="*/ 947 w 4842"/>
              <a:gd name="T109" fmla="*/ 1573 h 3592"/>
              <a:gd name="T110" fmla="*/ 79 w 4842"/>
              <a:gd name="T111" fmla="*/ 1502 h 3592"/>
              <a:gd name="T112" fmla="*/ 75 w 4842"/>
              <a:gd name="T113" fmla="*/ 1517 h 3592"/>
              <a:gd name="T114" fmla="*/ 686 w 4842"/>
              <a:gd name="T115" fmla="*/ 2962 h 3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42" h="3592">
                <a:moveTo>
                  <a:pt x="4842" y="1652"/>
                </a:moveTo>
                <a:cubicBezTo>
                  <a:pt x="4842" y="1652"/>
                  <a:pt x="4842" y="1652"/>
                  <a:pt x="4842" y="1652"/>
                </a:cubicBezTo>
                <a:cubicBezTo>
                  <a:pt x="4842" y="1652"/>
                  <a:pt x="4842" y="1652"/>
                  <a:pt x="4842" y="1652"/>
                </a:cubicBezTo>
                <a:cubicBezTo>
                  <a:pt x="4841" y="1645"/>
                  <a:pt x="4841" y="1645"/>
                  <a:pt x="4841" y="1645"/>
                </a:cubicBezTo>
                <a:cubicBezTo>
                  <a:pt x="2812" y="1131"/>
                  <a:pt x="2812" y="1131"/>
                  <a:pt x="2812" y="1131"/>
                </a:cubicBezTo>
                <a:cubicBezTo>
                  <a:pt x="2814" y="1124"/>
                  <a:pt x="2814" y="1117"/>
                  <a:pt x="2811" y="1109"/>
                </a:cubicBezTo>
                <a:cubicBezTo>
                  <a:pt x="2808" y="1103"/>
                  <a:pt x="2803" y="1097"/>
                  <a:pt x="2797" y="1094"/>
                </a:cubicBezTo>
                <a:cubicBezTo>
                  <a:pt x="2950" y="665"/>
                  <a:pt x="2950" y="665"/>
                  <a:pt x="2950" y="665"/>
                </a:cubicBezTo>
                <a:cubicBezTo>
                  <a:pt x="2956" y="666"/>
                  <a:pt x="2961" y="666"/>
                  <a:pt x="2967" y="664"/>
                </a:cubicBezTo>
                <a:cubicBezTo>
                  <a:pt x="2981" y="658"/>
                  <a:pt x="2988" y="641"/>
                  <a:pt x="2982" y="627"/>
                </a:cubicBezTo>
                <a:cubicBezTo>
                  <a:pt x="2976" y="612"/>
                  <a:pt x="2960" y="605"/>
                  <a:pt x="2945" y="611"/>
                </a:cubicBezTo>
                <a:cubicBezTo>
                  <a:pt x="2932" y="616"/>
                  <a:pt x="2925" y="630"/>
                  <a:pt x="2928" y="644"/>
                </a:cubicBezTo>
                <a:cubicBezTo>
                  <a:pt x="2617" y="761"/>
                  <a:pt x="2617" y="761"/>
                  <a:pt x="2617" y="761"/>
                </a:cubicBezTo>
                <a:cubicBezTo>
                  <a:pt x="2617" y="759"/>
                  <a:pt x="2617" y="756"/>
                  <a:pt x="2616" y="754"/>
                </a:cubicBezTo>
                <a:cubicBezTo>
                  <a:pt x="2612" y="744"/>
                  <a:pt x="2601" y="740"/>
                  <a:pt x="2591" y="744"/>
                </a:cubicBezTo>
                <a:cubicBezTo>
                  <a:pt x="2588" y="745"/>
                  <a:pt x="2585" y="747"/>
                  <a:pt x="2583" y="749"/>
                </a:cubicBezTo>
                <a:cubicBezTo>
                  <a:pt x="1983" y="51"/>
                  <a:pt x="1983" y="51"/>
                  <a:pt x="1983" y="51"/>
                </a:cubicBezTo>
                <a:cubicBezTo>
                  <a:pt x="1990" y="43"/>
                  <a:pt x="1992" y="32"/>
                  <a:pt x="1988" y="22"/>
                </a:cubicBezTo>
                <a:cubicBezTo>
                  <a:pt x="1982" y="7"/>
                  <a:pt x="1965" y="0"/>
                  <a:pt x="1951" y="6"/>
                </a:cubicBezTo>
                <a:cubicBezTo>
                  <a:pt x="1936" y="12"/>
                  <a:pt x="1929" y="28"/>
                  <a:pt x="1935" y="43"/>
                </a:cubicBezTo>
                <a:cubicBezTo>
                  <a:pt x="1938" y="50"/>
                  <a:pt x="1944" y="55"/>
                  <a:pt x="1950" y="58"/>
                </a:cubicBezTo>
                <a:cubicBezTo>
                  <a:pt x="1715" y="886"/>
                  <a:pt x="1715" y="886"/>
                  <a:pt x="1715" y="886"/>
                </a:cubicBezTo>
                <a:cubicBezTo>
                  <a:pt x="1713" y="886"/>
                  <a:pt x="1711" y="887"/>
                  <a:pt x="1708" y="888"/>
                </a:cubicBezTo>
                <a:cubicBezTo>
                  <a:pt x="1706" y="889"/>
                  <a:pt x="1704" y="890"/>
                  <a:pt x="1702" y="891"/>
                </a:cubicBezTo>
                <a:cubicBezTo>
                  <a:pt x="1442" y="556"/>
                  <a:pt x="1442" y="556"/>
                  <a:pt x="1442" y="556"/>
                </a:cubicBezTo>
                <a:cubicBezTo>
                  <a:pt x="1450" y="548"/>
                  <a:pt x="1453" y="536"/>
                  <a:pt x="1448" y="525"/>
                </a:cubicBezTo>
                <a:cubicBezTo>
                  <a:pt x="1442" y="511"/>
                  <a:pt x="1426" y="504"/>
                  <a:pt x="1411" y="510"/>
                </a:cubicBezTo>
                <a:cubicBezTo>
                  <a:pt x="1397" y="515"/>
                  <a:pt x="1389" y="532"/>
                  <a:pt x="1395" y="547"/>
                </a:cubicBezTo>
                <a:cubicBezTo>
                  <a:pt x="1398" y="553"/>
                  <a:pt x="1403" y="558"/>
                  <a:pt x="1409" y="561"/>
                </a:cubicBezTo>
                <a:cubicBezTo>
                  <a:pt x="969" y="1525"/>
                  <a:pt x="969" y="1525"/>
                  <a:pt x="969" y="1525"/>
                </a:cubicBezTo>
                <a:cubicBezTo>
                  <a:pt x="80" y="1498"/>
                  <a:pt x="80" y="1498"/>
                  <a:pt x="80" y="1498"/>
                </a:cubicBezTo>
                <a:cubicBezTo>
                  <a:pt x="79" y="1493"/>
                  <a:pt x="79" y="1489"/>
                  <a:pt x="77" y="1485"/>
                </a:cubicBezTo>
                <a:cubicBezTo>
                  <a:pt x="69" y="1466"/>
                  <a:pt x="47" y="1457"/>
                  <a:pt x="28" y="1464"/>
                </a:cubicBezTo>
                <a:cubicBezTo>
                  <a:pt x="9" y="1472"/>
                  <a:pt x="0" y="1494"/>
                  <a:pt x="8" y="1513"/>
                </a:cubicBezTo>
                <a:cubicBezTo>
                  <a:pt x="16" y="1532"/>
                  <a:pt x="37" y="1541"/>
                  <a:pt x="56" y="1533"/>
                </a:cubicBezTo>
                <a:cubicBezTo>
                  <a:pt x="58" y="1533"/>
                  <a:pt x="59" y="1532"/>
                  <a:pt x="60" y="1531"/>
                </a:cubicBezTo>
                <a:cubicBezTo>
                  <a:pt x="683" y="2963"/>
                  <a:pt x="683" y="2963"/>
                  <a:pt x="683" y="2963"/>
                </a:cubicBezTo>
                <a:cubicBezTo>
                  <a:pt x="671" y="2971"/>
                  <a:pt x="666" y="2985"/>
                  <a:pt x="671" y="2998"/>
                </a:cubicBezTo>
                <a:cubicBezTo>
                  <a:pt x="677" y="3013"/>
                  <a:pt x="694" y="3020"/>
                  <a:pt x="708" y="3014"/>
                </a:cubicBezTo>
                <a:cubicBezTo>
                  <a:pt x="719" y="3010"/>
                  <a:pt x="725" y="3000"/>
                  <a:pt x="726" y="2990"/>
                </a:cubicBezTo>
                <a:cubicBezTo>
                  <a:pt x="1970" y="2816"/>
                  <a:pt x="1970" y="2816"/>
                  <a:pt x="1970" y="2816"/>
                </a:cubicBezTo>
                <a:cubicBezTo>
                  <a:pt x="1975" y="2827"/>
                  <a:pt x="1986" y="2832"/>
                  <a:pt x="1997" y="2829"/>
                </a:cubicBezTo>
                <a:cubicBezTo>
                  <a:pt x="2229" y="3553"/>
                  <a:pt x="2229" y="3553"/>
                  <a:pt x="2229" y="3553"/>
                </a:cubicBezTo>
                <a:cubicBezTo>
                  <a:pt x="2227" y="3553"/>
                  <a:pt x="2226" y="3553"/>
                  <a:pt x="2225" y="3554"/>
                </a:cubicBezTo>
                <a:cubicBezTo>
                  <a:pt x="2215" y="3558"/>
                  <a:pt x="2211" y="3568"/>
                  <a:pt x="2214" y="3578"/>
                </a:cubicBezTo>
                <a:cubicBezTo>
                  <a:pt x="2218" y="3587"/>
                  <a:pt x="2229" y="3592"/>
                  <a:pt x="2238" y="3588"/>
                </a:cubicBezTo>
                <a:cubicBezTo>
                  <a:pt x="2248" y="3584"/>
                  <a:pt x="2252" y="3573"/>
                  <a:pt x="2249" y="3564"/>
                </a:cubicBezTo>
                <a:cubicBezTo>
                  <a:pt x="2248" y="3562"/>
                  <a:pt x="2247" y="3561"/>
                  <a:pt x="2246" y="3559"/>
                </a:cubicBezTo>
                <a:cubicBezTo>
                  <a:pt x="2931" y="2917"/>
                  <a:pt x="2931" y="2917"/>
                  <a:pt x="2931" y="2917"/>
                </a:cubicBezTo>
                <a:cubicBezTo>
                  <a:pt x="2938" y="2922"/>
                  <a:pt x="2947" y="2924"/>
                  <a:pt x="2955" y="2920"/>
                </a:cubicBezTo>
                <a:cubicBezTo>
                  <a:pt x="2967" y="2915"/>
                  <a:pt x="2973" y="2901"/>
                  <a:pt x="2968" y="2889"/>
                </a:cubicBezTo>
                <a:cubicBezTo>
                  <a:pt x="2968" y="2889"/>
                  <a:pt x="2968" y="2889"/>
                  <a:pt x="2968" y="2889"/>
                </a:cubicBezTo>
                <a:cubicBezTo>
                  <a:pt x="3490" y="2544"/>
                  <a:pt x="3490" y="2544"/>
                  <a:pt x="3490" y="2544"/>
                </a:cubicBezTo>
                <a:lnTo>
                  <a:pt x="4842" y="1652"/>
                </a:lnTo>
                <a:close/>
                <a:moveTo>
                  <a:pt x="2233" y="3553"/>
                </a:moveTo>
                <a:cubicBezTo>
                  <a:pt x="2001" y="2828"/>
                  <a:pt x="2001" y="2828"/>
                  <a:pt x="2001" y="2828"/>
                </a:cubicBezTo>
                <a:cubicBezTo>
                  <a:pt x="2007" y="2825"/>
                  <a:pt x="2011" y="2820"/>
                  <a:pt x="2013" y="2815"/>
                </a:cubicBezTo>
                <a:cubicBezTo>
                  <a:pt x="2922" y="2900"/>
                  <a:pt x="2922" y="2900"/>
                  <a:pt x="2922" y="2900"/>
                </a:cubicBezTo>
                <a:cubicBezTo>
                  <a:pt x="2922" y="2902"/>
                  <a:pt x="2923" y="2905"/>
                  <a:pt x="2924" y="2907"/>
                </a:cubicBezTo>
                <a:cubicBezTo>
                  <a:pt x="2925" y="2910"/>
                  <a:pt x="2926" y="2913"/>
                  <a:pt x="2928" y="2915"/>
                </a:cubicBezTo>
                <a:cubicBezTo>
                  <a:pt x="2243" y="3557"/>
                  <a:pt x="2243" y="3557"/>
                  <a:pt x="2243" y="3557"/>
                </a:cubicBezTo>
                <a:cubicBezTo>
                  <a:pt x="2240" y="3554"/>
                  <a:pt x="2237" y="3553"/>
                  <a:pt x="2233" y="3553"/>
                </a:cubicBezTo>
                <a:close/>
                <a:moveTo>
                  <a:pt x="726" y="2986"/>
                </a:moveTo>
                <a:cubicBezTo>
                  <a:pt x="726" y="2983"/>
                  <a:pt x="725" y="2980"/>
                  <a:pt x="724" y="2977"/>
                </a:cubicBezTo>
                <a:cubicBezTo>
                  <a:pt x="720" y="2968"/>
                  <a:pt x="712" y="2962"/>
                  <a:pt x="704" y="2960"/>
                </a:cubicBezTo>
                <a:cubicBezTo>
                  <a:pt x="866" y="2049"/>
                  <a:pt x="866" y="2049"/>
                  <a:pt x="866" y="2049"/>
                </a:cubicBezTo>
                <a:cubicBezTo>
                  <a:pt x="1972" y="2794"/>
                  <a:pt x="1972" y="2794"/>
                  <a:pt x="1972" y="2794"/>
                </a:cubicBezTo>
                <a:cubicBezTo>
                  <a:pt x="1969" y="2799"/>
                  <a:pt x="1967" y="2806"/>
                  <a:pt x="1969" y="2812"/>
                </a:cubicBezTo>
                <a:lnTo>
                  <a:pt x="726" y="2986"/>
                </a:lnTo>
                <a:close/>
                <a:moveTo>
                  <a:pt x="891" y="1910"/>
                </a:moveTo>
                <a:cubicBezTo>
                  <a:pt x="1463" y="2187"/>
                  <a:pt x="1463" y="2187"/>
                  <a:pt x="1463" y="2187"/>
                </a:cubicBezTo>
                <a:cubicBezTo>
                  <a:pt x="1973" y="2789"/>
                  <a:pt x="1973" y="2789"/>
                  <a:pt x="1973" y="2789"/>
                </a:cubicBezTo>
                <a:cubicBezTo>
                  <a:pt x="867" y="2045"/>
                  <a:pt x="867" y="2045"/>
                  <a:pt x="867" y="2045"/>
                </a:cubicBezTo>
                <a:lnTo>
                  <a:pt x="891" y="1910"/>
                </a:lnTo>
                <a:close/>
                <a:moveTo>
                  <a:pt x="863" y="2042"/>
                </a:moveTo>
                <a:cubicBezTo>
                  <a:pt x="100" y="1529"/>
                  <a:pt x="100" y="1529"/>
                  <a:pt x="100" y="1529"/>
                </a:cubicBezTo>
                <a:cubicBezTo>
                  <a:pt x="887" y="1908"/>
                  <a:pt x="887" y="1908"/>
                  <a:pt x="887" y="1908"/>
                </a:cubicBezTo>
                <a:lnTo>
                  <a:pt x="863" y="2042"/>
                </a:lnTo>
                <a:close/>
                <a:moveTo>
                  <a:pt x="1972" y="59"/>
                </a:moveTo>
                <a:cubicBezTo>
                  <a:pt x="1975" y="58"/>
                  <a:pt x="1977" y="57"/>
                  <a:pt x="1979" y="55"/>
                </a:cubicBezTo>
                <a:cubicBezTo>
                  <a:pt x="2521" y="780"/>
                  <a:pt x="2521" y="780"/>
                  <a:pt x="2521" y="780"/>
                </a:cubicBezTo>
                <a:cubicBezTo>
                  <a:pt x="1971" y="867"/>
                  <a:pt x="1971" y="867"/>
                  <a:pt x="1971" y="867"/>
                </a:cubicBezTo>
                <a:cubicBezTo>
                  <a:pt x="1962" y="61"/>
                  <a:pt x="1962" y="61"/>
                  <a:pt x="1962" y="61"/>
                </a:cubicBezTo>
                <a:cubicBezTo>
                  <a:pt x="1965" y="61"/>
                  <a:pt x="1969" y="60"/>
                  <a:pt x="1972" y="59"/>
                </a:cubicBezTo>
                <a:close/>
                <a:moveTo>
                  <a:pt x="2524" y="784"/>
                </a:moveTo>
                <a:cubicBezTo>
                  <a:pt x="2757" y="1096"/>
                  <a:pt x="2757" y="1096"/>
                  <a:pt x="2757" y="1096"/>
                </a:cubicBezTo>
                <a:cubicBezTo>
                  <a:pt x="2751" y="1101"/>
                  <a:pt x="2746" y="1108"/>
                  <a:pt x="2745" y="1116"/>
                </a:cubicBezTo>
                <a:cubicBezTo>
                  <a:pt x="1973" y="960"/>
                  <a:pt x="1973" y="960"/>
                  <a:pt x="1973" y="960"/>
                </a:cubicBezTo>
                <a:cubicBezTo>
                  <a:pt x="1972" y="871"/>
                  <a:pt x="1972" y="871"/>
                  <a:pt x="1972" y="871"/>
                </a:cubicBezTo>
                <a:lnTo>
                  <a:pt x="2524" y="784"/>
                </a:lnTo>
                <a:close/>
                <a:moveTo>
                  <a:pt x="2602" y="781"/>
                </a:moveTo>
                <a:cubicBezTo>
                  <a:pt x="2763" y="1092"/>
                  <a:pt x="2763" y="1092"/>
                  <a:pt x="2763" y="1092"/>
                </a:cubicBezTo>
                <a:cubicBezTo>
                  <a:pt x="2762" y="1092"/>
                  <a:pt x="2761" y="1093"/>
                  <a:pt x="2760" y="1093"/>
                </a:cubicBezTo>
                <a:cubicBezTo>
                  <a:pt x="2528" y="783"/>
                  <a:pt x="2528" y="783"/>
                  <a:pt x="2528" y="783"/>
                </a:cubicBezTo>
                <a:cubicBezTo>
                  <a:pt x="2584" y="775"/>
                  <a:pt x="2584" y="775"/>
                  <a:pt x="2584" y="775"/>
                </a:cubicBezTo>
                <a:cubicBezTo>
                  <a:pt x="2588" y="780"/>
                  <a:pt x="2595" y="782"/>
                  <a:pt x="2602" y="781"/>
                </a:cubicBezTo>
                <a:close/>
                <a:moveTo>
                  <a:pt x="2014" y="2811"/>
                </a:moveTo>
                <a:cubicBezTo>
                  <a:pt x="2015" y="2807"/>
                  <a:pt x="2014" y="2802"/>
                  <a:pt x="2013" y="2798"/>
                </a:cubicBezTo>
                <a:cubicBezTo>
                  <a:pt x="2012" y="2795"/>
                  <a:pt x="2010" y="2793"/>
                  <a:pt x="2007" y="2791"/>
                </a:cubicBezTo>
                <a:cubicBezTo>
                  <a:pt x="2138" y="2512"/>
                  <a:pt x="2138" y="2512"/>
                  <a:pt x="2138" y="2512"/>
                </a:cubicBezTo>
                <a:cubicBezTo>
                  <a:pt x="2923" y="2892"/>
                  <a:pt x="2923" y="2892"/>
                  <a:pt x="2923" y="2892"/>
                </a:cubicBezTo>
                <a:cubicBezTo>
                  <a:pt x="2922" y="2893"/>
                  <a:pt x="2922" y="2894"/>
                  <a:pt x="2922" y="2896"/>
                </a:cubicBezTo>
                <a:lnTo>
                  <a:pt x="2014" y="2811"/>
                </a:lnTo>
                <a:close/>
                <a:moveTo>
                  <a:pt x="1726" y="931"/>
                </a:moveTo>
                <a:cubicBezTo>
                  <a:pt x="1732" y="928"/>
                  <a:pt x="1737" y="923"/>
                  <a:pt x="1739" y="917"/>
                </a:cubicBezTo>
                <a:cubicBezTo>
                  <a:pt x="1969" y="963"/>
                  <a:pt x="1969" y="963"/>
                  <a:pt x="1969" y="963"/>
                </a:cubicBezTo>
                <a:cubicBezTo>
                  <a:pt x="1976" y="1556"/>
                  <a:pt x="1976" y="1556"/>
                  <a:pt x="1976" y="1556"/>
                </a:cubicBezTo>
                <a:cubicBezTo>
                  <a:pt x="1807" y="1551"/>
                  <a:pt x="1807" y="1551"/>
                  <a:pt x="1807" y="1551"/>
                </a:cubicBezTo>
                <a:cubicBezTo>
                  <a:pt x="1715" y="933"/>
                  <a:pt x="1715" y="933"/>
                  <a:pt x="1715" y="933"/>
                </a:cubicBezTo>
                <a:cubicBezTo>
                  <a:pt x="1719" y="933"/>
                  <a:pt x="1722" y="932"/>
                  <a:pt x="1726" y="931"/>
                </a:cubicBezTo>
                <a:close/>
                <a:moveTo>
                  <a:pt x="2134" y="2511"/>
                </a:moveTo>
                <a:cubicBezTo>
                  <a:pt x="2004" y="2788"/>
                  <a:pt x="2004" y="2788"/>
                  <a:pt x="2004" y="2788"/>
                </a:cubicBezTo>
                <a:cubicBezTo>
                  <a:pt x="2001" y="2786"/>
                  <a:pt x="1998" y="2785"/>
                  <a:pt x="1994" y="2784"/>
                </a:cubicBezTo>
                <a:cubicBezTo>
                  <a:pt x="1990" y="2441"/>
                  <a:pt x="1990" y="2441"/>
                  <a:pt x="1990" y="2441"/>
                </a:cubicBezTo>
                <a:lnTo>
                  <a:pt x="2134" y="2511"/>
                </a:lnTo>
                <a:close/>
                <a:moveTo>
                  <a:pt x="1990" y="2437"/>
                </a:moveTo>
                <a:cubicBezTo>
                  <a:pt x="1980" y="1560"/>
                  <a:pt x="1980" y="1560"/>
                  <a:pt x="1980" y="1560"/>
                </a:cubicBezTo>
                <a:cubicBezTo>
                  <a:pt x="2570" y="1578"/>
                  <a:pt x="2570" y="1578"/>
                  <a:pt x="2570" y="1578"/>
                </a:cubicBezTo>
                <a:cubicBezTo>
                  <a:pt x="2136" y="2507"/>
                  <a:pt x="2136" y="2507"/>
                  <a:pt x="2136" y="2507"/>
                </a:cubicBezTo>
                <a:lnTo>
                  <a:pt x="1990" y="2437"/>
                </a:lnTo>
                <a:close/>
                <a:moveTo>
                  <a:pt x="2747" y="1135"/>
                </a:moveTo>
                <a:cubicBezTo>
                  <a:pt x="2751" y="1145"/>
                  <a:pt x="2759" y="1152"/>
                  <a:pt x="2768" y="1155"/>
                </a:cubicBezTo>
                <a:cubicBezTo>
                  <a:pt x="2572" y="1574"/>
                  <a:pt x="2572" y="1574"/>
                  <a:pt x="2572" y="1574"/>
                </a:cubicBezTo>
                <a:cubicBezTo>
                  <a:pt x="1980" y="1556"/>
                  <a:pt x="1980" y="1556"/>
                  <a:pt x="1980" y="1556"/>
                </a:cubicBezTo>
                <a:cubicBezTo>
                  <a:pt x="1973" y="964"/>
                  <a:pt x="1973" y="964"/>
                  <a:pt x="1973" y="964"/>
                </a:cubicBezTo>
                <a:cubicBezTo>
                  <a:pt x="2745" y="1120"/>
                  <a:pt x="2745" y="1120"/>
                  <a:pt x="2745" y="1120"/>
                </a:cubicBezTo>
                <a:cubicBezTo>
                  <a:pt x="2744" y="1125"/>
                  <a:pt x="2745" y="1130"/>
                  <a:pt x="2747" y="1135"/>
                </a:cubicBezTo>
                <a:close/>
                <a:moveTo>
                  <a:pt x="1976" y="1560"/>
                </a:moveTo>
                <a:cubicBezTo>
                  <a:pt x="1986" y="2435"/>
                  <a:pt x="1986" y="2435"/>
                  <a:pt x="1986" y="2435"/>
                </a:cubicBezTo>
                <a:cubicBezTo>
                  <a:pt x="1935" y="2410"/>
                  <a:pt x="1935" y="2410"/>
                  <a:pt x="1935" y="2410"/>
                </a:cubicBezTo>
                <a:cubicBezTo>
                  <a:pt x="1808" y="1555"/>
                  <a:pt x="1808" y="1555"/>
                  <a:pt x="1808" y="1555"/>
                </a:cubicBezTo>
                <a:lnTo>
                  <a:pt x="1976" y="1560"/>
                </a:lnTo>
                <a:close/>
                <a:moveTo>
                  <a:pt x="1986" y="2439"/>
                </a:moveTo>
                <a:cubicBezTo>
                  <a:pt x="1990" y="2780"/>
                  <a:pt x="1990" y="2780"/>
                  <a:pt x="1990" y="2780"/>
                </a:cubicBezTo>
                <a:cubicBezTo>
                  <a:pt x="1936" y="2415"/>
                  <a:pt x="1936" y="2415"/>
                  <a:pt x="1936" y="2415"/>
                </a:cubicBezTo>
                <a:lnTo>
                  <a:pt x="1986" y="2439"/>
                </a:lnTo>
                <a:close/>
                <a:moveTo>
                  <a:pt x="1987" y="2785"/>
                </a:moveTo>
                <a:cubicBezTo>
                  <a:pt x="1985" y="2785"/>
                  <a:pt x="1984" y="2785"/>
                  <a:pt x="1983" y="2786"/>
                </a:cubicBezTo>
                <a:cubicBezTo>
                  <a:pt x="1981" y="2787"/>
                  <a:pt x="1979" y="2788"/>
                  <a:pt x="1978" y="2789"/>
                </a:cubicBezTo>
                <a:cubicBezTo>
                  <a:pt x="1472" y="2191"/>
                  <a:pt x="1472" y="2191"/>
                  <a:pt x="1472" y="2191"/>
                </a:cubicBezTo>
                <a:cubicBezTo>
                  <a:pt x="1932" y="2413"/>
                  <a:pt x="1932" y="2413"/>
                  <a:pt x="1932" y="2413"/>
                </a:cubicBezTo>
                <a:lnTo>
                  <a:pt x="1987" y="2785"/>
                </a:lnTo>
                <a:close/>
                <a:moveTo>
                  <a:pt x="2937" y="2876"/>
                </a:moveTo>
                <a:cubicBezTo>
                  <a:pt x="2931" y="2878"/>
                  <a:pt x="2927" y="2883"/>
                  <a:pt x="2924" y="2888"/>
                </a:cubicBezTo>
                <a:cubicBezTo>
                  <a:pt x="2139" y="2509"/>
                  <a:pt x="2139" y="2509"/>
                  <a:pt x="2139" y="2509"/>
                </a:cubicBezTo>
                <a:cubicBezTo>
                  <a:pt x="2575" y="1579"/>
                  <a:pt x="2575" y="1579"/>
                  <a:pt x="2575" y="1579"/>
                </a:cubicBezTo>
                <a:cubicBezTo>
                  <a:pt x="2824" y="1586"/>
                  <a:pt x="2824" y="1586"/>
                  <a:pt x="2824" y="1586"/>
                </a:cubicBezTo>
                <a:cubicBezTo>
                  <a:pt x="2944" y="2874"/>
                  <a:pt x="2944" y="2874"/>
                  <a:pt x="2944" y="2874"/>
                </a:cubicBezTo>
                <a:cubicBezTo>
                  <a:pt x="2941" y="2874"/>
                  <a:pt x="2939" y="2875"/>
                  <a:pt x="2937" y="2876"/>
                </a:cubicBezTo>
                <a:close/>
                <a:moveTo>
                  <a:pt x="2576" y="1575"/>
                </a:moveTo>
                <a:cubicBezTo>
                  <a:pt x="2772" y="1156"/>
                  <a:pt x="2772" y="1156"/>
                  <a:pt x="2772" y="1156"/>
                </a:cubicBezTo>
                <a:cubicBezTo>
                  <a:pt x="2776" y="1157"/>
                  <a:pt x="2780" y="1157"/>
                  <a:pt x="2784" y="1156"/>
                </a:cubicBezTo>
                <a:cubicBezTo>
                  <a:pt x="2823" y="1582"/>
                  <a:pt x="2823" y="1582"/>
                  <a:pt x="2823" y="1582"/>
                </a:cubicBezTo>
                <a:lnTo>
                  <a:pt x="2576" y="1575"/>
                </a:lnTo>
                <a:close/>
                <a:moveTo>
                  <a:pt x="1969" y="959"/>
                </a:moveTo>
                <a:cubicBezTo>
                  <a:pt x="1740" y="913"/>
                  <a:pt x="1740" y="913"/>
                  <a:pt x="1740" y="913"/>
                </a:cubicBezTo>
                <a:cubicBezTo>
                  <a:pt x="1740" y="911"/>
                  <a:pt x="1741" y="909"/>
                  <a:pt x="1740" y="907"/>
                </a:cubicBezTo>
                <a:cubicBezTo>
                  <a:pt x="1968" y="871"/>
                  <a:pt x="1968" y="871"/>
                  <a:pt x="1968" y="871"/>
                </a:cubicBezTo>
                <a:lnTo>
                  <a:pt x="1969" y="959"/>
                </a:lnTo>
                <a:close/>
                <a:moveTo>
                  <a:pt x="1711" y="932"/>
                </a:moveTo>
                <a:cubicBezTo>
                  <a:pt x="1803" y="1551"/>
                  <a:pt x="1803" y="1551"/>
                  <a:pt x="1803" y="1551"/>
                </a:cubicBezTo>
                <a:cubicBezTo>
                  <a:pt x="1006" y="1526"/>
                  <a:pt x="1006" y="1526"/>
                  <a:pt x="1006" y="1526"/>
                </a:cubicBezTo>
                <a:cubicBezTo>
                  <a:pt x="1698" y="923"/>
                  <a:pt x="1698" y="923"/>
                  <a:pt x="1698" y="923"/>
                </a:cubicBezTo>
                <a:cubicBezTo>
                  <a:pt x="1702" y="928"/>
                  <a:pt x="1706" y="931"/>
                  <a:pt x="1711" y="932"/>
                </a:cubicBezTo>
                <a:close/>
                <a:moveTo>
                  <a:pt x="1804" y="1555"/>
                </a:moveTo>
                <a:cubicBezTo>
                  <a:pt x="1931" y="2408"/>
                  <a:pt x="1931" y="2408"/>
                  <a:pt x="1931" y="2408"/>
                </a:cubicBezTo>
                <a:cubicBezTo>
                  <a:pt x="1465" y="2183"/>
                  <a:pt x="1465" y="2183"/>
                  <a:pt x="1465" y="2183"/>
                </a:cubicBezTo>
                <a:cubicBezTo>
                  <a:pt x="950" y="1575"/>
                  <a:pt x="950" y="1575"/>
                  <a:pt x="950" y="1575"/>
                </a:cubicBezTo>
                <a:cubicBezTo>
                  <a:pt x="1002" y="1530"/>
                  <a:pt x="1002" y="1530"/>
                  <a:pt x="1002" y="1530"/>
                </a:cubicBezTo>
                <a:lnTo>
                  <a:pt x="1804" y="1555"/>
                </a:lnTo>
                <a:close/>
                <a:moveTo>
                  <a:pt x="954" y="1566"/>
                </a:moveTo>
                <a:cubicBezTo>
                  <a:pt x="971" y="1529"/>
                  <a:pt x="971" y="1529"/>
                  <a:pt x="971" y="1529"/>
                </a:cubicBezTo>
                <a:cubicBezTo>
                  <a:pt x="996" y="1530"/>
                  <a:pt x="996" y="1530"/>
                  <a:pt x="996" y="1530"/>
                </a:cubicBezTo>
                <a:lnTo>
                  <a:pt x="954" y="1566"/>
                </a:lnTo>
                <a:close/>
                <a:moveTo>
                  <a:pt x="950" y="1580"/>
                </a:moveTo>
                <a:cubicBezTo>
                  <a:pt x="1457" y="2179"/>
                  <a:pt x="1457" y="2179"/>
                  <a:pt x="1457" y="2179"/>
                </a:cubicBezTo>
                <a:cubicBezTo>
                  <a:pt x="891" y="1906"/>
                  <a:pt x="891" y="1906"/>
                  <a:pt x="891" y="1906"/>
                </a:cubicBezTo>
                <a:lnTo>
                  <a:pt x="950" y="1580"/>
                </a:lnTo>
                <a:close/>
                <a:moveTo>
                  <a:pt x="2966" y="2885"/>
                </a:moveTo>
                <a:cubicBezTo>
                  <a:pt x="2962" y="2879"/>
                  <a:pt x="2955" y="2875"/>
                  <a:pt x="2948" y="2874"/>
                </a:cubicBezTo>
                <a:cubicBezTo>
                  <a:pt x="2828" y="1586"/>
                  <a:pt x="2828" y="1586"/>
                  <a:pt x="2828" y="1586"/>
                </a:cubicBezTo>
                <a:cubicBezTo>
                  <a:pt x="4840" y="1649"/>
                  <a:pt x="4840" y="1649"/>
                  <a:pt x="4840" y="1649"/>
                </a:cubicBezTo>
                <a:lnTo>
                  <a:pt x="2966" y="2885"/>
                </a:lnTo>
                <a:close/>
                <a:moveTo>
                  <a:pt x="4822" y="1644"/>
                </a:moveTo>
                <a:cubicBezTo>
                  <a:pt x="2827" y="1582"/>
                  <a:pt x="2827" y="1582"/>
                  <a:pt x="2827" y="1582"/>
                </a:cubicBezTo>
                <a:cubicBezTo>
                  <a:pt x="2788" y="1156"/>
                  <a:pt x="2788" y="1156"/>
                  <a:pt x="2788" y="1156"/>
                </a:cubicBezTo>
                <a:cubicBezTo>
                  <a:pt x="2789" y="1155"/>
                  <a:pt x="2790" y="1155"/>
                  <a:pt x="2792" y="1154"/>
                </a:cubicBezTo>
                <a:cubicBezTo>
                  <a:pt x="2801" y="1151"/>
                  <a:pt x="2807" y="1144"/>
                  <a:pt x="2811" y="1135"/>
                </a:cubicBezTo>
                <a:lnTo>
                  <a:pt x="4822" y="1644"/>
                </a:lnTo>
                <a:close/>
                <a:moveTo>
                  <a:pt x="2929" y="648"/>
                </a:moveTo>
                <a:cubicBezTo>
                  <a:pt x="2933" y="656"/>
                  <a:pt x="2939" y="662"/>
                  <a:pt x="2947" y="664"/>
                </a:cubicBezTo>
                <a:cubicBezTo>
                  <a:pt x="2794" y="1092"/>
                  <a:pt x="2794" y="1092"/>
                  <a:pt x="2794" y="1092"/>
                </a:cubicBezTo>
                <a:cubicBezTo>
                  <a:pt x="2786" y="1087"/>
                  <a:pt x="2776" y="1087"/>
                  <a:pt x="2766" y="1090"/>
                </a:cubicBezTo>
                <a:cubicBezTo>
                  <a:pt x="2606" y="779"/>
                  <a:pt x="2606" y="779"/>
                  <a:pt x="2606" y="779"/>
                </a:cubicBezTo>
                <a:cubicBezTo>
                  <a:pt x="2612" y="777"/>
                  <a:pt x="2616" y="771"/>
                  <a:pt x="2617" y="765"/>
                </a:cubicBezTo>
                <a:cubicBezTo>
                  <a:pt x="2929" y="648"/>
                  <a:pt x="2929" y="648"/>
                  <a:pt x="2929" y="648"/>
                </a:cubicBezTo>
                <a:cubicBezTo>
                  <a:pt x="2929" y="648"/>
                  <a:pt x="2929" y="648"/>
                  <a:pt x="2929" y="648"/>
                </a:cubicBezTo>
                <a:close/>
                <a:moveTo>
                  <a:pt x="2580" y="769"/>
                </a:moveTo>
                <a:cubicBezTo>
                  <a:pt x="2580" y="770"/>
                  <a:pt x="2581" y="770"/>
                  <a:pt x="2581" y="771"/>
                </a:cubicBezTo>
                <a:cubicBezTo>
                  <a:pt x="2526" y="780"/>
                  <a:pt x="2526" y="780"/>
                  <a:pt x="2526" y="780"/>
                </a:cubicBezTo>
                <a:cubicBezTo>
                  <a:pt x="2000" y="77"/>
                  <a:pt x="2000" y="77"/>
                  <a:pt x="2000" y="77"/>
                </a:cubicBezTo>
                <a:cubicBezTo>
                  <a:pt x="2581" y="752"/>
                  <a:pt x="2581" y="752"/>
                  <a:pt x="2581" y="752"/>
                </a:cubicBezTo>
                <a:cubicBezTo>
                  <a:pt x="2578" y="757"/>
                  <a:pt x="2578" y="763"/>
                  <a:pt x="2580" y="769"/>
                </a:cubicBezTo>
                <a:close/>
                <a:moveTo>
                  <a:pt x="1958" y="61"/>
                </a:moveTo>
                <a:cubicBezTo>
                  <a:pt x="1968" y="867"/>
                  <a:pt x="1968" y="867"/>
                  <a:pt x="1968" y="867"/>
                </a:cubicBezTo>
                <a:cubicBezTo>
                  <a:pt x="1740" y="903"/>
                  <a:pt x="1740" y="903"/>
                  <a:pt x="1740" y="903"/>
                </a:cubicBezTo>
                <a:cubicBezTo>
                  <a:pt x="1739" y="902"/>
                  <a:pt x="1739" y="901"/>
                  <a:pt x="1739" y="901"/>
                </a:cubicBezTo>
                <a:cubicBezTo>
                  <a:pt x="1735" y="892"/>
                  <a:pt x="1728" y="887"/>
                  <a:pt x="1719" y="886"/>
                </a:cubicBezTo>
                <a:cubicBezTo>
                  <a:pt x="1954" y="60"/>
                  <a:pt x="1954" y="60"/>
                  <a:pt x="1954" y="60"/>
                </a:cubicBezTo>
                <a:cubicBezTo>
                  <a:pt x="1955" y="60"/>
                  <a:pt x="1957" y="60"/>
                  <a:pt x="1958" y="61"/>
                </a:cubicBezTo>
                <a:close/>
                <a:moveTo>
                  <a:pt x="1412" y="563"/>
                </a:moveTo>
                <a:cubicBezTo>
                  <a:pt x="1419" y="565"/>
                  <a:pt x="1426" y="565"/>
                  <a:pt x="1433" y="562"/>
                </a:cubicBezTo>
                <a:cubicBezTo>
                  <a:pt x="1435" y="561"/>
                  <a:pt x="1437" y="560"/>
                  <a:pt x="1439" y="558"/>
                </a:cubicBezTo>
                <a:cubicBezTo>
                  <a:pt x="1699" y="894"/>
                  <a:pt x="1699" y="894"/>
                  <a:pt x="1699" y="894"/>
                </a:cubicBezTo>
                <a:cubicBezTo>
                  <a:pt x="1694" y="901"/>
                  <a:pt x="1692" y="910"/>
                  <a:pt x="1695" y="918"/>
                </a:cubicBezTo>
                <a:cubicBezTo>
                  <a:pt x="1696" y="919"/>
                  <a:pt x="1696" y="919"/>
                  <a:pt x="1696" y="920"/>
                </a:cubicBezTo>
                <a:cubicBezTo>
                  <a:pt x="1000" y="1526"/>
                  <a:pt x="1000" y="1526"/>
                  <a:pt x="1000" y="1526"/>
                </a:cubicBezTo>
                <a:cubicBezTo>
                  <a:pt x="973" y="1525"/>
                  <a:pt x="973" y="1525"/>
                  <a:pt x="973" y="1525"/>
                </a:cubicBezTo>
                <a:lnTo>
                  <a:pt x="1412" y="563"/>
                </a:lnTo>
                <a:close/>
                <a:moveTo>
                  <a:pt x="947" y="1573"/>
                </a:moveTo>
                <a:cubicBezTo>
                  <a:pt x="947" y="1574"/>
                  <a:pt x="947" y="1574"/>
                  <a:pt x="947" y="1574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77" y="1513"/>
                  <a:pt x="77" y="1513"/>
                  <a:pt x="77" y="1513"/>
                </a:cubicBezTo>
                <a:cubicBezTo>
                  <a:pt x="78" y="1509"/>
                  <a:pt x="79" y="1505"/>
                  <a:pt x="79" y="1502"/>
                </a:cubicBezTo>
                <a:cubicBezTo>
                  <a:pt x="967" y="1529"/>
                  <a:pt x="967" y="1529"/>
                  <a:pt x="967" y="1529"/>
                </a:cubicBezTo>
                <a:lnTo>
                  <a:pt x="947" y="1573"/>
                </a:lnTo>
                <a:close/>
                <a:moveTo>
                  <a:pt x="64" y="1529"/>
                </a:moveTo>
                <a:cubicBezTo>
                  <a:pt x="69" y="1526"/>
                  <a:pt x="72" y="1522"/>
                  <a:pt x="75" y="1517"/>
                </a:cubicBezTo>
                <a:cubicBezTo>
                  <a:pt x="862" y="2047"/>
                  <a:pt x="862" y="2047"/>
                  <a:pt x="862" y="2047"/>
                </a:cubicBezTo>
                <a:cubicBezTo>
                  <a:pt x="700" y="2959"/>
                  <a:pt x="700" y="2959"/>
                  <a:pt x="700" y="2959"/>
                </a:cubicBezTo>
                <a:cubicBezTo>
                  <a:pt x="695" y="2959"/>
                  <a:pt x="691" y="2959"/>
                  <a:pt x="687" y="2961"/>
                </a:cubicBezTo>
                <a:cubicBezTo>
                  <a:pt x="687" y="2961"/>
                  <a:pt x="686" y="2961"/>
                  <a:pt x="686" y="2962"/>
                </a:cubicBezTo>
                <a:lnTo>
                  <a:pt x="64" y="152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2F46887F-33B1-498C-843F-F5BB33FA7516}"/>
              </a:ext>
            </a:extLst>
          </p:cNvPr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FB5D99A1-1599-4547-8B3C-3313E473464B}"/>
              </a:ext>
            </a:extLst>
          </p:cNvPr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Freeform 71">
            <a:extLst>
              <a:ext uri="{FF2B5EF4-FFF2-40B4-BE49-F238E27FC236}">
                <a16:creationId xmlns:a16="http://schemas.microsoft.com/office/drawing/2014/main" id="{743B4620-B5B9-4AD8-8271-23FCB4CFED60}"/>
              </a:ext>
            </a:extLst>
          </p:cNvPr>
          <p:cNvSpPr>
            <a:spLocks noEditPoints="1"/>
          </p:cNvSpPr>
          <p:nvPr/>
        </p:nvSpPr>
        <p:spPr bwMode="auto">
          <a:xfrm>
            <a:off x="4304034" y="5109935"/>
            <a:ext cx="535930" cy="4802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090DE81C-3B84-4829-BE76-92C551702C4E}"/>
              </a:ext>
            </a:extLst>
          </p:cNvPr>
          <p:cNvSpPr txBox="1">
            <a:spLocks/>
          </p:cNvSpPr>
          <p:nvPr/>
        </p:nvSpPr>
        <p:spPr>
          <a:xfrm>
            <a:off x="628650" y="5824791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chemeClr val="bg2"/>
                </a:solidFill>
              </a:rPr>
              <a:t>K-Means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42" name="TextBox 45">
            <a:extLst>
              <a:ext uri="{FF2B5EF4-FFF2-40B4-BE49-F238E27FC236}">
                <a16:creationId xmlns:a16="http://schemas.microsoft.com/office/drawing/2014/main" id="{0D4379EE-5A27-4A55-96E5-3568E282AD61}"/>
              </a:ext>
            </a:extLst>
          </p:cNvPr>
          <p:cNvSpPr txBox="1"/>
          <p:nvPr/>
        </p:nvSpPr>
        <p:spPr>
          <a:xfrm>
            <a:off x="4566927" y="4300513"/>
            <a:ext cx="272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2532BBC1-C411-4C3E-9E63-98E3733C259A}"/>
              </a:ext>
            </a:extLst>
          </p:cNvPr>
          <p:cNvSpPr txBox="1"/>
          <p:nvPr/>
        </p:nvSpPr>
        <p:spPr>
          <a:xfrm>
            <a:off x="2572680" y="2701477"/>
            <a:ext cx="272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4775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E8DCDEF-066B-4999-8559-177FCB0A30CC}"/>
              </a:ext>
            </a:extLst>
          </p:cNvPr>
          <p:cNvCxnSpPr/>
          <p:nvPr/>
        </p:nvCxnSpPr>
        <p:spPr>
          <a:xfrm flipV="1">
            <a:off x="2990555" y="1469161"/>
            <a:ext cx="0" cy="319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DEAB4C3-708E-458E-8776-CFB241167AEB}"/>
              </a:ext>
            </a:extLst>
          </p:cNvPr>
          <p:cNvCxnSpPr>
            <a:cxnSpLocks/>
          </p:cNvCxnSpPr>
          <p:nvPr/>
        </p:nvCxnSpPr>
        <p:spPr>
          <a:xfrm>
            <a:off x="2639372" y="4301813"/>
            <a:ext cx="403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nettore 6">
            <a:extLst>
              <a:ext uri="{FF2B5EF4-FFF2-40B4-BE49-F238E27FC236}">
                <a16:creationId xmlns:a16="http://schemas.microsoft.com/office/drawing/2014/main" id="{B4DD94FE-BF8D-4262-9316-5A614B2065C1}"/>
              </a:ext>
            </a:extLst>
          </p:cNvPr>
          <p:cNvSpPr/>
          <p:nvPr/>
        </p:nvSpPr>
        <p:spPr>
          <a:xfrm>
            <a:off x="4024225" y="3046170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13E83047-5890-4764-9FF2-DFC9A685F3BF}"/>
              </a:ext>
            </a:extLst>
          </p:cNvPr>
          <p:cNvSpPr/>
          <p:nvPr/>
        </p:nvSpPr>
        <p:spPr>
          <a:xfrm>
            <a:off x="4176625" y="3198570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onnettore 5">
            <a:extLst>
              <a:ext uri="{FF2B5EF4-FFF2-40B4-BE49-F238E27FC236}">
                <a16:creationId xmlns:a16="http://schemas.microsoft.com/office/drawing/2014/main" id="{D2882125-0348-43EA-A77B-FD34FC70C460}"/>
              </a:ext>
            </a:extLst>
          </p:cNvPr>
          <p:cNvSpPr/>
          <p:nvPr/>
        </p:nvSpPr>
        <p:spPr>
          <a:xfrm>
            <a:off x="3851941" y="3297962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4975141D-040F-46E6-B327-E3FCC1CD5E61}"/>
              </a:ext>
            </a:extLst>
          </p:cNvPr>
          <p:cNvSpPr/>
          <p:nvPr/>
        </p:nvSpPr>
        <p:spPr>
          <a:xfrm>
            <a:off x="3534990" y="3652992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CDF65A5F-D873-4715-AE34-C4EFA0874678}"/>
              </a:ext>
            </a:extLst>
          </p:cNvPr>
          <p:cNvSpPr/>
          <p:nvPr/>
        </p:nvSpPr>
        <p:spPr>
          <a:xfrm>
            <a:off x="3927025" y="3625391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6D7B26CD-1C6A-4FB1-8D6B-661148AD8396}"/>
              </a:ext>
            </a:extLst>
          </p:cNvPr>
          <p:cNvSpPr/>
          <p:nvPr/>
        </p:nvSpPr>
        <p:spPr>
          <a:xfrm>
            <a:off x="6197582" y="2277544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F69CD65-C307-4B25-A2DC-00A6662F01EA}"/>
              </a:ext>
            </a:extLst>
          </p:cNvPr>
          <p:cNvSpPr/>
          <p:nvPr/>
        </p:nvSpPr>
        <p:spPr>
          <a:xfrm>
            <a:off x="5627738" y="2365073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6858D5E8-A815-46D1-BFA5-7CA65025CD45}"/>
              </a:ext>
            </a:extLst>
          </p:cNvPr>
          <p:cNvSpPr/>
          <p:nvPr/>
        </p:nvSpPr>
        <p:spPr>
          <a:xfrm>
            <a:off x="5300842" y="1932987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748A8B1F-81A9-4F50-8F2D-B8E431D05F3D}"/>
              </a:ext>
            </a:extLst>
          </p:cNvPr>
          <p:cNvSpPr/>
          <p:nvPr/>
        </p:nvSpPr>
        <p:spPr>
          <a:xfrm>
            <a:off x="6115878" y="2953966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A4751649-7E94-4DBE-8A0B-4E6CC3B7A45D}"/>
              </a:ext>
            </a:extLst>
          </p:cNvPr>
          <p:cNvSpPr/>
          <p:nvPr/>
        </p:nvSpPr>
        <p:spPr>
          <a:xfrm>
            <a:off x="6058435" y="1703319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4CEB6B85-1991-4F13-8E89-27889D685576}"/>
              </a:ext>
            </a:extLst>
          </p:cNvPr>
          <p:cNvSpPr/>
          <p:nvPr/>
        </p:nvSpPr>
        <p:spPr>
          <a:xfrm>
            <a:off x="3165573" y="3977403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0F497E7D-AB98-4261-8CD2-F22C66AB9DA1}"/>
              </a:ext>
            </a:extLst>
          </p:cNvPr>
          <p:cNvSpPr/>
          <p:nvPr/>
        </p:nvSpPr>
        <p:spPr>
          <a:xfrm>
            <a:off x="5724938" y="3368924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AD97E4AC-7D27-4C48-AAD6-ABDCE4460370}"/>
              </a:ext>
            </a:extLst>
          </p:cNvPr>
          <p:cNvSpPr/>
          <p:nvPr/>
        </p:nvSpPr>
        <p:spPr>
          <a:xfrm>
            <a:off x="3361590" y="2739687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6749899C-7FCC-4B79-B50C-823E15A440A8}"/>
              </a:ext>
            </a:extLst>
          </p:cNvPr>
          <p:cNvSpPr/>
          <p:nvPr/>
        </p:nvSpPr>
        <p:spPr>
          <a:xfrm>
            <a:off x="5581356" y="2856766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C6F10BB5-85AD-48FA-BE04-107F9CB7C0E7}"/>
              </a:ext>
            </a:extLst>
          </p:cNvPr>
          <p:cNvSpPr/>
          <p:nvPr/>
        </p:nvSpPr>
        <p:spPr>
          <a:xfrm>
            <a:off x="6248400" y="3751288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DA26A37A-19DD-41DA-B386-B85E103180DA}"/>
              </a:ext>
            </a:extLst>
          </p:cNvPr>
          <p:cNvSpPr/>
          <p:nvPr/>
        </p:nvSpPr>
        <p:spPr>
          <a:xfrm>
            <a:off x="4737625" y="1884387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471D1D86-C5C6-4EC9-AC5C-0C7299D255AE}"/>
              </a:ext>
            </a:extLst>
          </p:cNvPr>
          <p:cNvSpPr/>
          <p:nvPr/>
        </p:nvSpPr>
        <p:spPr>
          <a:xfrm>
            <a:off x="4784007" y="2642487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3E0DBE01-BA0A-487B-8E40-9799ECC0D979}"/>
              </a:ext>
            </a:extLst>
          </p:cNvPr>
          <p:cNvSpPr/>
          <p:nvPr/>
        </p:nvSpPr>
        <p:spPr>
          <a:xfrm>
            <a:off x="4378695" y="2593887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tella a 7 punte 23">
            <a:extLst>
              <a:ext uri="{FF2B5EF4-FFF2-40B4-BE49-F238E27FC236}">
                <a16:creationId xmlns:a16="http://schemas.microsoft.com/office/drawing/2014/main" id="{18805CE9-E332-429F-A419-5852298A8A7D}"/>
              </a:ext>
            </a:extLst>
          </p:cNvPr>
          <p:cNvSpPr/>
          <p:nvPr/>
        </p:nvSpPr>
        <p:spPr>
          <a:xfrm>
            <a:off x="3652022" y="2642487"/>
            <a:ext cx="177802" cy="19439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7 punte 24">
            <a:extLst>
              <a:ext uri="{FF2B5EF4-FFF2-40B4-BE49-F238E27FC236}">
                <a16:creationId xmlns:a16="http://schemas.microsoft.com/office/drawing/2014/main" id="{781FDF1B-EDDF-458B-841B-67CF26165137}"/>
              </a:ext>
            </a:extLst>
          </p:cNvPr>
          <p:cNvSpPr/>
          <p:nvPr/>
        </p:nvSpPr>
        <p:spPr>
          <a:xfrm>
            <a:off x="5855226" y="2374744"/>
            <a:ext cx="165112" cy="219141"/>
          </a:xfrm>
          <a:prstGeom prst="star7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E1E40259-10D9-4766-B6FF-4BB4C923FFED}"/>
              </a:ext>
            </a:extLst>
          </p:cNvPr>
          <p:cNvSpPr txBox="1"/>
          <p:nvPr/>
        </p:nvSpPr>
        <p:spPr>
          <a:xfrm>
            <a:off x="3512254" y="104190"/>
            <a:ext cx="211949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>
                <a:latin typeface="+mj-lt"/>
              </a:rPr>
              <a:t>Esempio</a:t>
            </a:r>
            <a:endParaRPr lang="en-US" sz="4050" dirty="0">
              <a:latin typeface="+mj-lt"/>
            </a:endParaRP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FCC7C6EC-9AC5-4B9A-B5DF-7A3C8F3874AF}"/>
              </a:ext>
            </a:extLst>
          </p:cNvPr>
          <p:cNvSpPr txBox="1"/>
          <p:nvPr/>
        </p:nvSpPr>
        <p:spPr>
          <a:xfrm>
            <a:off x="255552" y="819771"/>
            <a:ext cx="2307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N° cluster=2</a:t>
            </a:r>
          </a:p>
        </p:txBody>
      </p:sp>
      <p:grpSp>
        <p:nvGrpSpPr>
          <p:cNvPr id="30" name="Group 3">
            <a:extLst>
              <a:ext uri="{FF2B5EF4-FFF2-40B4-BE49-F238E27FC236}">
                <a16:creationId xmlns:a16="http://schemas.microsoft.com/office/drawing/2014/main" id="{E053AAD2-7EFE-4563-9954-78B2021536BE}"/>
              </a:ext>
            </a:extLst>
          </p:cNvPr>
          <p:cNvGrpSpPr/>
          <p:nvPr/>
        </p:nvGrpSpPr>
        <p:grpSpPr>
          <a:xfrm>
            <a:off x="6536548" y="2265339"/>
            <a:ext cx="7057764" cy="6981899"/>
            <a:chOff x="7301088" y="721024"/>
            <a:chExt cx="7252643" cy="7174682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97B9F2D6-A248-415D-9223-1340061F3F66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888890" y="1035606"/>
              <a:ext cx="6664841" cy="5687804"/>
            </a:xfrm>
            <a:custGeom>
              <a:avLst/>
              <a:gdLst>
                <a:gd name="T0" fmla="*/ 1674 w 4509"/>
                <a:gd name="T1" fmla="*/ 3848 h 3848"/>
                <a:gd name="T2" fmla="*/ 1411 w 4509"/>
                <a:gd name="T3" fmla="*/ 3026 h 3848"/>
                <a:gd name="T4" fmla="*/ 0 w 4509"/>
                <a:gd name="T5" fmla="*/ 3222 h 3848"/>
                <a:gd name="T6" fmla="*/ 274 w 4509"/>
                <a:gd name="T7" fmla="*/ 1680 h 3848"/>
                <a:gd name="T8" fmla="*/ 789 w 4509"/>
                <a:gd name="T9" fmla="*/ 551 h 3848"/>
                <a:gd name="T10" fmla="*/ 1104 w 4509"/>
                <a:gd name="T11" fmla="*/ 958 h 3848"/>
                <a:gd name="T12" fmla="*/ 1375 w 4509"/>
                <a:gd name="T13" fmla="*/ 0 h 3848"/>
                <a:gd name="T14" fmla="*/ 2068 w 4509"/>
                <a:gd name="T15" fmla="*/ 806 h 3848"/>
                <a:gd name="T16" fmla="*/ 2458 w 4509"/>
                <a:gd name="T17" fmla="*/ 660 h 3848"/>
                <a:gd name="T18" fmla="*/ 2266 w 4509"/>
                <a:gd name="T19" fmla="*/ 1194 h 3848"/>
                <a:gd name="T20" fmla="*/ 4509 w 4509"/>
                <a:gd name="T21" fmla="*/ 1761 h 3848"/>
                <a:gd name="T22" fmla="*/ 2446 w 4509"/>
                <a:gd name="T23" fmla="*/ 3123 h 3848"/>
                <a:gd name="T24" fmla="*/ 1674 w 4509"/>
                <a:gd name="T25" fmla="*/ 3848 h 3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9" h="3848">
                  <a:moveTo>
                    <a:pt x="1674" y="3848"/>
                  </a:moveTo>
                  <a:lnTo>
                    <a:pt x="1411" y="3026"/>
                  </a:lnTo>
                  <a:lnTo>
                    <a:pt x="0" y="3222"/>
                  </a:lnTo>
                  <a:lnTo>
                    <a:pt x="274" y="1680"/>
                  </a:lnTo>
                  <a:lnTo>
                    <a:pt x="789" y="551"/>
                  </a:lnTo>
                  <a:lnTo>
                    <a:pt x="1104" y="958"/>
                  </a:lnTo>
                  <a:lnTo>
                    <a:pt x="1375" y="0"/>
                  </a:lnTo>
                  <a:lnTo>
                    <a:pt x="2068" y="806"/>
                  </a:lnTo>
                  <a:lnTo>
                    <a:pt x="2458" y="660"/>
                  </a:lnTo>
                  <a:lnTo>
                    <a:pt x="2266" y="1194"/>
                  </a:lnTo>
                  <a:lnTo>
                    <a:pt x="4509" y="1761"/>
                  </a:lnTo>
                  <a:lnTo>
                    <a:pt x="2446" y="3123"/>
                  </a:lnTo>
                  <a:lnTo>
                    <a:pt x="1674" y="38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25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860B0FA-712B-4138-994E-6D4F9F2A31F9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633537" y="4028946"/>
              <a:ext cx="4410708" cy="3866760"/>
            </a:xfrm>
            <a:custGeom>
              <a:avLst/>
              <a:gdLst>
                <a:gd name="T0" fmla="*/ 0 w 2984"/>
                <a:gd name="T1" fmla="*/ 379 h 2616"/>
                <a:gd name="T2" fmla="*/ 2984 w 2984"/>
                <a:gd name="T3" fmla="*/ 0 h 2616"/>
                <a:gd name="T4" fmla="*/ 2367 w 2984"/>
                <a:gd name="T5" fmla="*/ 2616 h 2616"/>
                <a:gd name="T6" fmla="*/ 687 w 2984"/>
                <a:gd name="T7" fmla="*/ 1954 h 2616"/>
                <a:gd name="T8" fmla="*/ 0 w 2984"/>
                <a:gd name="T9" fmla="*/ 379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4" h="2616">
                  <a:moveTo>
                    <a:pt x="0" y="379"/>
                  </a:moveTo>
                  <a:lnTo>
                    <a:pt x="2984" y="0"/>
                  </a:lnTo>
                  <a:lnTo>
                    <a:pt x="2367" y="2616"/>
                  </a:lnTo>
                  <a:lnTo>
                    <a:pt x="687" y="195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C21F1AE-BC9E-4451-8942-C92420A25EAA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9336552" y="721024"/>
              <a:ext cx="4601386" cy="4449140"/>
            </a:xfrm>
            <a:custGeom>
              <a:avLst/>
              <a:gdLst>
                <a:gd name="T0" fmla="*/ 0 w 3113"/>
                <a:gd name="T1" fmla="*/ 0 h 3010"/>
                <a:gd name="T2" fmla="*/ 55 w 3113"/>
                <a:gd name="T3" fmla="*/ 3010 h 3010"/>
                <a:gd name="T4" fmla="*/ 3113 w 3113"/>
                <a:gd name="T5" fmla="*/ 1765 h 3010"/>
                <a:gd name="T6" fmla="*/ 0 w 3113"/>
                <a:gd name="T7" fmla="*/ 0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3" h="3010">
                  <a:moveTo>
                    <a:pt x="0" y="0"/>
                  </a:moveTo>
                  <a:lnTo>
                    <a:pt x="55" y="3010"/>
                  </a:lnTo>
                  <a:lnTo>
                    <a:pt x="3113" y="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3022B27-4598-4CDD-8A56-99119AA1800E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9640452" y="3035295"/>
              <a:ext cx="1720531" cy="3056751"/>
            </a:xfrm>
            <a:custGeom>
              <a:avLst/>
              <a:gdLst>
                <a:gd name="T0" fmla="*/ 1164 w 1164"/>
                <a:gd name="T1" fmla="*/ 236 h 2068"/>
                <a:gd name="T2" fmla="*/ 308 w 1164"/>
                <a:gd name="T3" fmla="*/ 2068 h 2068"/>
                <a:gd name="T4" fmla="*/ 0 w 1164"/>
                <a:gd name="T5" fmla="*/ 0 h 2068"/>
                <a:gd name="T6" fmla="*/ 1164 w 1164"/>
                <a:gd name="T7" fmla="*/ 236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2068">
                  <a:moveTo>
                    <a:pt x="1164" y="236"/>
                  </a:moveTo>
                  <a:lnTo>
                    <a:pt x="308" y="2068"/>
                  </a:lnTo>
                  <a:lnTo>
                    <a:pt x="0" y="0"/>
                  </a:lnTo>
                  <a:lnTo>
                    <a:pt x="1164" y="236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0E20557-0ABE-4B8E-A3F4-CFDD512C3EEB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301088" y="4321216"/>
              <a:ext cx="3148394" cy="2888245"/>
            </a:xfrm>
            <a:custGeom>
              <a:avLst/>
              <a:gdLst>
                <a:gd name="T0" fmla="*/ 0 w 2130"/>
                <a:gd name="T1" fmla="*/ 525 h 1954"/>
                <a:gd name="T2" fmla="*/ 2130 w 2130"/>
                <a:gd name="T3" fmla="*/ 1954 h 1954"/>
                <a:gd name="T4" fmla="*/ 1954 w 2130"/>
                <a:gd name="T5" fmla="*/ 0 h 1954"/>
                <a:gd name="T6" fmla="*/ 0 w 2130"/>
                <a:gd name="T7" fmla="*/ 525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0" h="1954">
                  <a:moveTo>
                    <a:pt x="0" y="525"/>
                  </a:moveTo>
                  <a:lnTo>
                    <a:pt x="2130" y="1954"/>
                  </a:lnTo>
                  <a:lnTo>
                    <a:pt x="1954" y="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38F04F62-AB0E-4162-AD37-1AFFCBBC8BBD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483380" y="4555337"/>
              <a:ext cx="4672336" cy="2285173"/>
            </a:xfrm>
            <a:custGeom>
              <a:avLst/>
              <a:gdLst>
                <a:gd name="T0" fmla="*/ 0 w 3161"/>
                <a:gd name="T1" fmla="*/ 0 h 1546"/>
                <a:gd name="T2" fmla="*/ 3161 w 3161"/>
                <a:gd name="T3" fmla="*/ 1546 h 1546"/>
                <a:gd name="T4" fmla="*/ 2116 w 3161"/>
                <a:gd name="T5" fmla="*/ 1425 h 1546"/>
                <a:gd name="T6" fmla="*/ 0 w 3161"/>
                <a:gd name="T7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1" h="1546">
                  <a:moveTo>
                    <a:pt x="0" y="0"/>
                  </a:moveTo>
                  <a:lnTo>
                    <a:pt x="3161" y="1546"/>
                  </a:lnTo>
                  <a:lnTo>
                    <a:pt x="2116" y="1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225EDFF-BAB2-4794-BE70-E5CD6A3D424D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13756705" y="1937413"/>
              <a:ext cx="48778" cy="47300"/>
            </a:xfrm>
            <a:custGeom>
              <a:avLst/>
              <a:gdLst>
                <a:gd name="T0" fmla="*/ 28 w 30"/>
                <a:gd name="T1" fmla="*/ 18 h 29"/>
                <a:gd name="T2" fmla="*/ 11 w 30"/>
                <a:gd name="T3" fmla="*/ 27 h 29"/>
                <a:gd name="T4" fmla="*/ 2 w 30"/>
                <a:gd name="T5" fmla="*/ 11 h 29"/>
                <a:gd name="T6" fmla="*/ 19 w 30"/>
                <a:gd name="T7" fmla="*/ 2 h 29"/>
                <a:gd name="T8" fmla="*/ 28 w 30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28" y="18"/>
                  </a:moveTo>
                  <a:cubicBezTo>
                    <a:pt x="26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1"/>
                    <a:pt x="28" y="1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0C8B3B58-28AB-4C0B-B895-0D8648037635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8480575" y="5312429"/>
              <a:ext cx="62081" cy="62081"/>
            </a:xfrm>
            <a:custGeom>
              <a:avLst/>
              <a:gdLst>
                <a:gd name="T0" fmla="*/ 4 w 39"/>
                <a:gd name="T1" fmla="*/ 26 h 39"/>
                <a:gd name="T2" fmla="*/ 13 w 39"/>
                <a:gd name="T3" fmla="*/ 3 h 39"/>
                <a:gd name="T4" fmla="*/ 35 w 39"/>
                <a:gd name="T5" fmla="*/ 13 h 39"/>
                <a:gd name="T6" fmla="*/ 26 w 39"/>
                <a:gd name="T7" fmla="*/ 35 h 39"/>
                <a:gd name="T8" fmla="*/ 4 w 39"/>
                <a:gd name="T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4" y="26"/>
                  </a:moveTo>
                  <a:cubicBezTo>
                    <a:pt x="0" y="17"/>
                    <a:pt x="4" y="7"/>
                    <a:pt x="13" y="3"/>
                  </a:cubicBezTo>
                  <a:cubicBezTo>
                    <a:pt x="22" y="0"/>
                    <a:pt x="32" y="4"/>
                    <a:pt x="35" y="13"/>
                  </a:cubicBezTo>
                  <a:cubicBezTo>
                    <a:pt x="39" y="22"/>
                    <a:pt x="35" y="32"/>
                    <a:pt x="26" y="35"/>
                  </a:cubicBezTo>
                  <a:cubicBezTo>
                    <a:pt x="17" y="39"/>
                    <a:pt x="7" y="34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9" name="Freeform 39">
            <a:extLst>
              <a:ext uri="{FF2B5EF4-FFF2-40B4-BE49-F238E27FC236}">
                <a16:creationId xmlns:a16="http://schemas.microsoft.com/office/drawing/2014/main" id="{D5CA3F52-3A4F-47C4-86DD-61A1526CE9E7}"/>
              </a:ext>
            </a:extLst>
          </p:cNvPr>
          <p:cNvSpPr>
            <a:spLocks noEditPoints="1"/>
          </p:cNvSpPr>
          <p:nvPr/>
        </p:nvSpPr>
        <p:spPr bwMode="auto">
          <a:xfrm rot="19574947">
            <a:off x="6086732" y="2806838"/>
            <a:ext cx="7581819" cy="5629907"/>
          </a:xfrm>
          <a:custGeom>
            <a:avLst/>
            <a:gdLst>
              <a:gd name="T0" fmla="*/ 4841 w 4842"/>
              <a:gd name="T1" fmla="*/ 1645 h 3592"/>
              <a:gd name="T2" fmla="*/ 2950 w 4842"/>
              <a:gd name="T3" fmla="*/ 665 h 3592"/>
              <a:gd name="T4" fmla="*/ 2928 w 4842"/>
              <a:gd name="T5" fmla="*/ 644 h 3592"/>
              <a:gd name="T6" fmla="*/ 2583 w 4842"/>
              <a:gd name="T7" fmla="*/ 749 h 3592"/>
              <a:gd name="T8" fmla="*/ 1935 w 4842"/>
              <a:gd name="T9" fmla="*/ 43 h 3592"/>
              <a:gd name="T10" fmla="*/ 1702 w 4842"/>
              <a:gd name="T11" fmla="*/ 891 h 3592"/>
              <a:gd name="T12" fmla="*/ 1395 w 4842"/>
              <a:gd name="T13" fmla="*/ 547 h 3592"/>
              <a:gd name="T14" fmla="*/ 77 w 4842"/>
              <a:gd name="T15" fmla="*/ 1485 h 3592"/>
              <a:gd name="T16" fmla="*/ 60 w 4842"/>
              <a:gd name="T17" fmla="*/ 1531 h 3592"/>
              <a:gd name="T18" fmla="*/ 726 w 4842"/>
              <a:gd name="T19" fmla="*/ 2990 h 3592"/>
              <a:gd name="T20" fmla="*/ 2225 w 4842"/>
              <a:gd name="T21" fmla="*/ 3554 h 3592"/>
              <a:gd name="T22" fmla="*/ 2246 w 4842"/>
              <a:gd name="T23" fmla="*/ 3559 h 3592"/>
              <a:gd name="T24" fmla="*/ 2968 w 4842"/>
              <a:gd name="T25" fmla="*/ 2889 h 3592"/>
              <a:gd name="T26" fmla="*/ 2001 w 4842"/>
              <a:gd name="T27" fmla="*/ 2828 h 3592"/>
              <a:gd name="T28" fmla="*/ 2928 w 4842"/>
              <a:gd name="T29" fmla="*/ 2915 h 3592"/>
              <a:gd name="T30" fmla="*/ 724 w 4842"/>
              <a:gd name="T31" fmla="*/ 2977 h 3592"/>
              <a:gd name="T32" fmla="*/ 1969 w 4842"/>
              <a:gd name="T33" fmla="*/ 2812 h 3592"/>
              <a:gd name="T34" fmla="*/ 1973 w 4842"/>
              <a:gd name="T35" fmla="*/ 2789 h 3592"/>
              <a:gd name="T36" fmla="*/ 100 w 4842"/>
              <a:gd name="T37" fmla="*/ 1529 h 3592"/>
              <a:gd name="T38" fmla="*/ 1979 w 4842"/>
              <a:gd name="T39" fmla="*/ 55 h 3592"/>
              <a:gd name="T40" fmla="*/ 1972 w 4842"/>
              <a:gd name="T41" fmla="*/ 59 h 3592"/>
              <a:gd name="T42" fmla="*/ 1973 w 4842"/>
              <a:gd name="T43" fmla="*/ 960 h 3592"/>
              <a:gd name="T44" fmla="*/ 2763 w 4842"/>
              <a:gd name="T45" fmla="*/ 1092 h 3592"/>
              <a:gd name="T46" fmla="*/ 2602 w 4842"/>
              <a:gd name="T47" fmla="*/ 781 h 3592"/>
              <a:gd name="T48" fmla="*/ 2138 w 4842"/>
              <a:gd name="T49" fmla="*/ 2512 h 3592"/>
              <a:gd name="T50" fmla="*/ 1726 w 4842"/>
              <a:gd name="T51" fmla="*/ 931 h 3592"/>
              <a:gd name="T52" fmla="*/ 1807 w 4842"/>
              <a:gd name="T53" fmla="*/ 1551 h 3592"/>
              <a:gd name="T54" fmla="*/ 2004 w 4842"/>
              <a:gd name="T55" fmla="*/ 2788 h 3592"/>
              <a:gd name="T56" fmla="*/ 1990 w 4842"/>
              <a:gd name="T57" fmla="*/ 2437 h 3592"/>
              <a:gd name="T58" fmla="*/ 1990 w 4842"/>
              <a:gd name="T59" fmla="*/ 2437 h 3592"/>
              <a:gd name="T60" fmla="*/ 1980 w 4842"/>
              <a:gd name="T61" fmla="*/ 1556 h 3592"/>
              <a:gd name="T62" fmla="*/ 1976 w 4842"/>
              <a:gd name="T63" fmla="*/ 1560 h 3592"/>
              <a:gd name="T64" fmla="*/ 1976 w 4842"/>
              <a:gd name="T65" fmla="*/ 1560 h 3592"/>
              <a:gd name="T66" fmla="*/ 1986 w 4842"/>
              <a:gd name="T67" fmla="*/ 2439 h 3592"/>
              <a:gd name="T68" fmla="*/ 1472 w 4842"/>
              <a:gd name="T69" fmla="*/ 2191 h 3592"/>
              <a:gd name="T70" fmla="*/ 2924 w 4842"/>
              <a:gd name="T71" fmla="*/ 2888 h 3592"/>
              <a:gd name="T72" fmla="*/ 2944 w 4842"/>
              <a:gd name="T73" fmla="*/ 2874 h 3592"/>
              <a:gd name="T74" fmla="*/ 2784 w 4842"/>
              <a:gd name="T75" fmla="*/ 1156 h 3592"/>
              <a:gd name="T76" fmla="*/ 1740 w 4842"/>
              <a:gd name="T77" fmla="*/ 913 h 3592"/>
              <a:gd name="T78" fmla="*/ 1711 w 4842"/>
              <a:gd name="T79" fmla="*/ 932 h 3592"/>
              <a:gd name="T80" fmla="*/ 1711 w 4842"/>
              <a:gd name="T81" fmla="*/ 932 h 3592"/>
              <a:gd name="T82" fmla="*/ 950 w 4842"/>
              <a:gd name="T83" fmla="*/ 1575 h 3592"/>
              <a:gd name="T84" fmla="*/ 971 w 4842"/>
              <a:gd name="T85" fmla="*/ 1529 h 3592"/>
              <a:gd name="T86" fmla="*/ 1457 w 4842"/>
              <a:gd name="T87" fmla="*/ 2179 h 3592"/>
              <a:gd name="T88" fmla="*/ 2948 w 4842"/>
              <a:gd name="T89" fmla="*/ 2874 h 3592"/>
              <a:gd name="T90" fmla="*/ 4822 w 4842"/>
              <a:gd name="T91" fmla="*/ 1644 h 3592"/>
              <a:gd name="T92" fmla="*/ 2811 w 4842"/>
              <a:gd name="T93" fmla="*/ 1135 h 3592"/>
              <a:gd name="T94" fmla="*/ 2794 w 4842"/>
              <a:gd name="T95" fmla="*/ 1092 h 3592"/>
              <a:gd name="T96" fmla="*/ 2929 w 4842"/>
              <a:gd name="T97" fmla="*/ 648 h 3592"/>
              <a:gd name="T98" fmla="*/ 2526 w 4842"/>
              <a:gd name="T99" fmla="*/ 780 h 3592"/>
              <a:gd name="T100" fmla="*/ 1958 w 4842"/>
              <a:gd name="T101" fmla="*/ 61 h 3592"/>
              <a:gd name="T102" fmla="*/ 1719 w 4842"/>
              <a:gd name="T103" fmla="*/ 886 h 3592"/>
              <a:gd name="T104" fmla="*/ 1433 w 4842"/>
              <a:gd name="T105" fmla="*/ 562 h 3592"/>
              <a:gd name="T106" fmla="*/ 1696 w 4842"/>
              <a:gd name="T107" fmla="*/ 920 h 3592"/>
              <a:gd name="T108" fmla="*/ 947 w 4842"/>
              <a:gd name="T109" fmla="*/ 1573 h 3592"/>
              <a:gd name="T110" fmla="*/ 79 w 4842"/>
              <a:gd name="T111" fmla="*/ 1502 h 3592"/>
              <a:gd name="T112" fmla="*/ 75 w 4842"/>
              <a:gd name="T113" fmla="*/ 1517 h 3592"/>
              <a:gd name="T114" fmla="*/ 686 w 4842"/>
              <a:gd name="T115" fmla="*/ 2962 h 3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42" h="3592">
                <a:moveTo>
                  <a:pt x="4842" y="1652"/>
                </a:moveTo>
                <a:cubicBezTo>
                  <a:pt x="4842" y="1652"/>
                  <a:pt x="4842" y="1652"/>
                  <a:pt x="4842" y="1652"/>
                </a:cubicBezTo>
                <a:cubicBezTo>
                  <a:pt x="4842" y="1652"/>
                  <a:pt x="4842" y="1652"/>
                  <a:pt x="4842" y="1652"/>
                </a:cubicBezTo>
                <a:cubicBezTo>
                  <a:pt x="4841" y="1645"/>
                  <a:pt x="4841" y="1645"/>
                  <a:pt x="4841" y="1645"/>
                </a:cubicBezTo>
                <a:cubicBezTo>
                  <a:pt x="2812" y="1131"/>
                  <a:pt x="2812" y="1131"/>
                  <a:pt x="2812" y="1131"/>
                </a:cubicBezTo>
                <a:cubicBezTo>
                  <a:pt x="2814" y="1124"/>
                  <a:pt x="2814" y="1117"/>
                  <a:pt x="2811" y="1109"/>
                </a:cubicBezTo>
                <a:cubicBezTo>
                  <a:pt x="2808" y="1103"/>
                  <a:pt x="2803" y="1097"/>
                  <a:pt x="2797" y="1094"/>
                </a:cubicBezTo>
                <a:cubicBezTo>
                  <a:pt x="2950" y="665"/>
                  <a:pt x="2950" y="665"/>
                  <a:pt x="2950" y="665"/>
                </a:cubicBezTo>
                <a:cubicBezTo>
                  <a:pt x="2956" y="666"/>
                  <a:pt x="2961" y="666"/>
                  <a:pt x="2967" y="664"/>
                </a:cubicBezTo>
                <a:cubicBezTo>
                  <a:pt x="2981" y="658"/>
                  <a:pt x="2988" y="641"/>
                  <a:pt x="2982" y="627"/>
                </a:cubicBezTo>
                <a:cubicBezTo>
                  <a:pt x="2976" y="612"/>
                  <a:pt x="2960" y="605"/>
                  <a:pt x="2945" y="611"/>
                </a:cubicBezTo>
                <a:cubicBezTo>
                  <a:pt x="2932" y="616"/>
                  <a:pt x="2925" y="630"/>
                  <a:pt x="2928" y="644"/>
                </a:cubicBezTo>
                <a:cubicBezTo>
                  <a:pt x="2617" y="761"/>
                  <a:pt x="2617" y="761"/>
                  <a:pt x="2617" y="761"/>
                </a:cubicBezTo>
                <a:cubicBezTo>
                  <a:pt x="2617" y="759"/>
                  <a:pt x="2617" y="756"/>
                  <a:pt x="2616" y="754"/>
                </a:cubicBezTo>
                <a:cubicBezTo>
                  <a:pt x="2612" y="744"/>
                  <a:pt x="2601" y="740"/>
                  <a:pt x="2591" y="744"/>
                </a:cubicBezTo>
                <a:cubicBezTo>
                  <a:pt x="2588" y="745"/>
                  <a:pt x="2585" y="747"/>
                  <a:pt x="2583" y="749"/>
                </a:cubicBezTo>
                <a:cubicBezTo>
                  <a:pt x="1983" y="51"/>
                  <a:pt x="1983" y="51"/>
                  <a:pt x="1983" y="51"/>
                </a:cubicBezTo>
                <a:cubicBezTo>
                  <a:pt x="1990" y="43"/>
                  <a:pt x="1992" y="32"/>
                  <a:pt x="1988" y="22"/>
                </a:cubicBezTo>
                <a:cubicBezTo>
                  <a:pt x="1982" y="7"/>
                  <a:pt x="1965" y="0"/>
                  <a:pt x="1951" y="6"/>
                </a:cubicBezTo>
                <a:cubicBezTo>
                  <a:pt x="1936" y="12"/>
                  <a:pt x="1929" y="28"/>
                  <a:pt x="1935" y="43"/>
                </a:cubicBezTo>
                <a:cubicBezTo>
                  <a:pt x="1938" y="50"/>
                  <a:pt x="1944" y="55"/>
                  <a:pt x="1950" y="58"/>
                </a:cubicBezTo>
                <a:cubicBezTo>
                  <a:pt x="1715" y="886"/>
                  <a:pt x="1715" y="886"/>
                  <a:pt x="1715" y="886"/>
                </a:cubicBezTo>
                <a:cubicBezTo>
                  <a:pt x="1713" y="886"/>
                  <a:pt x="1711" y="887"/>
                  <a:pt x="1708" y="888"/>
                </a:cubicBezTo>
                <a:cubicBezTo>
                  <a:pt x="1706" y="889"/>
                  <a:pt x="1704" y="890"/>
                  <a:pt x="1702" y="891"/>
                </a:cubicBezTo>
                <a:cubicBezTo>
                  <a:pt x="1442" y="556"/>
                  <a:pt x="1442" y="556"/>
                  <a:pt x="1442" y="556"/>
                </a:cubicBezTo>
                <a:cubicBezTo>
                  <a:pt x="1450" y="548"/>
                  <a:pt x="1453" y="536"/>
                  <a:pt x="1448" y="525"/>
                </a:cubicBezTo>
                <a:cubicBezTo>
                  <a:pt x="1442" y="511"/>
                  <a:pt x="1426" y="504"/>
                  <a:pt x="1411" y="510"/>
                </a:cubicBezTo>
                <a:cubicBezTo>
                  <a:pt x="1397" y="515"/>
                  <a:pt x="1389" y="532"/>
                  <a:pt x="1395" y="547"/>
                </a:cubicBezTo>
                <a:cubicBezTo>
                  <a:pt x="1398" y="553"/>
                  <a:pt x="1403" y="558"/>
                  <a:pt x="1409" y="561"/>
                </a:cubicBezTo>
                <a:cubicBezTo>
                  <a:pt x="969" y="1525"/>
                  <a:pt x="969" y="1525"/>
                  <a:pt x="969" y="1525"/>
                </a:cubicBezTo>
                <a:cubicBezTo>
                  <a:pt x="80" y="1498"/>
                  <a:pt x="80" y="1498"/>
                  <a:pt x="80" y="1498"/>
                </a:cubicBezTo>
                <a:cubicBezTo>
                  <a:pt x="79" y="1493"/>
                  <a:pt x="79" y="1489"/>
                  <a:pt x="77" y="1485"/>
                </a:cubicBezTo>
                <a:cubicBezTo>
                  <a:pt x="69" y="1466"/>
                  <a:pt x="47" y="1457"/>
                  <a:pt x="28" y="1464"/>
                </a:cubicBezTo>
                <a:cubicBezTo>
                  <a:pt x="9" y="1472"/>
                  <a:pt x="0" y="1494"/>
                  <a:pt x="8" y="1513"/>
                </a:cubicBezTo>
                <a:cubicBezTo>
                  <a:pt x="16" y="1532"/>
                  <a:pt x="37" y="1541"/>
                  <a:pt x="56" y="1533"/>
                </a:cubicBezTo>
                <a:cubicBezTo>
                  <a:pt x="58" y="1533"/>
                  <a:pt x="59" y="1532"/>
                  <a:pt x="60" y="1531"/>
                </a:cubicBezTo>
                <a:cubicBezTo>
                  <a:pt x="683" y="2963"/>
                  <a:pt x="683" y="2963"/>
                  <a:pt x="683" y="2963"/>
                </a:cubicBezTo>
                <a:cubicBezTo>
                  <a:pt x="671" y="2971"/>
                  <a:pt x="666" y="2985"/>
                  <a:pt x="671" y="2998"/>
                </a:cubicBezTo>
                <a:cubicBezTo>
                  <a:pt x="677" y="3013"/>
                  <a:pt x="694" y="3020"/>
                  <a:pt x="708" y="3014"/>
                </a:cubicBezTo>
                <a:cubicBezTo>
                  <a:pt x="719" y="3010"/>
                  <a:pt x="725" y="3000"/>
                  <a:pt x="726" y="2990"/>
                </a:cubicBezTo>
                <a:cubicBezTo>
                  <a:pt x="1970" y="2816"/>
                  <a:pt x="1970" y="2816"/>
                  <a:pt x="1970" y="2816"/>
                </a:cubicBezTo>
                <a:cubicBezTo>
                  <a:pt x="1975" y="2827"/>
                  <a:pt x="1986" y="2832"/>
                  <a:pt x="1997" y="2829"/>
                </a:cubicBezTo>
                <a:cubicBezTo>
                  <a:pt x="2229" y="3553"/>
                  <a:pt x="2229" y="3553"/>
                  <a:pt x="2229" y="3553"/>
                </a:cubicBezTo>
                <a:cubicBezTo>
                  <a:pt x="2227" y="3553"/>
                  <a:pt x="2226" y="3553"/>
                  <a:pt x="2225" y="3554"/>
                </a:cubicBezTo>
                <a:cubicBezTo>
                  <a:pt x="2215" y="3558"/>
                  <a:pt x="2211" y="3568"/>
                  <a:pt x="2214" y="3578"/>
                </a:cubicBezTo>
                <a:cubicBezTo>
                  <a:pt x="2218" y="3587"/>
                  <a:pt x="2229" y="3592"/>
                  <a:pt x="2238" y="3588"/>
                </a:cubicBezTo>
                <a:cubicBezTo>
                  <a:pt x="2248" y="3584"/>
                  <a:pt x="2252" y="3573"/>
                  <a:pt x="2249" y="3564"/>
                </a:cubicBezTo>
                <a:cubicBezTo>
                  <a:pt x="2248" y="3562"/>
                  <a:pt x="2247" y="3561"/>
                  <a:pt x="2246" y="3559"/>
                </a:cubicBezTo>
                <a:cubicBezTo>
                  <a:pt x="2931" y="2917"/>
                  <a:pt x="2931" y="2917"/>
                  <a:pt x="2931" y="2917"/>
                </a:cubicBezTo>
                <a:cubicBezTo>
                  <a:pt x="2938" y="2922"/>
                  <a:pt x="2947" y="2924"/>
                  <a:pt x="2955" y="2920"/>
                </a:cubicBezTo>
                <a:cubicBezTo>
                  <a:pt x="2967" y="2915"/>
                  <a:pt x="2973" y="2901"/>
                  <a:pt x="2968" y="2889"/>
                </a:cubicBezTo>
                <a:cubicBezTo>
                  <a:pt x="2968" y="2889"/>
                  <a:pt x="2968" y="2889"/>
                  <a:pt x="2968" y="2889"/>
                </a:cubicBezTo>
                <a:cubicBezTo>
                  <a:pt x="3490" y="2544"/>
                  <a:pt x="3490" y="2544"/>
                  <a:pt x="3490" y="2544"/>
                </a:cubicBezTo>
                <a:lnTo>
                  <a:pt x="4842" y="1652"/>
                </a:lnTo>
                <a:close/>
                <a:moveTo>
                  <a:pt x="2233" y="3553"/>
                </a:moveTo>
                <a:cubicBezTo>
                  <a:pt x="2001" y="2828"/>
                  <a:pt x="2001" y="2828"/>
                  <a:pt x="2001" y="2828"/>
                </a:cubicBezTo>
                <a:cubicBezTo>
                  <a:pt x="2007" y="2825"/>
                  <a:pt x="2011" y="2820"/>
                  <a:pt x="2013" y="2815"/>
                </a:cubicBezTo>
                <a:cubicBezTo>
                  <a:pt x="2922" y="2900"/>
                  <a:pt x="2922" y="2900"/>
                  <a:pt x="2922" y="2900"/>
                </a:cubicBezTo>
                <a:cubicBezTo>
                  <a:pt x="2922" y="2902"/>
                  <a:pt x="2923" y="2905"/>
                  <a:pt x="2924" y="2907"/>
                </a:cubicBezTo>
                <a:cubicBezTo>
                  <a:pt x="2925" y="2910"/>
                  <a:pt x="2926" y="2913"/>
                  <a:pt x="2928" y="2915"/>
                </a:cubicBezTo>
                <a:cubicBezTo>
                  <a:pt x="2243" y="3557"/>
                  <a:pt x="2243" y="3557"/>
                  <a:pt x="2243" y="3557"/>
                </a:cubicBezTo>
                <a:cubicBezTo>
                  <a:pt x="2240" y="3554"/>
                  <a:pt x="2237" y="3553"/>
                  <a:pt x="2233" y="3553"/>
                </a:cubicBezTo>
                <a:close/>
                <a:moveTo>
                  <a:pt x="726" y="2986"/>
                </a:moveTo>
                <a:cubicBezTo>
                  <a:pt x="726" y="2983"/>
                  <a:pt x="725" y="2980"/>
                  <a:pt x="724" y="2977"/>
                </a:cubicBezTo>
                <a:cubicBezTo>
                  <a:pt x="720" y="2968"/>
                  <a:pt x="712" y="2962"/>
                  <a:pt x="704" y="2960"/>
                </a:cubicBezTo>
                <a:cubicBezTo>
                  <a:pt x="866" y="2049"/>
                  <a:pt x="866" y="2049"/>
                  <a:pt x="866" y="2049"/>
                </a:cubicBezTo>
                <a:cubicBezTo>
                  <a:pt x="1972" y="2794"/>
                  <a:pt x="1972" y="2794"/>
                  <a:pt x="1972" y="2794"/>
                </a:cubicBezTo>
                <a:cubicBezTo>
                  <a:pt x="1969" y="2799"/>
                  <a:pt x="1967" y="2806"/>
                  <a:pt x="1969" y="2812"/>
                </a:cubicBezTo>
                <a:lnTo>
                  <a:pt x="726" y="2986"/>
                </a:lnTo>
                <a:close/>
                <a:moveTo>
                  <a:pt x="891" y="1910"/>
                </a:moveTo>
                <a:cubicBezTo>
                  <a:pt x="1463" y="2187"/>
                  <a:pt x="1463" y="2187"/>
                  <a:pt x="1463" y="2187"/>
                </a:cubicBezTo>
                <a:cubicBezTo>
                  <a:pt x="1973" y="2789"/>
                  <a:pt x="1973" y="2789"/>
                  <a:pt x="1973" y="2789"/>
                </a:cubicBezTo>
                <a:cubicBezTo>
                  <a:pt x="867" y="2045"/>
                  <a:pt x="867" y="2045"/>
                  <a:pt x="867" y="2045"/>
                </a:cubicBezTo>
                <a:lnTo>
                  <a:pt x="891" y="1910"/>
                </a:lnTo>
                <a:close/>
                <a:moveTo>
                  <a:pt x="863" y="2042"/>
                </a:moveTo>
                <a:cubicBezTo>
                  <a:pt x="100" y="1529"/>
                  <a:pt x="100" y="1529"/>
                  <a:pt x="100" y="1529"/>
                </a:cubicBezTo>
                <a:cubicBezTo>
                  <a:pt x="887" y="1908"/>
                  <a:pt x="887" y="1908"/>
                  <a:pt x="887" y="1908"/>
                </a:cubicBezTo>
                <a:lnTo>
                  <a:pt x="863" y="2042"/>
                </a:lnTo>
                <a:close/>
                <a:moveTo>
                  <a:pt x="1972" y="59"/>
                </a:moveTo>
                <a:cubicBezTo>
                  <a:pt x="1975" y="58"/>
                  <a:pt x="1977" y="57"/>
                  <a:pt x="1979" y="55"/>
                </a:cubicBezTo>
                <a:cubicBezTo>
                  <a:pt x="2521" y="780"/>
                  <a:pt x="2521" y="780"/>
                  <a:pt x="2521" y="780"/>
                </a:cubicBezTo>
                <a:cubicBezTo>
                  <a:pt x="1971" y="867"/>
                  <a:pt x="1971" y="867"/>
                  <a:pt x="1971" y="867"/>
                </a:cubicBezTo>
                <a:cubicBezTo>
                  <a:pt x="1962" y="61"/>
                  <a:pt x="1962" y="61"/>
                  <a:pt x="1962" y="61"/>
                </a:cubicBezTo>
                <a:cubicBezTo>
                  <a:pt x="1965" y="61"/>
                  <a:pt x="1969" y="60"/>
                  <a:pt x="1972" y="59"/>
                </a:cubicBezTo>
                <a:close/>
                <a:moveTo>
                  <a:pt x="2524" y="784"/>
                </a:moveTo>
                <a:cubicBezTo>
                  <a:pt x="2757" y="1096"/>
                  <a:pt x="2757" y="1096"/>
                  <a:pt x="2757" y="1096"/>
                </a:cubicBezTo>
                <a:cubicBezTo>
                  <a:pt x="2751" y="1101"/>
                  <a:pt x="2746" y="1108"/>
                  <a:pt x="2745" y="1116"/>
                </a:cubicBezTo>
                <a:cubicBezTo>
                  <a:pt x="1973" y="960"/>
                  <a:pt x="1973" y="960"/>
                  <a:pt x="1973" y="960"/>
                </a:cubicBezTo>
                <a:cubicBezTo>
                  <a:pt x="1972" y="871"/>
                  <a:pt x="1972" y="871"/>
                  <a:pt x="1972" y="871"/>
                </a:cubicBezTo>
                <a:lnTo>
                  <a:pt x="2524" y="784"/>
                </a:lnTo>
                <a:close/>
                <a:moveTo>
                  <a:pt x="2602" y="781"/>
                </a:moveTo>
                <a:cubicBezTo>
                  <a:pt x="2763" y="1092"/>
                  <a:pt x="2763" y="1092"/>
                  <a:pt x="2763" y="1092"/>
                </a:cubicBezTo>
                <a:cubicBezTo>
                  <a:pt x="2762" y="1092"/>
                  <a:pt x="2761" y="1093"/>
                  <a:pt x="2760" y="1093"/>
                </a:cubicBezTo>
                <a:cubicBezTo>
                  <a:pt x="2528" y="783"/>
                  <a:pt x="2528" y="783"/>
                  <a:pt x="2528" y="783"/>
                </a:cubicBezTo>
                <a:cubicBezTo>
                  <a:pt x="2584" y="775"/>
                  <a:pt x="2584" y="775"/>
                  <a:pt x="2584" y="775"/>
                </a:cubicBezTo>
                <a:cubicBezTo>
                  <a:pt x="2588" y="780"/>
                  <a:pt x="2595" y="782"/>
                  <a:pt x="2602" y="781"/>
                </a:cubicBezTo>
                <a:close/>
                <a:moveTo>
                  <a:pt x="2014" y="2811"/>
                </a:moveTo>
                <a:cubicBezTo>
                  <a:pt x="2015" y="2807"/>
                  <a:pt x="2014" y="2802"/>
                  <a:pt x="2013" y="2798"/>
                </a:cubicBezTo>
                <a:cubicBezTo>
                  <a:pt x="2012" y="2795"/>
                  <a:pt x="2010" y="2793"/>
                  <a:pt x="2007" y="2791"/>
                </a:cubicBezTo>
                <a:cubicBezTo>
                  <a:pt x="2138" y="2512"/>
                  <a:pt x="2138" y="2512"/>
                  <a:pt x="2138" y="2512"/>
                </a:cubicBezTo>
                <a:cubicBezTo>
                  <a:pt x="2923" y="2892"/>
                  <a:pt x="2923" y="2892"/>
                  <a:pt x="2923" y="2892"/>
                </a:cubicBezTo>
                <a:cubicBezTo>
                  <a:pt x="2922" y="2893"/>
                  <a:pt x="2922" y="2894"/>
                  <a:pt x="2922" y="2896"/>
                </a:cubicBezTo>
                <a:lnTo>
                  <a:pt x="2014" y="2811"/>
                </a:lnTo>
                <a:close/>
                <a:moveTo>
                  <a:pt x="1726" y="931"/>
                </a:moveTo>
                <a:cubicBezTo>
                  <a:pt x="1732" y="928"/>
                  <a:pt x="1737" y="923"/>
                  <a:pt x="1739" y="917"/>
                </a:cubicBezTo>
                <a:cubicBezTo>
                  <a:pt x="1969" y="963"/>
                  <a:pt x="1969" y="963"/>
                  <a:pt x="1969" y="963"/>
                </a:cubicBezTo>
                <a:cubicBezTo>
                  <a:pt x="1976" y="1556"/>
                  <a:pt x="1976" y="1556"/>
                  <a:pt x="1976" y="1556"/>
                </a:cubicBezTo>
                <a:cubicBezTo>
                  <a:pt x="1807" y="1551"/>
                  <a:pt x="1807" y="1551"/>
                  <a:pt x="1807" y="1551"/>
                </a:cubicBezTo>
                <a:cubicBezTo>
                  <a:pt x="1715" y="933"/>
                  <a:pt x="1715" y="933"/>
                  <a:pt x="1715" y="933"/>
                </a:cubicBezTo>
                <a:cubicBezTo>
                  <a:pt x="1719" y="933"/>
                  <a:pt x="1722" y="932"/>
                  <a:pt x="1726" y="931"/>
                </a:cubicBezTo>
                <a:close/>
                <a:moveTo>
                  <a:pt x="2134" y="2511"/>
                </a:moveTo>
                <a:cubicBezTo>
                  <a:pt x="2004" y="2788"/>
                  <a:pt x="2004" y="2788"/>
                  <a:pt x="2004" y="2788"/>
                </a:cubicBezTo>
                <a:cubicBezTo>
                  <a:pt x="2001" y="2786"/>
                  <a:pt x="1998" y="2785"/>
                  <a:pt x="1994" y="2784"/>
                </a:cubicBezTo>
                <a:cubicBezTo>
                  <a:pt x="1990" y="2441"/>
                  <a:pt x="1990" y="2441"/>
                  <a:pt x="1990" y="2441"/>
                </a:cubicBezTo>
                <a:lnTo>
                  <a:pt x="2134" y="2511"/>
                </a:lnTo>
                <a:close/>
                <a:moveTo>
                  <a:pt x="1990" y="2437"/>
                </a:moveTo>
                <a:cubicBezTo>
                  <a:pt x="1980" y="1560"/>
                  <a:pt x="1980" y="1560"/>
                  <a:pt x="1980" y="1560"/>
                </a:cubicBezTo>
                <a:cubicBezTo>
                  <a:pt x="2570" y="1578"/>
                  <a:pt x="2570" y="1578"/>
                  <a:pt x="2570" y="1578"/>
                </a:cubicBezTo>
                <a:cubicBezTo>
                  <a:pt x="2136" y="2507"/>
                  <a:pt x="2136" y="2507"/>
                  <a:pt x="2136" y="2507"/>
                </a:cubicBezTo>
                <a:lnTo>
                  <a:pt x="1990" y="2437"/>
                </a:lnTo>
                <a:close/>
                <a:moveTo>
                  <a:pt x="2747" y="1135"/>
                </a:moveTo>
                <a:cubicBezTo>
                  <a:pt x="2751" y="1145"/>
                  <a:pt x="2759" y="1152"/>
                  <a:pt x="2768" y="1155"/>
                </a:cubicBezTo>
                <a:cubicBezTo>
                  <a:pt x="2572" y="1574"/>
                  <a:pt x="2572" y="1574"/>
                  <a:pt x="2572" y="1574"/>
                </a:cubicBezTo>
                <a:cubicBezTo>
                  <a:pt x="1980" y="1556"/>
                  <a:pt x="1980" y="1556"/>
                  <a:pt x="1980" y="1556"/>
                </a:cubicBezTo>
                <a:cubicBezTo>
                  <a:pt x="1973" y="964"/>
                  <a:pt x="1973" y="964"/>
                  <a:pt x="1973" y="964"/>
                </a:cubicBezTo>
                <a:cubicBezTo>
                  <a:pt x="2745" y="1120"/>
                  <a:pt x="2745" y="1120"/>
                  <a:pt x="2745" y="1120"/>
                </a:cubicBezTo>
                <a:cubicBezTo>
                  <a:pt x="2744" y="1125"/>
                  <a:pt x="2745" y="1130"/>
                  <a:pt x="2747" y="1135"/>
                </a:cubicBezTo>
                <a:close/>
                <a:moveTo>
                  <a:pt x="1976" y="1560"/>
                </a:moveTo>
                <a:cubicBezTo>
                  <a:pt x="1986" y="2435"/>
                  <a:pt x="1986" y="2435"/>
                  <a:pt x="1986" y="2435"/>
                </a:cubicBezTo>
                <a:cubicBezTo>
                  <a:pt x="1935" y="2410"/>
                  <a:pt x="1935" y="2410"/>
                  <a:pt x="1935" y="2410"/>
                </a:cubicBezTo>
                <a:cubicBezTo>
                  <a:pt x="1808" y="1555"/>
                  <a:pt x="1808" y="1555"/>
                  <a:pt x="1808" y="1555"/>
                </a:cubicBezTo>
                <a:lnTo>
                  <a:pt x="1976" y="1560"/>
                </a:lnTo>
                <a:close/>
                <a:moveTo>
                  <a:pt x="1986" y="2439"/>
                </a:moveTo>
                <a:cubicBezTo>
                  <a:pt x="1990" y="2780"/>
                  <a:pt x="1990" y="2780"/>
                  <a:pt x="1990" y="2780"/>
                </a:cubicBezTo>
                <a:cubicBezTo>
                  <a:pt x="1936" y="2415"/>
                  <a:pt x="1936" y="2415"/>
                  <a:pt x="1936" y="2415"/>
                </a:cubicBezTo>
                <a:lnTo>
                  <a:pt x="1986" y="2439"/>
                </a:lnTo>
                <a:close/>
                <a:moveTo>
                  <a:pt x="1987" y="2785"/>
                </a:moveTo>
                <a:cubicBezTo>
                  <a:pt x="1985" y="2785"/>
                  <a:pt x="1984" y="2785"/>
                  <a:pt x="1983" y="2786"/>
                </a:cubicBezTo>
                <a:cubicBezTo>
                  <a:pt x="1981" y="2787"/>
                  <a:pt x="1979" y="2788"/>
                  <a:pt x="1978" y="2789"/>
                </a:cubicBezTo>
                <a:cubicBezTo>
                  <a:pt x="1472" y="2191"/>
                  <a:pt x="1472" y="2191"/>
                  <a:pt x="1472" y="2191"/>
                </a:cubicBezTo>
                <a:cubicBezTo>
                  <a:pt x="1932" y="2413"/>
                  <a:pt x="1932" y="2413"/>
                  <a:pt x="1932" y="2413"/>
                </a:cubicBezTo>
                <a:lnTo>
                  <a:pt x="1987" y="2785"/>
                </a:lnTo>
                <a:close/>
                <a:moveTo>
                  <a:pt x="2937" y="2876"/>
                </a:moveTo>
                <a:cubicBezTo>
                  <a:pt x="2931" y="2878"/>
                  <a:pt x="2927" y="2883"/>
                  <a:pt x="2924" y="2888"/>
                </a:cubicBezTo>
                <a:cubicBezTo>
                  <a:pt x="2139" y="2509"/>
                  <a:pt x="2139" y="2509"/>
                  <a:pt x="2139" y="2509"/>
                </a:cubicBezTo>
                <a:cubicBezTo>
                  <a:pt x="2575" y="1579"/>
                  <a:pt x="2575" y="1579"/>
                  <a:pt x="2575" y="1579"/>
                </a:cubicBezTo>
                <a:cubicBezTo>
                  <a:pt x="2824" y="1586"/>
                  <a:pt x="2824" y="1586"/>
                  <a:pt x="2824" y="1586"/>
                </a:cubicBezTo>
                <a:cubicBezTo>
                  <a:pt x="2944" y="2874"/>
                  <a:pt x="2944" y="2874"/>
                  <a:pt x="2944" y="2874"/>
                </a:cubicBezTo>
                <a:cubicBezTo>
                  <a:pt x="2941" y="2874"/>
                  <a:pt x="2939" y="2875"/>
                  <a:pt x="2937" y="2876"/>
                </a:cubicBezTo>
                <a:close/>
                <a:moveTo>
                  <a:pt x="2576" y="1575"/>
                </a:moveTo>
                <a:cubicBezTo>
                  <a:pt x="2772" y="1156"/>
                  <a:pt x="2772" y="1156"/>
                  <a:pt x="2772" y="1156"/>
                </a:cubicBezTo>
                <a:cubicBezTo>
                  <a:pt x="2776" y="1157"/>
                  <a:pt x="2780" y="1157"/>
                  <a:pt x="2784" y="1156"/>
                </a:cubicBezTo>
                <a:cubicBezTo>
                  <a:pt x="2823" y="1582"/>
                  <a:pt x="2823" y="1582"/>
                  <a:pt x="2823" y="1582"/>
                </a:cubicBezTo>
                <a:lnTo>
                  <a:pt x="2576" y="1575"/>
                </a:lnTo>
                <a:close/>
                <a:moveTo>
                  <a:pt x="1969" y="959"/>
                </a:moveTo>
                <a:cubicBezTo>
                  <a:pt x="1740" y="913"/>
                  <a:pt x="1740" y="913"/>
                  <a:pt x="1740" y="913"/>
                </a:cubicBezTo>
                <a:cubicBezTo>
                  <a:pt x="1740" y="911"/>
                  <a:pt x="1741" y="909"/>
                  <a:pt x="1740" y="907"/>
                </a:cubicBezTo>
                <a:cubicBezTo>
                  <a:pt x="1968" y="871"/>
                  <a:pt x="1968" y="871"/>
                  <a:pt x="1968" y="871"/>
                </a:cubicBezTo>
                <a:lnTo>
                  <a:pt x="1969" y="959"/>
                </a:lnTo>
                <a:close/>
                <a:moveTo>
                  <a:pt x="1711" y="932"/>
                </a:moveTo>
                <a:cubicBezTo>
                  <a:pt x="1803" y="1551"/>
                  <a:pt x="1803" y="1551"/>
                  <a:pt x="1803" y="1551"/>
                </a:cubicBezTo>
                <a:cubicBezTo>
                  <a:pt x="1006" y="1526"/>
                  <a:pt x="1006" y="1526"/>
                  <a:pt x="1006" y="1526"/>
                </a:cubicBezTo>
                <a:cubicBezTo>
                  <a:pt x="1698" y="923"/>
                  <a:pt x="1698" y="923"/>
                  <a:pt x="1698" y="923"/>
                </a:cubicBezTo>
                <a:cubicBezTo>
                  <a:pt x="1702" y="928"/>
                  <a:pt x="1706" y="931"/>
                  <a:pt x="1711" y="932"/>
                </a:cubicBezTo>
                <a:close/>
                <a:moveTo>
                  <a:pt x="1804" y="1555"/>
                </a:moveTo>
                <a:cubicBezTo>
                  <a:pt x="1931" y="2408"/>
                  <a:pt x="1931" y="2408"/>
                  <a:pt x="1931" y="2408"/>
                </a:cubicBezTo>
                <a:cubicBezTo>
                  <a:pt x="1465" y="2183"/>
                  <a:pt x="1465" y="2183"/>
                  <a:pt x="1465" y="2183"/>
                </a:cubicBezTo>
                <a:cubicBezTo>
                  <a:pt x="950" y="1575"/>
                  <a:pt x="950" y="1575"/>
                  <a:pt x="950" y="1575"/>
                </a:cubicBezTo>
                <a:cubicBezTo>
                  <a:pt x="1002" y="1530"/>
                  <a:pt x="1002" y="1530"/>
                  <a:pt x="1002" y="1530"/>
                </a:cubicBezTo>
                <a:lnTo>
                  <a:pt x="1804" y="1555"/>
                </a:lnTo>
                <a:close/>
                <a:moveTo>
                  <a:pt x="954" y="1566"/>
                </a:moveTo>
                <a:cubicBezTo>
                  <a:pt x="971" y="1529"/>
                  <a:pt x="971" y="1529"/>
                  <a:pt x="971" y="1529"/>
                </a:cubicBezTo>
                <a:cubicBezTo>
                  <a:pt x="996" y="1530"/>
                  <a:pt x="996" y="1530"/>
                  <a:pt x="996" y="1530"/>
                </a:cubicBezTo>
                <a:lnTo>
                  <a:pt x="954" y="1566"/>
                </a:lnTo>
                <a:close/>
                <a:moveTo>
                  <a:pt x="950" y="1580"/>
                </a:moveTo>
                <a:cubicBezTo>
                  <a:pt x="1457" y="2179"/>
                  <a:pt x="1457" y="2179"/>
                  <a:pt x="1457" y="2179"/>
                </a:cubicBezTo>
                <a:cubicBezTo>
                  <a:pt x="891" y="1906"/>
                  <a:pt x="891" y="1906"/>
                  <a:pt x="891" y="1906"/>
                </a:cubicBezTo>
                <a:lnTo>
                  <a:pt x="950" y="1580"/>
                </a:lnTo>
                <a:close/>
                <a:moveTo>
                  <a:pt x="2966" y="2885"/>
                </a:moveTo>
                <a:cubicBezTo>
                  <a:pt x="2962" y="2879"/>
                  <a:pt x="2955" y="2875"/>
                  <a:pt x="2948" y="2874"/>
                </a:cubicBezTo>
                <a:cubicBezTo>
                  <a:pt x="2828" y="1586"/>
                  <a:pt x="2828" y="1586"/>
                  <a:pt x="2828" y="1586"/>
                </a:cubicBezTo>
                <a:cubicBezTo>
                  <a:pt x="4840" y="1649"/>
                  <a:pt x="4840" y="1649"/>
                  <a:pt x="4840" y="1649"/>
                </a:cubicBezTo>
                <a:lnTo>
                  <a:pt x="2966" y="2885"/>
                </a:lnTo>
                <a:close/>
                <a:moveTo>
                  <a:pt x="4822" y="1644"/>
                </a:moveTo>
                <a:cubicBezTo>
                  <a:pt x="2827" y="1582"/>
                  <a:pt x="2827" y="1582"/>
                  <a:pt x="2827" y="1582"/>
                </a:cubicBezTo>
                <a:cubicBezTo>
                  <a:pt x="2788" y="1156"/>
                  <a:pt x="2788" y="1156"/>
                  <a:pt x="2788" y="1156"/>
                </a:cubicBezTo>
                <a:cubicBezTo>
                  <a:pt x="2789" y="1155"/>
                  <a:pt x="2790" y="1155"/>
                  <a:pt x="2792" y="1154"/>
                </a:cubicBezTo>
                <a:cubicBezTo>
                  <a:pt x="2801" y="1151"/>
                  <a:pt x="2807" y="1144"/>
                  <a:pt x="2811" y="1135"/>
                </a:cubicBezTo>
                <a:lnTo>
                  <a:pt x="4822" y="1644"/>
                </a:lnTo>
                <a:close/>
                <a:moveTo>
                  <a:pt x="2929" y="648"/>
                </a:moveTo>
                <a:cubicBezTo>
                  <a:pt x="2933" y="656"/>
                  <a:pt x="2939" y="662"/>
                  <a:pt x="2947" y="664"/>
                </a:cubicBezTo>
                <a:cubicBezTo>
                  <a:pt x="2794" y="1092"/>
                  <a:pt x="2794" y="1092"/>
                  <a:pt x="2794" y="1092"/>
                </a:cubicBezTo>
                <a:cubicBezTo>
                  <a:pt x="2786" y="1087"/>
                  <a:pt x="2776" y="1087"/>
                  <a:pt x="2766" y="1090"/>
                </a:cubicBezTo>
                <a:cubicBezTo>
                  <a:pt x="2606" y="779"/>
                  <a:pt x="2606" y="779"/>
                  <a:pt x="2606" y="779"/>
                </a:cubicBezTo>
                <a:cubicBezTo>
                  <a:pt x="2612" y="777"/>
                  <a:pt x="2616" y="771"/>
                  <a:pt x="2617" y="765"/>
                </a:cubicBezTo>
                <a:cubicBezTo>
                  <a:pt x="2929" y="648"/>
                  <a:pt x="2929" y="648"/>
                  <a:pt x="2929" y="648"/>
                </a:cubicBezTo>
                <a:cubicBezTo>
                  <a:pt x="2929" y="648"/>
                  <a:pt x="2929" y="648"/>
                  <a:pt x="2929" y="648"/>
                </a:cubicBezTo>
                <a:close/>
                <a:moveTo>
                  <a:pt x="2580" y="769"/>
                </a:moveTo>
                <a:cubicBezTo>
                  <a:pt x="2580" y="770"/>
                  <a:pt x="2581" y="770"/>
                  <a:pt x="2581" y="771"/>
                </a:cubicBezTo>
                <a:cubicBezTo>
                  <a:pt x="2526" y="780"/>
                  <a:pt x="2526" y="780"/>
                  <a:pt x="2526" y="780"/>
                </a:cubicBezTo>
                <a:cubicBezTo>
                  <a:pt x="2000" y="77"/>
                  <a:pt x="2000" y="77"/>
                  <a:pt x="2000" y="77"/>
                </a:cubicBezTo>
                <a:cubicBezTo>
                  <a:pt x="2581" y="752"/>
                  <a:pt x="2581" y="752"/>
                  <a:pt x="2581" y="752"/>
                </a:cubicBezTo>
                <a:cubicBezTo>
                  <a:pt x="2578" y="757"/>
                  <a:pt x="2578" y="763"/>
                  <a:pt x="2580" y="769"/>
                </a:cubicBezTo>
                <a:close/>
                <a:moveTo>
                  <a:pt x="1958" y="61"/>
                </a:moveTo>
                <a:cubicBezTo>
                  <a:pt x="1968" y="867"/>
                  <a:pt x="1968" y="867"/>
                  <a:pt x="1968" y="867"/>
                </a:cubicBezTo>
                <a:cubicBezTo>
                  <a:pt x="1740" y="903"/>
                  <a:pt x="1740" y="903"/>
                  <a:pt x="1740" y="903"/>
                </a:cubicBezTo>
                <a:cubicBezTo>
                  <a:pt x="1739" y="902"/>
                  <a:pt x="1739" y="901"/>
                  <a:pt x="1739" y="901"/>
                </a:cubicBezTo>
                <a:cubicBezTo>
                  <a:pt x="1735" y="892"/>
                  <a:pt x="1728" y="887"/>
                  <a:pt x="1719" y="886"/>
                </a:cubicBezTo>
                <a:cubicBezTo>
                  <a:pt x="1954" y="60"/>
                  <a:pt x="1954" y="60"/>
                  <a:pt x="1954" y="60"/>
                </a:cubicBezTo>
                <a:cubicBezTo>
                  <a:pt x="1955" y="60"/>
                  <a:pt x="1957" y="60"/>
                  <a:pt x="1958" y="61"/>
                </a:cubicBezTo>
                <a:close/>
                <a:moveTo>
                  <a:pt x="1412" y="563"/>
                </a:moveTo>
                <a:cubicBezTo>
                  <a:pt x="1419" y="565"/>
                  <a:pt x="1426" y="565"/>
                  <a:pt x="1433" y="562"/>
                </a:cubicBezTo>
                <a:cubicBezTo>
                  <a:pt x="1435" y="561"/>
                  <a:pt x="1437" y="560"/>
                  <a:pt x="1439" y="558"/>
                </a:cubicBezTo>
                <a:cubicBezTo>
                  <a:pt x="1699" y="894"/>
                  <a:pt x="1699" y="894"/>
                  <a:pt x="1699" y="894"/>
                </a:cubicBezTo>
                <a:cubicBezTo>
                  <a:pt x="1694" y="901"/>
                  <a:pt x="1692" y="910"/>
                  <a:pt x="1695" y="918"/>
                </a:cubicBezTo>
                <a:cubicBezTo>
                  <a:pt x="1696" y="919"/>
                  <a:pt x="1696" y="919"/>
                  <a:pt x="1696" y="920"/>
                </a:cubicBezTo>
                <a:cubicBezTo>
                  <a:pt x="1000" y="1526"/>
                  <a:pt x="1000" y="1526"/>
                  <a:pt x="1000" y="1526"/>
                </a:cubicBezTo>
                <a:cubicBezTo>
                  <a:pt x="973" y="1525"/>
                  <a:pt x="973" y="1525"/>
                  <a:pt x="973" y="1525"/>
                </a:cubicBezTo>
                <a:lnTo>
                  <a:pt x="1412" y="563"/>
                </a:lnTo>
                <a:close/>
                <a:moveTo>
                  <a:pt x="947" y="1573"/>
                </a:moveTo>
                <a:cubicBezTo>
                  <a:pt x="947" y="1574"/>
                  <a:pt x="947" y="1574"/>
                  <a:pt x="947" y="1574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77" y="1513"/>
                  <a:pt x="77" y="1513"/>
                  <a:pt x="77" y="1513"/>
                </a:cubicBezTo>
                <a:cubicBezTo>
                  <a:pt x="78" y="1509"/>
                  <a:pt x="79" y="1505"/>
                  <a:pt x="79" y="1502"/>
                </a:cubicBezTo>
                <a:cubicBezTo>
                  <a:pt x="967" y="1529"/>
                  <a:pt x="967" y="1529"/>
                  <a:pt x="967" y="1529"/>
                </a:cubicBezTo>
                <a:lnTo>
                  <a:pt x="947" y="1573"/>
                </a:lnTo>
                <a:close/>
                <a:moveTo>
                  <a:pt x="64" y="1529"/>
                </a:moveTo>
                <a:cubicBezTo>
                  <a:pt x="69" y="1526"/>
                  <a:pt x="72" y="1522"/>
                  <a:pt x="75" y="1517"/>
                </a:cubicBezTo>
                <a:cubicBezTo>
                  <a:pt x="862" y="2047"/>
                  <a:pt x="862" y="2047"/>
                  <a:pt x="862" y="2047"/>
                </a:cubicBezTo>
                <a:cubicBezTo>
                  <a:pt x="700" y="2959"/>
                  <a:pt x="700" y="2959"/>
                  <a:pt x="700" y="2959"/>
                </a:cubicBezTo>
                <a:cubicBezTo>
                  <a:pt x="695" y="2959"/>
                  <a:pt x="691" y="2959"/>
                  <a:pt x="687" y="2961"/>
                </a:cubicBezTo>
                <a:cubicBezTo>
                  <a:pt x="687" y="2961"/>
                  <a:pt x="686" y="2961"/>
                  <a:pt x="686" y="2962"/>
                </a:cubicBezTo>
                <a:lnTo>
                  <a:pt x="64" y="152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C2923009-392B-49C9-9947-0204BA08E16C}"/>
              </a:ext>
            </a:extLst>
          </p:cNvPr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547AA9E0-2FFC-407C-B8DE-AB3CFE01F652}"/>
              </a:ext>
            </a:extLst>
          </p:cNvPr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Freeform 71">
            <a:extLst>
              <a:ext uri="{FF2B5EF4-FFF2-40B4-BE49-F238E27FC236}">
                <a16:creationId xmlns:a16="http://schemas.microsoft.com/office/drawing/2014/main" id="{51E2B7FF-0C8E-4312-8272-0789372EB045}"/>
              </a:ext>
            </a:extLst>
          </p:cNvPr>
          <p:cNvSpPr>
            <a:spLocks noEditPoints="1"/>
          </p:cNvSpPr>
          <p:nvPr/>
        </p:nvSpPr>
        <p:spPr bwMode="auto">
          <a:xfrm>
            <a:off x="4304034" y="5109935"/>
            <a:ext cx="535930" cy="4802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60AF13B4-6668-4199-A967-1CA099D396CD}"/>
              </a:ext>
            </a:extLst>
          </p:cNvPr>
          <p:cNvSpPr txBox="1">
            <a:spLocks/>
          </p:cNvSpPr>
          <p:nvPr/>
        </p:nvSpPr>
        <p:spPr>
          <a:xfrm>
            <a:off x="628650" y="5824791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chemeClr val="bg2"/>
                </a:solidFill>
              </a:rPr>
              <a:t>K-Means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D75963C9-9C73-46D6-9BAD-ADCE91A63EC2}"/>
              </a:ext>
            </a:extLst>
          </p:cNvPr>
          <p:cNvSpPr txBox="1"/>
          <p:nvPr/>
        </p:nvSpPr>
        <p:spPr>
          <a:xfrm>
            <a:off x="4566927" y="4300513"/>
            <a:ext cx="272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5" name="TextBox 45">
            <a:extLst>
              <a:ext uri="{FF2B5EF4-FFF2-40B4-BE49-F238E27FC236}">
                <a16:creationId xmlns:a16="http://schemas.microsoft.com/office/drawing/2014/main" id="{8F437EDD-27D9-4CE8-BB4F-EEAF8CA2CB91}"/>
              </a:ext>
            </a:extLst>
          </p:cNvPr>
          <p:cNvSpPr txBox="1"/>
          <p:nvPr/>
        </p:nvSpPr>
        <p:spPr>
          <a:xfrm>
            <a:off x="2572680" y="2701477"/>
            <a:ext cx="272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93986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E8DCDEF-066B-4999-8559-177FCB0A30CC}"/>
              </a:ext>
            </a:extLst>
          </p:cNvPr>
          <p:cNvCxnSpPr/>
          <p:nvPr/>
        </p:nvCxnSpPr>
        <p:spPr>
          <a:xfrm flipV="1">
            <a:off x="3014976" y="1482614"/>
            <a:ext cx="0" cy="319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DEAB4C3-708E-458E-8776-CFB241167AEB}"/>
              </a:ext>
            </a:extLst>
          </p:cNvPr>
          <p:cNvCxnSpPr>
            <a:cxnSpLocks/>
          </p:cNvCxnSpPr>
          <p:nvPr/>
        </p:nvCxnSpPr>
        <p:spPr>
          <a:xfrm>
            <a:off x="2663793" y="4315266"/>
            <a:ext cx="403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nettore 6">
            <a:extLst>
              <a:ext uri="{FF2B5EF4-FFF2-40B4-BE49-F238E27FC236}">
                <a16:creationId xmlns:a16="http://schemas.microsoft.com/office/drawing/2014/main" id="{B4DD94FE-BF8D-4262-9316-5A614B2065C1}"/>
              </a:ext>
            </a:extLst>
          </p:cNvPr>
          <p:cNvSpPr/>
          <p:nvPr/>
        </p:nvSpPr>
        <p:spPr>
          <a:xfrm>
            <a:off x="4048646" y="3059623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13E83047-5890-4764-9FF2-DFC9A685F3BF}"/>
              </a:ext>
            </a:extLst>
          </p:cNvPr>
          <p:cNvSpPr/>
          <p:nvPr/>
        </p:nvSpPr>
        <p:spPr>
          <a:xfrm>
            <a:off x="4201046" y="3212023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onnettore 5">
            <a:extLst>
              <a:ext uri="{FF2B5EF4-FFF2-40B4-BE49-F238E27FC236}">
                <a16:creationId xmlns:a16="http://schemas.microsoft.com/office/drawing/2014/main" id="{D2882125-0348-43EA-A77B-FD34FC70C460}"/>
              </a:ext>
            </a:extLst>
          </p:cNvPr>
          <p:cNvSpPr/>
          <p:nvPr/>
        </p:nvSpPr>
        <p:spPr>
          <a:xfrm>
            <a:off x="3876362" y="3311415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4975141D-040F-46E6-B327-E3FCC1CD5E61}"/>
              </a:ext>
            </a:extLst>
          </p:cNvPr>
          <p:cNvSpPr/>
          <p:nvPr/>
        </p:nvSpPr>
        <p:spPr>
          <a:xfrm>
            <a:off x="3559411" y="3666445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CDF65A5F-D873-4715-AE34-C4EFA0874678}"/>
              </a:ext>
            </a:extLst>
          </p:cNvPr>
          <p:cNvSpPr/>
          <p:nvPr/>
        </p:nvSpPr>
        <p:spPr>
          <a:xfrm>
            <a:off x="3951446" y="3638844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6D7B26CD-1C6A-4FB1-8D6B-661148AD8396}"/>
              </a:ext>
            </a:extLst>
          </p:cNvPr>
          <p:cNvSpPr/>
          <p:nvPr/>
        </p:nvSpPr>
        <p:spPr>
          <a:xfrm>
            <a:off x="6222003" y="2290997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F69CD65-C307-4B25-A2DC-00A6662F01EA}"/>
              </a:ext>
            </a:extLst>
          </p:cNvPr>
          <p:cNvSpPr/>
          <p:nvPr/>
        </p:nvSpPr>
        <p:spPr>
          <a:xfrm>
            <a:off x="5652159" y="2378526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6858D5E8-A815-46D1-BFA5-7CA65025CD45}"/>
              </a:ext>
            </a:extLst>
          </p:cNvPr>
          <p:cNvSpPr/>
          <p:nvPr/>
        </p:nvSpPr>
        <p:spPr>
          <a:xfrm>
            <a:off x="5325263" y="1946440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748A8B1F-81A9-4F50-8F2D-B8E431D05F3D}"/>
              </a:ext>
            </a:extLst>
          </p:cNvPr>
          <p:cNvSpPr/>
          <p:nvPr/>
        </p:nvSpPr>
        <p:spPr>
          <a:xfrm>
            <a:off x="6140299" y="2967419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A4751649-7E94-4DBE-8A0B-4E6CC3B7A45D}"/>
              </a:ext>
            </a:extLst>
          </p:cNvPr>
          <p:cNvSpPr/>
          <p:nvPr/>
        </p:nvSpPr>
        <p:spPr>
          <a:xfrm>
            <a:off x="6082856" y="1716772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4CEB6B85-1991-4F13-8E89-27889D685576}"/>
              </a:ext>
            </a:extLst>
          </p:cNvPr>
          <p:cNvSpPr/>
          <p:nvPr/>
        </p:nvSpPr>
        <p:spPr>
          <a:xfrm>
            <a:off x="3189994" y="3990856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0F497E7D-AB98-4261-8CD2-F22C66AB9DA1}"/>
              </a:ext>
            </a:extLst>
          </p:cNvPr>
          <p:cNvSpPr/>
          <p:nvPr/>
        </p:nvSpPr>
        <p:spPr>
          <a:xfrm>
            <a:off x="5749359" y="3382377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AD97E4AC-7D27-4C48-AAD6-ABDCE4460370}"/>
              </a:ext>
            </a:extLst>
          </p:cNvPr>
          <p:cNvSpPr/>
          <p:nvPr/>
        </p:nvSpPr>
        <p:spPr>
          <a:xfrm>
            <a:off x="3386011" y="2753140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6749899C-7FCC-4B79-B50C-823E15A440A8}"/>
              </a:ext>
            </a:extLst>
          </p:cNvPr>
          <p:cNvSpPr/>
          <p:nvPr/>
        </p:nvSpPr>
        <p:spPr>
          <a:xfrm>
            <a:off x="5605777" y="2870219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C6F10BB5-85AD-48FA-BE04-107F9CB7C0E7}"/>
              </a:ext>
            </a:extLst>
          </p:cNvPr>
          <p:cNvSpPr/>
          <p:nvPr/>
        </p:nvSpPr>
        <p:spPr>
          <a:xfrm>
            <a:off x="6272821" y="3764741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DA26A37A-19DD-41DA-B386-B85E103180DA}"/>
              </a:ext>
            </a:extLst>
          </p:cNvPr>
          <p:cNvSpPr/>
          <p:nvPr/>
        </p:nvSpPr>
        <p:spPr>
          <a:xfrm>
            <a:off x="4762046" y="1897840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471D1D86-C5C6-4EC9-AC5C-0C7299D255AE}"/>
              </a:ext>
            </a:extLst>
          </p:cNvPr>
          <p:cNvSpPr/>
          <p:nvPr/>
        </p:nvSpPr>
        <p:spPr>
          <a:xfrm>
            <a:off x="4808428" y="2655940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3E0DBE01-BA0A-487B-8E40-9799ECC0D979}"/>
              </a:ext>
            </a:extLst>
          </p:cNvPr>
          <p:cNvSpPr/>
          <p:nvPr/>
        </p:nvSpPr>
        <p:spPr>
          <a:xfrm>
            <a:off x="4403116" y="2607340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tella a 7 punte 23">
            <a:extLst>
              <a:ext uri="{FF2B5EF4-FFF2-40B4-BE49-F238E27FC236}">
                <a16:creationId xmlns:a16="http://schemas.microsoft.com/office/drawing/2014/main" id="{18805CE9-E332-429F-A419-5852298A8A7D}"/>
              </a:ext>
            </a:extLst>
          </p:cNvPr>
          <p:cNvSpPr/>
          <p:nvPr/>
        </p:nvSpPr>
        <p:spPr>
          <a:xfrm>
            <a:off x="3394862" y="3156823"/>
            <a:ext cx="210522" cy="21575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7 punte 24">
            <a:extLst>
              <a:ext uri="{FF2B5EF4-FFF2-40B4-BE49-F238E27FC236}">
                <a16:creationId xmlns:a16="http://schemas.microsoft.com/office/drawing/2014/main" id="{781FDF1B-EDDF-458B-841B-67CF26165137}"/>
              </a:ext>
            </a:extLst>
          </p:cNvPr>
          <p:cNvSpPr/>
          <p:nvPr/>
        </p:nvSpPr>
        <p:spPr>
          <a:xfrm>
            <a:off x="5813456" y="2938723"/>
            <a:ext cx="200506" cy="195631"/>
          </a:xfrm>
          <a:prstGeom prst="star7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7 punte 25">
            <a:extLst>
              <a:ext uri="{FF2B5EF4-FFF2-40B4-BE49-F238E27FC236}">
                <a16:creationId xmlns:a16="http://schemas.microsoft.com/office/drawing/2014/main" id="{E46442E9-18C1-44DA-9080-5266BD057EC0}"/>
              </a:ext>
            </a:extLst>
          </p:cNvPr>
          <p:cNvSpPr/>
          <p:nvPr/>
        </p:nvSpPr>
        <p:spPr>
          <a:xfrm>
            <a:off x="4630604" y="2359464"/>
            <a:ext cx="203666" cy="214795"/>
          </a:xfrm>
          <a:prstGeom prst="star7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0E183AF5-25B0-49E1-9927-80C30AE1366F}"/>
              </a:ext>
            </a:extLst>
          </p:cNvPr>
          <p:cNvSpPr txBox="1"/>
          <p:nvPr/>
        </p:nvSpPr>
        <p:spPr>
          <a:xfrm>
            <a:off x="263788" y="832313"/>
            <a:ext cx="2307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N° cluster=3</a:t>
            </a:r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BE59267C-A586-4003-BD1B-4AE0CEE9A1C8}"/>
              </a:ext>
            </a:extLst>
          </p:cNvPr>
          <p:cNvSpPr txBox="1"/>
          <p:nvPr/>
        </p:nvSpPr>
        <p:spPr>
          <a:xfrm>
            <a:off x="3512254" y="104190"/>
            <a:ext cx="211949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>
                <a:latin typeface="+mj-lt"/>
              </a:rPr>
              <a:t>Esempio</a:t>
            </a:r>
            <a:endParaRPr lang="en-US" sz="4050" dirty="0">
              <a:latin typeface="+mj-lt"/>
            </a:endParaRPr>
          </a:p>
        </p:txBody>
      </p:sp>
      <p:grpSp>
        <p:nvGrpSpPr>
          <p:cNvPr id="32" name="Group 3">
            <a:extLst>
              <a:ext uri="{FF2B5EF4-FFF2-40B4-BE49-F238E27FC236}">
                <a16:creationId xmlns:a16="http://schemas.microsoft.com/office/drawing/2014/main" id="{464E48F9-7C39-40FC-A981-7BEE100BFB4F}"/>
              </a:ext>
            </a:extLst>
          </p:cNvPr>
          <p:cNvGrpSpPr/>
          <p:nvPr/>
        </p:nvGrpSpPr>
        <p:grpSpPr>
          <a:xfrm>
            <a:off x="6536548" y="2265339"/>
            <a:ext cx="7057764" cy="6981899"/>
            <a:chOff x="7301088" y="721024"/>
            <a:chExt cx="7252643" cy="7174682"/>
          </a:xfrm>
        </p:grpSpPr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131F1E43-B637-41AB-87DB-ADF51954CB23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888890" y="1035606"/>
              <a:ext cx="6664841" cy="5687804"/>
            </a:xfrm>
            <a:custGeom>
              <a:avLst/>
              <a:gdLst>
                <a:gd name="T0" fmla="*/ 1674 w 4509"/>
                <a:gd name="T1" fmla="*/ 3848 h 3848"/>
                <a:gd name="T2" fmla="*/ 1411 w 4509"/>
                <a:gd name="T3" fmla="*/ 3026 h 3848"/>
                <a:gd name="T4" fmla="*/ 0 w 4509"/>
                <a:gd name="T5" fmla="*/ 3222 h 3848"/>
                <a:gd name="T6" fmla="*/ 274 w 4509"/>
                <a:gd name="T7" fmla="*/ 1680 h 3848"/>
                <a:gd name="T8" fmla="*/ 789 w 4509"/>
                <a:gd name="T9" fmla="*/ 551 h 3848"/>
                <a:gd name="T10" fmla="*/ 1104 w 4509"/>
                <a:gd name="T11" fmla="*/ 958 h 3848"/>
                <a:gd name="T12" fmla="*/ 1375 w 4509"/>
                <a:gd name="T13" fmla="*/ 0 h 3848"/>
                <a:gd name="T14" fmla="*/ 2068 w 4509"/>
                <a:gd name="T15" fmla="*/ 806 h 3848"/>
                <a:gd name="T16" fmla="*/ 2458 w 4509"/>
                <a:gd name="T17" fmla="*/ 660 h 3848"/>
                <a:gd name="T18" fmla="*/ 2266 w 4509"/>
                <a:gd name="T19" fmla="*/ 1194 h 3848"/>
                <a:gd name="T20" fmla="*/ 4509 w 4509"/>
                <a:gd name="T21" fmla="*/ 1761 h 3848"/>
                <a:gd name="T22" fmla="*/ 2446 w 4509"/>
                <a:gd name="T23" fmla="*/ 3123 h 3848"/>
                <a:gd name="T24" fmla="*/ 1674 w 4509"/>
                <a:gd name="T25" fmla="*/ 3848 h 3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9" h="3848">
                  <a:moveTo>
                    <a:pt x="1674" y="3848"/>
                  </a:moveTo>
                  <a:lnTo>
                    <a:pt x="1411" y="3026"/>
                  </a:lnTo>
                  <a:lnTo>
                    <a:pt x="0" y="3222"/>
                  </a:lnTo>
                  <a:lnTo>
                    <a:pt x="274" y="1680"/>
                  </a:lnTo>
                  <a:lnTo>
                    <a:pt x="789" y="551"/>
                  </a:lnTo>
                  <a:lnTo>
                    <a:pt x="1104" y="958"/>
                  </a:lnTo>
                  <a:lnTo>
                    <a:pt x="1375" y="0"/>
                  </a:lnTo>
                  <a:lnTo>
                    <a:pt x="2068" y="806"/>
                  </a:lnTo>
                  <a:lnTo>
                    <a:pt x="2458" y="660"/>
                  </a:lnTo>
                  <a:lnTo>
                    <a:pt x="2266" y="1194"/>
                  </a:lnTo>
                  <a:lnTo>
                    <a:pt x="4509" y="1761"/>
                  </a:lnTo>
                  <a:lnTo>
                    <a:pt x="2446" y="3123"/>
                  </a:lnTo>
                  <a:lnTo>
                    <a:pt x="1674" y="38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25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145AEF6C-EFC2-46CF-BA69-66A6338AE730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633537" y="4028946"/>
              <a:ext cx="4410708" cy="3866760"/>
            </a:xfrm>
            <a:custGeom>
              <a:avLst/>
              <a:gdLst>
                <a:gd name="T0" fmla="*/ 0 w 2984"/>
                <a:gd name="T1" fmla="*/ 379 h 2616"/>
                <a:gd name="T2" fmla="*/ 2984 w 2984"/>
                <a:gd name="T3" fmla="*/ 0 h 2616"/>
                <a:gd name="T4" fmla="*/ 2367 w 2984"/>
                <a:gd name="T5" fmla="*/ 2616 h 2616"/>
                <a:gd name="T6" fmla="*/ 687 w 2984"/>
                <a:gd name="T7" fmla="*/ 1954 h 2616"/>
                <a:gd name="T8" fmla="*/ 0 w 2984"/>
                <a:gd name="T9" fmla="*/ 379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4" h="2616">
                  <a:moveTo>
                    <a:pt x="0" y="379"/>
                  </a:moveTo>
                  <a:lnTo>
                    <a:pt x="2984" y="0"/>
                  </a:lnTo>
                  <a:lnTo>
                    <a:pt x="2367" y="2616"/>
                  </a:lnTo>
                  <a:lnTo>
                    <a:pt x="687" y="195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ABD351A7-EB28-4F60-A620-C4D2C90B64B4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9336552" y="721024"/>
              <a:ext cx="4601386" cy="4449140"/>
            </a:xfrm>
            <a:custGeom>
              <a:avLst/>
              <a:gdLst>
                <a:gd name="T0" fmla="*/ 0 w 3113"/>
                <a:gd name="T1" fmla="*/ 0 h 3010"/>
                <a:gd name="T2" fmla="*/ 55 w 3113"/>
                <a:gd name="T3" fmla="*/ 3010 h 3010"/>
                <a:gd name="T4" fmla="*/ 3113 w 3113"/>
                <a:gd name="T5" fmla="*/ 1765 h 3010"/>
                <a:gd name="T6" fmla="*/ 0 w 3113"/>
                <a:gd name="T7" fmla="*/ 0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3" h="3010">
                  <a:moveTo>
                    <a:pt x="0" y="0"/>
                  </a:moveTo>
                  <a:lnTo>
                    <a:pt x="55" y="3010"/>
                  </a:lnTo>
                  <a:lnTo>
                    <a:pt x="3113" y="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7BBBE1E-7E21-4463-B820-95C3732E6CFB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9640452" y="3035295"/>
              <a:ext cx="1720531" cy="3056751"/>
            </a:xfrm>
            <a:custGeom>
              <a:avLst/>
              <a:gdLst>
                <a:gd name="T0" fmla="*/ 1164 w 1164"/>
                <a:gd name="T1" fmla="*/ 236 h 2068"/>
                <a:gd name="T2" fmla="*/ 308 w 1164"/>
                <a:gd name="T3" fmla="*/ 2068 h 2068"/>
                <a:gd name="T4" fmla="*/ 0 w 1164"/>
                <a:gd name="T5" fmla="*/ 0 h 2068"/>
                <a:gd name="T6" fmla="*/ 1164 w 1164"/>
                <a:gd name="T7" fmla="*/ 236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2068">
                  <a:moveTo>
                    <a:pt x="1164" y="236"/>
                  </a:moveTo>
                  <a:lnTo>
                    <a:pt x="308" y="2068"/>
                  </a:lnTo>
                  <a:lnTo>
                    <a:pt x="0" y="0"/>
                  </a:lnTo>
                  <a:lnTo>
                    <a:pt x="1164" y="236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3CF54F19-16B0-4FD5-9FF8-AECBAF406F83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301088" y="4321216"/>
              <a:ext cx="3148394" cy="2888245"/>
            </a:xfrm>
            <a:custGeom>
              <a:avLst/>
              <a:gdLst>
                <a:gd name="T0" fmla="*/ 0 w 2130"/>
                <a:gd name="T1" fmla="*/ 525 h 1954"/>
                <a:gd name="T2" fmla="*/ 2130 w 2130"/>
                <a:gd name="T3" fmla="*/ 1954 h 1954"/>
                <a:gd name="T4" fmla="*/ 1954 w 2130"/>
                <a:gd name="T5" fmla="*/ 0 h 1954"/>
                <a:gd name="T6" fmla="*/ 0 w 2130"/>
                <a:gd name="T7" fmla="*/ 525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0" h="1954">
                  <a:moveTo>
                    <a:pt x="0" y="525"/>
                  </a:moveTo>
                  <a:lnTo>
                    <a:pt x="2130" y="1954"/>
                  </a:lnTo>
                  <a:lnTo>
                    <a:pt x="1954" y="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E3210153-F369-40FA-AE4E-6AE5526A731E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483380" y="4555337"/>
              <a:ext cx="4672336" cy="2285173"/>
            </a:xfrm>
            <a:custGeom>
              <a:avLst/>
              <a:gdLst>
                <a:gd name="T0" fmla="*/ 0 w 3161"/>
                <a:gd name="T1" fmla="*/ 0 h 1546"/>
                <a:gd name="T2" fmla="*/ 3161 w 3161"/>
                <a:gd name="T3" fmla="*/ 1546 h 1546"/>
                <a:gd name="T4" fmla="*/ 2116 w 3161"/>
                <a:gd name="T5" fmla="*/ 1425 h 1546"/>
                <a:gd name="T6" fmla="*/ 0 w 3161"/>
                <a:gd name="T7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1" h="1546">
                  <a:moveTo>
                    <a:pt x="0" y="0"/>
                  </a:moveTo>
                  <a:lnTo>
                    <a:pt x="3161" y="1546"/>
                  </a:lnTo>
                  <a:lnTo>
                    <a:pt x="2116" y="1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BF49CE07-B73F-488C-B8CF-2A28C06B213E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13756705" y="1937413"/>
              <a:ext cx="48778" cy="47300"/>
            </a:xfrm>
            <a:custGeom>
              <a:avLst/>
              <a:gdLst>
                <a:gd name="T0" fmla="*/ 28 w 30"/>
                <a:gd name="T1" fmla="*/ 18 h 29"/>
                <a:gd name="T2" fmla="*/ 11 w 30"/>
                <a:gd name="T3" fmla="*/ 27 h 29"/>
                <a:gd name="T4" fmla="*/ 2 w 30"/>
                <a:gd name="T5" fmla="*/ 11 h 29"/>
                <a:gd name="T6" fmla="*/ 19 w 30"/>
                <a:gd name="T7" fmla="*/ 2 h 29"/>
                <a:gd name="T8" fmla="*/ 28 w 30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28" y="18"/>
                  </a:moveTo>
                  <a:cubicBezTo>
                    <a:pt x="26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1"/>
                    <a:pt x="28" y="1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978A588E-64D1-41C3-98A8-AE4C8416DB84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8480575" y="5312429"/>
              <a:ext cx="62081" cy="62081"/>
            </a:xfrm>
            <a:custGeom>
              <a:avLst/>
              <a:gdLst>
                <a:gd name="T0" fmla="*/ 4 w 39"/>
                <a:gd name="T1" fmla="*/ 26 h 39"/>
                <a:gd name="T2" fmla="*/ 13 w 39"/>
                <a:gd name="T3" fmla="*/ 3 h 39"/>
                <a:gd name="T4" fmla="*/ 35 w 39"/>
                <a:gd name="T5" fmla="*/ 13 h 39"/>
                <a:gd name="T6" fmla="*/ 26 w 39"/>
                <a:gd name="T7" fmla="*/ 35 h 39"/>
                <a:gd name="T8" fmla="*/ 4 w 39"/>
                <a:gd name="T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4" y="26"/>
                  </a:moveTo>
                  <a:cubicBezTo>
                    <a:pt x="0" y="17"/>
                    <a:pt x="4" y="7"/>
                    <a:pt x="13" y="3"/>
                  </a:cubicBezTo>
                  <a:cubicBezTo>
                    <a:pt x="22" y="0"/>
                    <a:pt x="32" y="4"/>
                    <a:pt x="35" y="13"/>
                  </a:cubicBezTo>
                  <a:cubicBezTo>
                    <a:pt x="39" y="22"/>
                    <a:pt x="35" y="32"/>
                    <a:pt x="26" y="35"/>
                  </a:cubicBezTo>
                  <a:cubicBezTo>
                    <a:pt x="17" y="39"/>
                    <a:pt x="7" y="34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1" name="Freeform 39">
            <a:extLst>
              <a:ext uri="{FF2B5EF4-FFF2-40B4-BE49-F238E27FC236}">
                <a16:creationId xmlns:a16="http://schemas.microsoft.com/office/drawing/2014/main" id="{B2C006EB-112B-4425-8882-51E4D2EC52DE}"/>
              </a:ext>
            </a:extLst>
          </p:cNvPr>
          <p:cNvSpPr>
            <a:spLocks noEditPoints="1"/>
          </p:cNvSpPr>
          <p:nvPr/>
        </p:nvSpPr>
        <p:spPr bwMode="auto">
          <a:xfrm rot="19574947">
            <a:off x="6086732" y="2806838"/>
            <a:ext cx="7581819" cy="5629907"/>
          </a:xfrm>
          <a:custGeom>
            <a:avLst/>
            <a:gdLst>
              <a:gd name="T0" fmla="*/ 4841 w 4842"/>
              <a:gd name="T1" fmla="*/ 1645 h 3592"/>
              <a:gd name="T2" fmla="*/ 2950 w 4842"/>
              <a:gd name="T3" fmla="*/ 665 h 3592"/>
              <a:gd name="T4" fmla="*/ 2928 w 4842"/>
              <a:gd name="T5" fmla="*/ 644 h 3592"/>
              <a:gd name="T6" fmla="*/ 2583 w 4842"/>
              <a:gd name="T7" fmla="*/ 749 h 3592"/>
              <a:gd name="T8" fmla="*/ 1935 w 4842"/>
              <a:gd name="T9" fmla="*/ 43 h 3592"/>
              <a:gd name="T10" fmla="*/ 1702 w 4842"/>
              <a:gd name="T11" fmla="*/ 891 h 3592"/>
              <a:gd name="T12" fmla="*/ 1395 w 4842"/>
              <a:gd name="T13" fmla="*/ 547 h 3592"/>
              <a:gd name="T14" fmla="*/ 77 w 4842"/>
              <a:gd name="T15" fmla="*/ 1485 h 3592"/>
              <a:gd name="T16" fmla="*/ 60 w 4842"/>
              <a:gd name="T17" fmla="*/ 1531 h 3592"/>
              <a:gd name="T18" fmla="*/ 726 w 4842"/>
              <a:gd name="T19" fmla="*/ 2990 h 3592"/>
              <a:gd name="T20" fmla="*/ 2225 w 4842"/>
              <a:gd name="T21" fmla="*/ 3554 h 3592"/>
              <a:gd name="T22" fmla="*/ 2246 w 4842"/>
              <a:gd name="T23" fmla="*/ 3559 h 3592"/>
              <a:gd name="T24" fmla="*/ 2968 w 4842"/>
              <a:gd name="T25" fmla="*/ 2889 h 3592"/>
              <a:gd name="T26" fmla="*/ 2001 w 4842"/>
              <a:gd name="T27" fmla="*/ 2828 h 3592"/>
              <a:gd name="T28" fmla="*/ 2928 w 4842"/>
              <a:gd name="T29" fmla="*/ 2915 h 3592"/>
              <a:gd name="T30" fmla="*/ 724 w 4842"/>
              <a:gd name="T31" fmla="*/ 2977 h 3592"/>
              <a:gd name="T32" fmla="*/ 1969 w 4842"/>
              <a:gd name="T33" fmla="*/ 2812 h 3592"/>
              <a:gd name="T34" fmla="*/ 1973 w 4842"/>
              <a:gd name="T35" fmla="*/ 2789 h 3592"/>
              <a:gd name="T36" fmla="*/ 100 w 4842"/>
              <a:gd name="T37" fmla="*/ 1529 h 3592"/>
              <a:gd name="T38" fmla="*/ 1979 w 4842"/>
              <a:gd name="T39" fmla="*/ 55 h 3592"/>
              <a:gd name="T40" fmla="*/ 1972 w 4842"/>
              <a:gd name="T41" fmla="*/ 59 h 3592"/>
              <a:gd name="T42" fmla="*/ 1973 w 4842"/>
              <a:gd name="T43" fmla="*/ 960 h 3592"/>
              <a:gd name="T44" fmla="*/ 2763 w 4842"/>
              <a:gd name="T45" fmla="*/ 1092 h 3592"/>
              <a:gd name="T46" fmla="*/ 2602 w 4842"/>
              <a:gd name="T47" fmla="*/ 781 h 3592"/>
              <a:gd name="T48" fmla="*/ 2138 w 4842"/>
              <a:gd name="T49" fmla="*/ 2512 h 3592"/>
              <a:gd name="T50" fmla="*/ 1726 w 4842"/>
              <a:gd name="T51" fmla="*/ 931 h 3592"/>
              <a:gd name="T52" fmla="*/ 1807 w 4842"/>
              <a:gd name="T53" fmla="*/ 1551 h 3592"/>
              <a:gd name="T54" fmla="*/ 2004 w 4842"/>
              <a:gd name="T55" fmla="*/ 2788 h 3592"/>
              <a:gd name="T56" fmla="*/ 1990 w 4842"/>
              <a:gd name="T57" fmla="*/ 2437 h 3592"/>
              <a:gd name="T58" fmla="*/ 1990 w 4842"/>
              <a:gd name="T59" fmla="*/ 2437 h 3592"/>
              <a:gd name="T60" fmla="*/ 1980 w 4842"/>
              <a:gd name="T61" fmla="*/ 1556 h 3592"/>
              <a:gd name="T62" fmla="*/ 1976 w 4842"/>
              <a:gd name="T63" fmla="*/ 1560 h 3592"/>
              <a:gd name="T64" fmla="*/ 1976 w 4842"/>
              <a:gd name="T65" fmla="*/ 1560 h 3592"/>
              <a:gd name="T66" fmla="*/ 1986 w 4842"/>
              <a:gd name="T67" fmla="*/ 2439 h 3592"/>
              <a:gd name="T68" fmla="*/ 1472 w 4842"/>
              <a:gd name="T69" fmla="*/ 2191 h 3592"/>
              <a:gd name="T70" fmla="*/ 2924 w 4842"/>
              <a:gd name="T71" fmla="*/ 2888 h 3592"/>
              <a:gd name="T72" fmla="*/ 2944 w 4842"/>
              <a:gd name="T73" fmla="*/ 2874 h 3592"/>
              <a:gd name="T74" fmla="*/ 2784 w 4842"/>
              <a:gd name="T75" fmla="*/ 1156 h 3592"/>
              <a:gd name="T76" fmla="*/ 1740 w 4842"/>
              <a:gd name="T77" fmla="*/ 913 h 3592"/>
              <a:gd name="T78" fmla="*/ 1711 w 4842"/>
              <a:gd name="T79" fmla="*/ 932 h 3592"/>
              <a:gd name="T80" fmla="*/ 1711 w 4842"/>
              <a:gd name="T81" fmla="*/ 932 h 3592"/>
              <a:gd name="T82" fmla="*/ 950 w 4842"/>
              <a:gd name="T83" fmla="*/ 1575 h 3592"/>
              <a:gd name="T84" fmla="*/ 971 w 4842"/>
              <a:gd name="T85" fmla="*/ 1529 h 3592"/>
              <a:gd name="T86" fmla="*/ 1457 w 4842"/>
              <a:gd name="T87" fmla="*/ 2179 h 3592"/>
              <a:gd name="T88" fmla="*/ 2948 w 4842"/>
              <a:gd name="T89" fmla="*/ 2874 h 3592"/>
              <a:gd name="T90" fmla="*/ 4822 w 4842"/>
              <a:gd name="T91" fmla="*/ 1644 h 3592"/>
              <a:gd name="T92" fmla="*/ 2811 w 4842"/>
              <a:gd name="T93" fmla="*/ 1135 h 3592"/>
              <a:gd name="T94" fmla="*/ 2794 w 4842"/>
              <a:gd name="T95" fmla="*/ 1092 h 3592"/>
              <a:gd name="T96" fmla="*/ 2929 w 4842"/>
              <a:gd name="T97" fmla="*/ 648 h 3592"/>
              <a:gd name="T98" fmla="*/ 2526 w 4842"/>
              <a:gd name="T99" fmla="*/ 780 h 3592"/>
              <a:gd name="T100" fmla="*/ 1958 w 4842"/>
              <a:gd name="T101" fmla="*/ 61 h 3592"/>
              <a:gd name="T102" fmla="*/ 1719 w 4842"/>
              <a:gd name="T103" fmla="*/ 886 h 3592"/>
              <a:gd name="T104" fmla="*/ 1433 w 4842"/>
              <a:gd name="T105" fmla="*/ 562 h 3592"/>
              <a:gd name="T106" fmla="*/ 1696 w 4842"/>
              <a:gd name="T107" fmla="*/ 920 h 3592"/>
              <a:gd name="T108" fmla="*/ 947 w 4842"/>
              <a:gd name="T109" fmla="*/ 1573 h 3592"/>
              <a:gd name="T110" fmla="*/ 79 w 4842"/>
              <a:gd name="T111" fmla="*/ 1502 h 3592"/>
              <a:gd name="T112" fmla="*/ 75 w 4842"/>
              <a:gd name="T113" fmla="*/ 1517 h 3592"/>
              <a:gd name="T114" fmla="*/ 686 w 4842"/>
              <a:gd name="T115" fmla="*/ 2962 h 3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42" h="3592">
                <a:moveTo>
                  <a:pt x="4842" y="1652"/>
                </a:moveTo>
                <a:cubicBezTo>
                  <a:pt x="4842" y="1652"/>
                  <a:pt x="4842" y="1652"/>
                  <a:pt x="4842" y="1652"/>
                </a:cubicBezTo>
                <a:cubicBezTo>
                  <a:pt x="4842" y="1652"/>
                  <a:pt x="4842" y="1652"/>
                  <a:pt x="4842" y="1652"/>
                </a:cubicBezTo>
                <a:cubicBezTo>
                  <a:pt x="4841" y="1645"/>
                  <a:pt x="4841" y="1645"/>
                  <a:pt x="4841" y="1645"/>
                </a:cubicBezTo>
                <a:cubicBezTo>
                  <a:pt x="2812" y="1131"/>
                  <a:pt x="2812" y="1131"/>
                  <a:pt x="2812" y="1131"/>
                </a:cubicBezTo>
                <a:cubicBezTo>
                  <a:pt x="2814" y="1124"/>
                  <a:pt x="2814" y="1117"/>
                  <a:pt x="2811" y="1109"/>
                </a:cubicBezTo>
                <a:cubicBezTo>
                  <a:pt x="2808" y="1103"/>
                  <a:pt x="2803" y="1097"/>
                  <a:pt x="2797" y="1094"/>
                </a:cubicBezTo>
                <a:cubicBezTo>
                  <a:pt x="2950" y="665"/>
                  <a:pt x="2950" y="665"/>
                  <a:pt x="2950" y="665"/>
                </a:cubicBezTo>
                <a:cubicBezTo>
                  <a:pt x="2956" y="666"/>
                  <a:pt x="2961" y="666"/>
                  <a:pt x="2967" y="664"/>
                </a:cubicBezTo>
                <a:cubicBezTo>
                  <a:pt x="2981" y="658"/>
                  <a:pt x="2988" y="641"/>
                  <a:pt x="2982" y="627"/>
                </a:cubicBezTo>
                <a:cubicBezTo>
                  <a:pt x="2976" y="612"/>
                  <a:pt x="2960" y="605"/>
                  <a:pt x="2945" y="611"/>
                </a:cubicBezTo>
                <a:cubicBezTo>
                  <a:pt x="2932" y="616"/>
                  <a:pt x="2925" y="630"/>
                  <a:pt x="2928" y="644"/>
                </a:cubicBezTo>
                <a:cubicBezTo>
                  <a:pt x="2617" y="761"/>
                  <a:pt x="2617" y="761"/>
                  <a:pt x="2617" y="761"/>
                </a:cubicBezTo>
                <a:cubicBezTo>
                  <a:pt x="2617" y="759"/>
                  <a:pt x="2617" y="756"/>
                  <a:pt x="2616" y="754"/>
                </a:cubicBezTo>
                <a:cubicBezTo>
                  <a:pt x="2612" y="744"/>
                  <a:pt x="2601" y="740"/>
                  <a:pt x="2591" y="744"/>
                </a:cubicBezTo>
                <a:cubicBezTo>
                  <a:pt x="2588" y="745"/>
                  <a:pt x="2585" y="747"/>
                  <a:pt x="2583" y="749"/>
                </a:cubicBezTo>
                <a:cubicBezTo>
                  <a:pt x="1983" y="51"/>
                  <a:pt x="1983" y="51"/>
                  <a:pt x="1983" y="51"/>
                </a:cubicBezTo>
                <a:cubicBezTo>
                  <a:pt x="1990" y="43"/>
                  <a:pt x="1992" y="32"/>
                  <a:pt x="1988" y="22"/>
                </a:cubicBezTo>
                <a:cubicBezTo>
                  <a:pt x="1982" y="7"/>
                  <a:pt x="1965" y="0"/>
                  <a:pt x="1951" y="6"/>
                </a:cubicBezTo>
                <a:cubicBezTo>
                  <a:pt x="1936" y="12"/>
                  <a:pt x="1929" y="28"/>
                  <a:pt x="1935" y="43"/>
                </a:cubicBezTo>
                <a:cubicBezTo>
                  <a:pt x="1938" y="50"/>
                  <a:pt x="1944" y="55"/>
                  <a:pt x="1950" y="58"/>
                </a:cubicBezTo>
                <a:cubicBezTo>
                  <a:pt x="1715" y="886"/>
                  <a:pt x="1715" y="886"/>
                  <a:pt x="1715" y="886"/>
                </a:cubicBezTo>
                <a:cubicBezTo>
                  <a:pt x="1713" y="886"/>
                  <a:pt x="1711" y="887"/>
                  <a:pt x="1708" y="888"/>
                </a:cubicBezTo>
                <a:cubicBezTo>
                  <a:pt x="1706" y="889"/>
                  <a:pt x="1704" y="890"/>
                  <a:pt x="1702" y="891"/>
                </a:cubicBezTo>
                <a:cubicBezTo>
                  <a:pt x="1442" y="556"/>
                  <a:pt x="1442" y="556"/>
                  <a:pt x="1442" y="556"/>
                </a:cubicBezTo>
                <a:cubicBezTo>
                  <a:pt x="1450" y="548"/>
                  <a:pt x="1453" y="536"/>
                  <a:pt x="1448" y="525"/>
                </a:cubicBezTo>
                <a:cubicBezTo>
                  <a:pt x="1442" y="511"/>
                  <a:pt x="1426" y="504"/>
                  <a:pt x="1411" y="510"/>
                </a:cubicBezTo>
                <a:cubicBezTo>
                  <a:pt x="1397" y="515"/>
                  <a:pt x="1389" y="532"/>
                  <a:pt x="1395" y="547"/>
                </a:cubicBezTo>
                <a:cubicBezTo>
                  <a:pt x="1398" y="553"/>
                  <a:pt x="1403" y="558"/>
                  <a:pt x="1409" y="561"/>
                </a:cubicBezTo>
                <a:cubicBezTo>
                  <a:pt x="969" y="1525"/>
                  <a:pt x="969" y="1525"/>
                  <a:pt x="969" y="1525"/>
                </a:cubicBezTo>
                <a:cubicBezTo>
                  <a:pt x="80" y="1498"/>
                  <a:pt x="80" y="1498"/>
                  <a:pt x="80" y="1498"/>
                </a:cubicBezTo>
                <a:cubicBezTo>
                  <a:pt x="79" y="1493"/>
                  <a:pt x="79" y="1489"/>
                  <a:pt x="77" y="1485"/>
                </a:cubicBezTo>
                <a:cubicBezTo>
                  <a:pt x="69" y="1466"/>
                  <a:pt x="47" y="1457"/>
                  <a:pt x="28" y="1464"/>
                </a:cubicBezTo>
                <a:cubicBezTo>
                  <a:pt x="9" y="1472"/>
                  <a:pt x="0" y="1494"/>
                  <a:pt x="8" y="1513"/>
                </a:cubicBezTo>
                <a:cubicBezTo>
                  <a:pt x="16" y="1532"/>
                  <a:pt x="37" y="1541"/>
                  <a:pt x="56" y="1533"/>
                </a:cubicBezTo>
                <a:cubicBezTo>
                  <a:pt x="58" y="1533"/>
                  <a:pt x="59" y="1532"/>
                  <a:pt x="60" y="1531"/>
                </a:cubicBezTo>
                <a:cubicBezTo>
                  <a:pt x="683" y="2963"/>
                  <a:pt x="683" y="2963"/>
                  <a:pt x="683" y="2963"/>
                </a:cubicBezTo>
                <a:cubicBezTo>
                  <a:pt x="671" y="2971"/>
                  <a:pt x="666" y="2985"/>
                  <a:pt x="671" y="2998"/>
                </a:cubicBezTo>
                <a:cubicBezTo>
                  <a:pt x="677" y="3013"/>
                  <a:pt x="694" y="3020"/>
                  <a:pt x="708" y="3014"/>
                </a:cubicBezTo>
                <a:cubicBezTo>
                  <a:pt x="719" y="3010"/>
                  <a:pt x="725" y="3000"/>
                  <a:pt x="726" y="2990"/>
                </a:cubicBezTo>
                <a:cubicBezTo>
                  <a:pt x="1970" y="2816"/>
                  <a:pt x="1970" y="2816"/>
                  <a:pt x="1970" y="2816"/>
                </a:cubicBezTo>
                <a:cubicBezTo>
                  <a:pt x="1975" y="2827"/>
                  <a:pt x="1986" y="2832"/>
                  <a:pt x="1997" y="2829"/>
                </a:cubicBezTo>
                <a:cubicBezTo>
                  <a:pt x="2229" y="3553"/>
                  <a:pt x="2229" y="3553"/>
                  <a:pt x="2229" y="3553"/>
                </a:cubicBezTo>
                <a:cubicBezTo>
                  <a:pt x="2227" y="3553"/>
                  <a:pt x="2226" y="3553"/>
                  <a:pt x="2225" y="3554"/>
                </a:cubicBezTo>
                <a:cubicBezTo>
                  <a:pt x="2215" y="3558"/>
                  <a:pt x="2211" y="3568"/>
                  <a:pt x="2214" y="3578"/>
                </a:cubicBezTo>
                <a:cubicBezTo>
                  <a:pt x="2218" y="3587"/>
                  <a:pt x="2229" y="3592"/>
                  <a:pt x="2238" y="3588"/>
                </a:cubicBezTo>
                <a:cubicBezTo>
                  <a:pt x="2248" y="3584"/>
                  <a:pt x="2252" y="3573"/>
                  <a:pt x="2249" y="3564"/>
                </a:cubicBezTo>
                <a:cubicBezTo>
                  <a:pt x="2248" y="3562"/>
                  <a:pt x="2247" y="3561"/>
                  <a:pt x="2246" y="3559"/>
                </a:cubicBezTo>
                <a:cubicBezTo>
                  <a:pt x="2931" y="2917"/>
                  <a:pt x="2931" y="2917"/>
                  <a:pt x="2931" y="2917"/>
                </a:cubicBezTo>
                <a:cubicBezTo>
                  <a:pt x="2938" y="2922"/>
                  <a:pt x="2947" y="2924"/>
                  <a:pt x="2955" y="2920"/>
                </a:cubicBezTo>
                <a:cubicBezTo>
                  <a:pt x="2967" y="2915"/>
                  <a:pt x="2973" y="2901"/>
                  <a:pt x="2968" y="2889"/>
                </a:cubicBezTo>
                <a:cubicBezTo>
                  <a:pt x="2968" y="2889"/>
                  <a:pt x="2968" y="2889"/>
                  <a:pt x="2968" y="2889"/>
                </a:cubicBezTo>
                <a:cubicBezTo>
                  <a:pt x="3490" y="2544"/>
                  <a:pt x="3490" y="2544"/>
                  <a:pt x="3490" y="2544"/>
                </a:cubicBezTo>
                <a:lnTo>
                  <a:pt x="4842" y="1652"/>
                </a:lnTo>
                <a:close/>
                <a:moveTo>
                  <a:pt x="2233" y="3553"/>
                </a:moveTo>
                <a:cubicBezTo>
                  <a:pt x="2001" y="2828"/>
                  <a:pt x="2001" y="2828"/>
                  <a:pt x="2001" y="2828"/>
                </a:cubicBezTo>
                <a:cubicBezTo>
                  <a:pt x="2007" y="2825"/>
                  <a:pt x="2011" y="2820"/>
                  <a:pt x="2013" y="2815"/>
                </a:cubicBezTo>
                <a:cubicBezTo>
                  <a:pt x="2922" y="2900"/>
                  <a:pt x="2922" y="2900"/>
                  <a:pt x="2922" y="2900"/>
                </a:cubicBezTo>
                <a:cubicBezTo>
                  <a:pt x="2922" y="2902"/>
                  <a:pt x="2923" y="2905"/>
                  <a:pt x="2924" y="2907"/>
                </a:cubicBezTo>
                <a:cubicBezTo>
                  <a:pt x="2925" y="2910"/>
                  <a:pt x="2926" y="2913"/>
                  <a:pt x="2928" y="2915"/>
                </a:cubicBezTo>
                <a:cubicBezTo>
                  <a:pt x="2243" y="3557"/>
                  <a:pt x="2243" y="3557"/>
                  <a:pt x="2243" y="3557"/>
                </a:cubicBezTo>
                <a:cubicBezTo>
                  <a:pt x="2240" y="3554"/>
                  <a:pt x="2237" y="3553"/>
                  <a:pt x="2233" y="3553"/>
                </a:cubicBezTo>
                <a:close/>
                <a:moveTo>
                  <a:pt x="726" y="2986"/>
                </a:moveTo>
                <a:cubicBezTo>
                  <a:pt x="726" y="2983"/>
                  <a:pt x="725" y="2980"/>
                  <a:pt x="724" y="2977"/>
                </a:cubicBezTo>
                <a:cubicBezTo>
                  <a:pt x="720" y="2968"/>
                  <a:pt x="712" y="2962"/>
                  <a:pt x="704" y="2960"/>
                </a:cubicBezTo>
                <a:cubicBezTo>
                  <a:pt x="866" y="2049"/>
                  <a:pt x="866" y="2049"/>
                  <a:pt x="866" y="2049"/>
                </a:cubicBezTo>
                <a:cubicBezTo>
                  <a:pt x="1972" y="2794"/>
                  <a:pt x="1972" y="2794"/>
                  <a:pt x="1972" y="2794"/>
                </a:cubicBezTo>
                <a:cubicBezTo>
                  <a:pt x="1969" y="2799"/>
                  <a:pt x="1967" y="2806"/>
                  <a:pt x="1969" y="2812"/>
                </a:cubicBezTo>
                <a:lnTo>
                  <a:pt x="726" y="2986"/>
                </a:lnTo>
                <a:close/>
                <a:moveTo>
                  <a:pt x="891" y="1910"/>
                </a:moveTo>
                <a:cubicBezTo>
                  <a:pt x="1463" y="2187"/>
                  <a:pt x="1463" y="2187"/>
                  <a:pt x="1463" y="2187"/>
                </a:cubicBezTo>
                <a:cubicBezTo>
                  <a:pt x="1973" y="2789"/>
                  <a:pt x="1973" y="2789"/>
                  <a:pt x="1973" y="2789"/>
                </a:cubicBezTo>
                <a:cubicBezTo>
                  <a:pt x="867" y="2045"/>
                  <a:pt x="867" y="2045"/>
                  <a:pt x="867" y="2045"/>
                </a:cubicBezTo>
                <a:lnTo>
                  <a:pt x="891" y="1910"/>
                </a:lnTo>
                <a:close/>
                <a:moveTo>
                  <a:pt x="863" y="2042"/>
                </a:moveTo>
                <a:cubicBezTo>
                  <a:pt x="100" y="1529"/>
                  <a:pt x="100" y="1529"/>
                  <a:pt x="100" y="1529"/>
                </a:cubicBezTo>
                <a:cubicBezTo>
                  <a:pt x="887" y="1908"/>
                  <a:pt x="887" y="1908"/>
                  <a:pt x="887" y="1908"/>
                </a:cubicBezTo>
                <a:lnTo>
                  <a:pt x="863" y="2042"/>
                </a:lnTo>
                <a:close/>
                <a:moveTo>
                  <a:pt x="1972" y="59"/>
                </a:moveTo>
                <a:cubicBezTo>
                  <a:pt x="1975" y="58"/>
                  <a:pt x="1977" y="57"/>
                  <a:pt x="1979" y="55"/>
                </a:cubicBezTo>
                <a:cubicBezTo>
                  <a:pt x="2521" y="780"/>
                  <a:pt x="2521" y="780"/>
                  <a:pt x="2521" y="780"/>
                </a:cubicBezTo>
                <a:cubicBezTo>
                  <a:pt x="1971" y="867"/>
                  <a:pt x="1971" y="867"/>
                  <a:pt x="1971" y="867"/>
                </a:cubicBezTo>
                <a:cubicBezTo>
                  <a:pt x="1962" y="61"/>
                  <a:pt x="1962" y="61"/>
                  <a:pt x="1962" y="61"/>
                </a:cubicBezTo>
                <a:cubicBezTo>
                  <a:pt x="1965" y="61"/>
                  <a:pt x="1969" y="60"/>
                  <a:pt x="1972" y="59"/>
                </a:cubicBezTo>
                <a:close/>
                <a:moveTo>
                  <a:pt x="2524" y="784"/>
                </a:moveTo>
                <a:cubicBezTo>
                  <a:pt x="2757" y="1096"/>
                  <a:pt x="2757" y="1096"/>
                  <a:pt x="2757" y="1096"/>
                </a:cubicBezTo>
                <a:cubicBezTo>
                  <a:pt x="2751" y="1101"/>
                  <a:pt x="2746" y="1108"/>
                  <a:pt x="2745" y="1116"/>
                </a:cubicBezTo>
                <a:cubicBezTo>
                  <a:pt x="1973" y="960"/>
                  <a:pt x="1973" y="960"/>
                  <a:pt x="1973" y="960"/>
                </a:cubicBezTo>
                <a:cubicBezTo>
                  <a:pt x="1972" y="871"/>
                  <a:pt x="1972" y="871"/>
                  <a:pt x="1972" y="871"/>
                </a:cubicBezTo>
                <a:lnTo>
                  <a:pt x="2524" y="784"/>
                </a:lnTo>
                <a:close/>
                <a:moveTo>
                  <a:pt x="2602" y="781"/>
                </a:moveTo>
                <a:cubicBezTo>
                  <a:pt x="2763" y="1092"/>
                  <a:pt x="2763" y="1092"/>
                  <a:pt x="2763" y="1092"/>
                </a:cubicBezTo>
                <a:cubicBezTo>
                  <a:pt x="2762" y="1092"/>
                  <a:pt x="2761" y="1093"/>
                  <a:pt x="2760" y="1093"/>
                </a:cubicBezTo>
                <a:cubicBezTo>
                  <a:pt x="2528" y="783"/>
                  <a:pt x="2528" y="783"/>
                  <a:pt x="2528" y="783"/>
                </a:cubicBezTo>
                <a:cubicBezTo>
                  <a:pt x="2584" y="775"/>
                  <a:pt x="2584" y="775"/>
                  <a:pt x="2584" y="775"/>
                </a:cubicBezTo>
                <a:cubicBezTo>
                  <a:pt x="2588" y="780"/>
                  <a:pt x="2595" y="782"/>
                  <a:pt x="2602" y="781"/>
                </a:cubicBezTo>
                <a:close/>
                <a:moveTo>
                  <a:pt x="2014" y="2811"/>
                </a:moveTo>
                <a:cubicBezTo>
                  <a:pt x="2015" y="2807"/>
                  <a:pt x="2014" y="2802"/>
                  <a:pt x="2013" y="2798"/>
                </a:cubicBezTo>
                <a:cubicBezTo>
                  <a:pt x="2012" y="2795"/>
                  <a:pt x="2010" y="2793"/>
                  <a:pt x="2007" y="2791"/>
                </a:cubicBezTo>
                <a:cubicBezTo>
                  <a:pt x="2138" y="2512"/>
                  <a:pt x="2138" y="2512"/>
                  <a:pt x="2138" y="2512"/>
                </a:cubicBezTo>
                <a:cubicBezTo>
                  <a:pt x="2923" y="2892"/>
                  <a:pt x="2923" y="2892"/>
                  <a:pt x="2923" y="2892"/>
                </a:cubicBezTo>
                <a:cubicBezTo>
                  <a:pt x="2922" y="2893"/>
                  <a:pt x="2922" y="2894"/>
                  <a:pt x="2922" y="2896"/>
                </a:cubicBezTo>
                <a:lnTo>
                  <a:pt x="2014" y="2811"/>
                </a:lnTo>
                <a:close/>
                <a:moveTo>
                  <a:pt x="1726" y="931"/>
                </a:moveTo>
                <a:cubicBezTo>
                  <a:pt x="1732" y="928"/>
                  <a:pt x="1737" y="923"/>
                  <a:pt x="1739" y="917"/>
                </a:cubicBezTo>
                <a:cubicBezTo>
                  <a:pt x="1969" y="963"/>
                  <a:pt x="1969" y="963"/>
                  <a:pt x="1969" y="963"/>
                </a:cubicBezTo>
                <a:cubicBezTo>
                  <a:pt x="1976" y="1556"/>
                  <a:pt x="1976" y="1556"/>
                  <a:pt x="1976" y="1556"/>
                </a:cubicBezTo>
                <a:cubicBezTo>
                  <a:pt x="1807" y="1551"/>
                  <a:pt x="1807" y="1551"/>
                  <a:pt x="1807" y="1551"/>
                </a:cubicBezTo>
                <a:cubicBezTo>
                  <a:pt x="1715" y="933"/>
                  <a:pt x="1715" y="933"/>
                  <a:pt x="1715" y="933"/>
                </a:cubicBezTo>
                <a:cubicBezTo>
                  <a:pt x="1719" y="933"/>
                  <a:pt x="1722" y="932"/>
                  <a:pt x="1726" y="931"/>
                </a:cubicBezTo>
                <a:close/>
                <a:moveTo>
                  <a:pt x="2134" y="2511"/>
                </a:moveTo>
                <a:cubicBezTo>
                  <a:pt x="2004" y="2788"/>
                  <a:pt x="2004" y="2788"/>
                  <a:pt x="2004" y="2788"/>
                </a:cubicBezTo>
                <a:cubicBezTo>
                  <a:pt x="2001" y="2786"/>
                  <a:pt x="1998" y="2785"/>
                  <a:pt x="1994" y="2784"/>
                </a:cubicBezTo>
                <a:cubicBezTo>
                  <a:pt x="1990" y="2441"/>
                  <a:pt x="1990" y="2441"/>
                  <a:pt x="1990" y="2441"/>
                </a:cubicBezTo>
                <a:lnTo>
                  <a:pt x="2134" y="2511"/>
                </a:lnTo>
                <a:close/>
                <a:moveTo>
                  <a:pt x="1990" y="2437"/>
                </a:moveTo>
                <a:cubicBezTo>
                  <a:pt x="1980" y="1560"/>
                  <a:pt x="1980" y="1560"/>
                  <a:pt x="1980" y="1560"/>
                </a:cubicBezTo>
                <a:cubicBezTo>
                  <a:pt x="2570" y="1578"/>
                  <a:pt x="2570" y="1578"/>
                  <a:pt x="2570" y="1578"/>
                </a:cubicBezTo>
                <a:cubicBezTo>
                  <a:pt x="2136" y="2507"/>
                  <a:pt x="2136" y="2507"/>
                  <a:pt x="2136" y="2507"/>
                </a:cubicBezTo>
                <a:lnTo>
                  <a:pt x="1990" y="2437"/>
                </a:lnTo>
                <a:close/>
                <a:moveTo>
                  <a:pt x="2747" y="1135"/>
                </a:moveTo>
                <a:cubicBezTo>
                  <a:pt x="2751" y="1145"/>
                  <a:pt x="2759" y="1152"/>
                  <a:pt x="2768" y="1155"/>
                </a:cubicBezTo>
                <a:cubicBezTo>
                  <a:pt x="2572" y="1574"/>
                  <a:pt x="2572" y="1574"/>
                  <a:pt x="2572" y="1574"/>
                </a:cubicBezTo>
                <a:cubicBezTo>
                  <a:pt x="1980" y="1556"/>
                  <a:pt x="1980" y="1556"/>
                  <a:pt x="1980" y="1556"/>
                </a:cubicBezTo>
                <a:cubicBezTo>
                  <a:pt x="1973" y="964"/>
                  <a:pt x="1973" y="964"/>
                  <a:pt x="1973" y="964"/>
                </a:cubicBezTo>
                <a:cubicBezTo>
                  <a:pt x="2745" y="1120"/>
                  <a:pt x="2745" y="1120"/>
                  <a:pt x="2745" y="1120"/>
                </a:cubicBezTo>
                <a:cubicBezTo>
                  <a:pt x="2744" y="1125"/>
                  <a:pt x="2745" y="1130"/>
                  <a:pt x="2747" y="1135"/>
                </a:cubicBezTo>
                <a:close/>
                <a:moveTo>
                  <a:pt x="1976" y="1560"/>
                </a:moveTo>
                <a:cubicBezTo>
                  <a:pt x="1986" y="2435"/>
                  <a:pt x="1986" y="2435"/>
                  <a:pt x="1986" y="2435"/>
                </a:cubicBezTo>
                <a:cubicBezTo>
                  <a:pt x="1935" y="2410"/>
                  <a:pt x="1935" y="2410"/>
                  <a:pt x="1935" y="2410"/>
                </a:cubicBezTo>
                <a:cubicBezTo>
                  <a:pt x="1808" y="1555"/>
                  <a:pt x="1808" y="1555"/>
                  <a:pt x="1808" y="1555"/>
                </a:cubicBezTo>
                <a:lnTo>
                  <a:pt x="1976" y="1560"/>
                </a:lnTo>
                <a:close/>
                <a:moveTo>
                  <a:pt x="1986" y="2439"/>
                </a:moveTo>
                <a:cubicBezTo>
                  <a:pt x="1990" y="2780"/>
                  <a:pt x="1990" y="2780"/>
                  <a:pt x="1990" y="2780"/>
                </a:cubicBezTo>
                <a:cubicBezTo>
                  <a:pt x="1936" y="2415"/>
                  <a:pt x="1936" y="2415"/>
                  <a:pt x="1936" y="2415"/>
                </a:cubicBezTo>
                <a:lnTo>
                  <a:pt x="1986" y="2439"/>
                </a:lnTo>
                <a:close/>
                <a:moveTo>
                  <a:pt x="1987" y="2785"/>
                </a:moveTo>
                <a:cubicBezTo>
                  <a:pt x="1985" y="2785"/>
                  <a:pt x="1984" y="2785"/>
                  <a:pt x="1983" y="2786"/>
                </a:cubicBezTo>
                <a:cubicBezTo>
                  <a:pt x="1981" y="2787"/>
                  <a:pt x="1979" y="2788"/>
                  <a:pt x="1978" y="2789"/>
                </a:cubicBezTo>
                <a:cubicBezTo>
                  <a:pt x="1472" y="2191"/>
                  <a:pt x="1472" y="2191"/>
                  <a:pt x="1472" y="2191"/>
                </a:cubicBezTo>
                <a:cubicBezTo>
                  <a:pt x="1932" y="2413"/>
                  <a:pt x="1932" y="2413"/>
                  <a:pt x="1932" y="2413"/>
                </a:cubicBezTo>
                <a:lnTo>
                  <a:pt x="1987" y="2785"/>
                </a:lnTo>
                <a:close/>
                <a:moveTo>
                  <a:pt x="2937" y="2876"/>
                </a:moveTo>
                <a:cubicBezTo>
                  <a:pt x="2931" y="2878"/>
                  <a:pt x="2927" y="2883"/>
                  <a:pt x="2924" y="2888"/>
                </a:cubicBezTo>
                <a:cubicBezTo>
                  <a:pt x="2139" y="2509"/>
                  <a:pt x="2139" y="2509"/>
                  <a:pt x="2139" y="2509"/>
                </a:cubicBezTo>
                <a:cubicBezTo>
                  <a:pt x="2575" y="1579"/>
                  <a:pt x="2575" y="1579"/>
                  <a:pt x="2575" y="1579"/>
                </a:cubicBezTo>
                <a:cubicBezTo>
                  <a:pt x="2824" y="1586"/>
                  <a:pt x="2824" y="1586"/>
                  <a:pt x="2824" y="1586"/>
                </a:cubicBezTo>
                <a:cubicBezTo>
                  <a:pt x="2944" y="2874"/>
                  <a:pt x="2944" y="2874"/>
                  <a:pt x="2944" y="2874"/>
                </a:cubicBezTo>
                <a:cubicBezTo>
                  <a:pt x="2941" y="2874"/>
                  <a:pt x="2939" y="2875"/>
                  <a:pt x="2937" y="2876"/>
                </a:cubicBezTo>
                <a:close/>
                <a:moveTo>
                  <a:pt x="2576" y="1575"/>
                </a:moveTo>
                <a:cubicBezTo>
                  <a:pt x="2772" y="1156"/>
                  <a:pt x="2772" y="1156"/>
                  <a:pt x="2772" y="1156"/>
                </a:cubicBezTo>
                <a:cubicBezTo>
                  <a:pt x="2776" y="1157"/>
                  <a:pt x="2780" y="1157"/>
                  <a:pt x="2784" y="1156"/>
                </a:cubicBezTo>
                <a:cubicBezTo>
                  <a:pt x="2823" y="1582"/>
                  <a:pt x="2823" y="1582"/>
                  <a:pt x="2823" y="1582"/>
                </a:cubicBezTo>
                <a:lnTo>
                  <a:pt x="2576" y="1575"/>
                </a:lnTo>
                <a:close/>
                <a:moveTo>
                  <a:pt x="1969" y="959"/>
                </a:moveTo>
                <a:cubicBezTo>
                  <a:pt x="1740" y="913"/>
                  <a:pt x="1740" y="913"/>
                  <a:pt x="1740" y="913"/>
                </a:cubicBezTo>
                <a:cubicBezTo>
                  <a:pt x="1740" y="911"/>
                  <a:pt x="1741" y="909"/>
                  <a:pt x="1740" y="907"/>
                </a:cubicBezTo>
                <a:cubicBezTo>
                  <a:pt x="1968" y="871"/>
                  <a:pt x="1968" y="871"/>
                  <a:pt x="1968" y="871"/>
                </a:cubicBezTo>
                <a:lnTo>
                  <a:pt x="1969" y="959"/>
                </a:lnTo>
                <a:close/>
                <a:moveTo>
                  <a:pt x="1711" y="932"/>
                </a:moveTo>
                <a:cubicBezTo>
                  <a:pt x="1803" y="1551"/>
                  <a:pt x="1803" y="1551"/>
                  <a:pt x="1803" y="1551"/>
                </a:cubicBezTo>
                <a:cubicBezTo>
                  <a:pt x="1006" y="1526"/>
                  <a:pt x="1006" y="1526"/>
                  <a:pt x="1006" y="1526"/>
                </a:cubicBezTo>
                <a:cubicBezTo>
                  <a:pt x="1698" y="923"/>
                  <a:pt x="1698" y="923"/>
                  <a:pt x="1698" y="923"/>
                </a:cubicBezTo>
                <a:cubicBezTo>
                  <a:pt x="1702" y="928"/>
                  <a:pt x="1706" y="931"/>
                  <a:pt x="1711" y="932"/>
                </a:cubicBezTo>
                <a:close/>
                <a:moveTo>
                  <a:pt x="1804" y="1555"/>
                </a:moveTo>
                <a:cubicBezTo>
                  <a:pt x="1931" y="2408"/>
                  <a:pt x="1931" y="2408"/>
                  <a:pt x="1931" y="2408"/>
                </a:cubicBezTo>
                <a:cubicBezTo>
                  <a:pt x="1465" y="2183"/>
                  <a:pt x="1465" y="2183"/>
                  <a:pt x="1465" y="2183"/>
                </a:cubicBezTo>
                <a:cubicBezTo>
                  <a:pt x="950" y="1575"/>
                  <a:pt x="950" y="1575"/>
                  <a:pt x="950" y="1575"/>
                </a:cubicBezTo>
                <a:cubicBezTo>
                  <a:pt x="1002" y="1530"/>
                  <a:pt x="1002" y="1530"/>
                  <a:pt x="1002" y="1530"/>
                </a:cubicBezTo>
                <a:lnTo>
                  <a:pt x="1804" y="1555"/>
                </a:lnTo>
                <a:close/>
                <a:moveTo>
                  <a:pt x="954" y="1566"/>
                </a:moveTo>
                <a:cubicBezTo>
                  <a:pt x="971" y="1529"/>
                  <a:pt x="971" y="1529"/>
                  <a:pt x="971" y="1529"/>
                </a:cubicBezTo>
                <a:cubicBezTo>
                  <a:pt x="996" y="1530"/>
                  <a:pt x="996" y="1530"/>
                  <a:pt x="996" y="1530"/>
                </a:cubicBezTo>
                <a:lnTo>
                  <a:pt x="954" y="1566"/>
                </a:lnTo>
                <a:close/>
                <a:moveTo>
                  <a:pt x="950" y="1580"/>
                </a:moveTo>
                <a:cubicBezTo>
                  <a:pt x="1457" y="2179"/>
                  <a:pt x="1457" y="2179"/>
                  <a:pt x="1457" y="2179"/>
                </a:cubicBezTo>
                <a:cubicBezTo>
                  <a:pt x="891" y="1906"/>
                  <a:pt x="891" y="1906"/>
                  <a:pt x="891" y="1906"/>
                </a:cubicBezTo>
                <a:lnTo>
                  <a:pt x="950" y="1580"/>
                </a:lnTo>
                <a:close/>
                <a:moveTo>
                  <a:pt x="2966" y="2885"/>
                </a:moveTo>
                <a:cubicBezTo>
                  <a:pt x="2962" y="2879"/>
                  <a:pt x="2955" y="2875"/>
                  <a:pt x="2948" y="2874"/>
                </a:cubicBezTo>
                <a:cubicBezTo>
                  <a:pt x="2828" y="1586"/>
                  <a:pt x="2828" y="1586"/>
                  <a:pt x="2828" y="1586"/>
                </a:cubicBezTo>
                <a:cubicBezTo>
                  <a:pt x="4840" y="1649"/>
                  <a:pt x="4840" y="1649"/>
                  <a:pt x="4840" y="1649"/>
                </a:cubicBezTo>
                <a:lnTo>
                  <a:pt x="2966" y="2885"/>
                </a:lnTo>
                <a:close/>
                <a:moveTo>
                  <a:pt x="4822" y="1644"/>
                </a:moveTo>
                <a:cubicBezTo>
                  <a:pt x="2827" y="1582"/>
                  <a:pt x="2827" y="1582"/>
                  <a:pt x="2827" y="1582"/>
                </a:cubicBezTo>
                <a:cubicBezTo>
                  <a:pt x="2788" y="1156"/>
                  <a:pt x="2788" y="1156"/>
                  <a:pt x="2788" y="1156"/>
                </a:cubicBezTo>
                <a:cubicBezTo>
                  <a:pt x="2789" y="1155"/>
                  <a:pt x="2790" y="1155"/>
                  <a:pt x="2792" y="1154"/>
                </a:cubicBezTo>
                <a:cubicBezTo>
                  <a:pt x="2801" y="1151"/>
                  <a:pt x="2807" y="1144"/>
                  <a:pt x="2811" y="1135"/>
                </a:cubicBezTo>
                <a:lnTo>
                  <a:pt x="4822" y="1644"/>
                </a:lnTo>
                <a:close/>
                <a:moveTo>
                  <a:pt x="2929" y="648"/>
                </a:moveTo>
                <a:cubicBezTo>
                  <a:pt x="2933" y="656"/>
                  <a:pt x="2939" y="662"/>
                  <a:pt x="2947" y="664"/>
                </a:cubicBezTo>
                <a:cubicBezTo>
                  <a:pt x="2794" y="1092"/>
                  <a:pt x="2794" y="1092"/>
                  <a:pt x="2794" y="1092"/>
                </a:cubicBezTo>
                <a:cubicBezTo>
                  <a:pt x="2786" y="1087"/>
                  <a:pt x="2776" y="1087"/>
                  <a:pt x="2766" y="1090"/>
                </a:cubicBezTo>
                <a:cubicBezTo>
                  <a:pt x="2606" y="779"/>
                  <a:pt x="2606" y="779"/>
                  <a:pt x="2606" y="779"/>
                </a:cubicBezTo>
                <a:cubicBezTo>
                  <a:pt x="2612" y="777"/>
                  <a:pt x="2616" y="771"/>
                  <a:pt x="2617" y="765"/>
                </a:cubicBezTo>
                <a:cubicBezTo>
                  <a:pt x="2929" y="648"/>
                  <a:pt x="2929" y="648"/>
                  <a:pt x="2929" y="648"/>
                </a:cubicBezTo>
                <a:cubicBezTo>
                  <a:pt x="2929" y="648"/>
                  <a:pt x="2929" y="648"/>
                  <a:pt x="2929" y="648"/>
                </a:cubicBezTo>
                <a:close/>
                <a:moveTo>
                  <a:pt x="2580" y="769"/>
                </a:moveTo>
                <a:cubicBezTo>
                  <a:pt x="2580" y="770"/>
                  <a:pt x="2581" y="770"/>
                  <a:pt x="2581" y="771"/>
                </a:cubicBezTo>
                <a:cubicBezTo>
                  <a:pt x="2526" y="780"/>
                  <a:pt x="2526" y="780"/>
                  <a:pt x="2526" y="780"/>
                </a:cubicBezTo>
                <a:cubicBezTo>
                  <a:pt x="2000" y="77"/>
                  <a:pt x="2000" y="77"/>
                  <a:pt x="2000" y="77"/>
                </a:cubicBezTo>
                <a:cubicBezTo>
                  <a:pt x="2581" y="752"/>
                  <a:pt x="2581" y="752"/>
                  <a:pt x="2581" y="752"/>
                </a:cubicBezTo>
                <a:cubicBezTo>
                  <a:pt x="2578" y="757"/>
                  <a:pt x="2578" y="763"/>
                  <a:pt x="2580" y="769"/>
                </a:cubicBezTo>
                <a:close/>
                <a:moveTo>
                  <a:pt x="1958" y="61"/>
                </a:moveTo>
                <a:cubicBezTo>
                  <a:pt x="1968" y="867"/>
                  <a:pt x="1968" y="867"/>
                  <a:pt x="1968" y="867"/>
                </a:cubicBezTo>
                <a:cubicBezTo>
                  <a:pt x="1740" y="903"/>
                  <a:pt x="1740" y="903"/>
                  <a:pt x="1740" y="903"/>
                </a:cubicBezTo>
                <a:cubicBezTo>
                  <a:pt x="1739" y="902"/>
                  <a:pt x="1739" y="901"/>
                  <a:pt x="1739" y="901"/>
                </a:cubicBezTo>
                <a:cubicBezTo>
                  <a:pt x="1735" y="892"/>
                  <a:pt x="1728" y="887"/>
                  <a:pt x="1719" y="886"/>
                </a:cubicBezTo>
                <a:cubicBezTo>
                  <a:pt x="1954" y="60"/>
                  <a:pt x="1954" y="60"/>
                  <a:pt x="1954" y="60"/>
                </a:cubicBezTo>
                <a:cubicBezTo>
                  <a:pt x="1955" y="60"/>
                  <a:pt x="1957" y="60"/>
                  <a:pt x="1958" y="61"/>
                </a:cubicBezTo>
                <a:close/>
                <a:moveTo>
                  <a:pt x="1412" y="563"/>
                </a:moveTo>
                <a:cubicBezTo>
                  <a:pt x="1419" y="565"/>
                  <a:pt x="1426" y="565"/>
                  <a:pt x="1433" y="562"/>
                </a:cubicBezTo>
                <a:cubicBezTo>
                  <a:pt x="1435" y="561"/>
                  <a:pt x="1437" y="560"/>
                  <a:pt x="1439" y="558"/>
                </a:cubicBezTo>
                <a:cubicBezTo>
                  <a:pt x="1699" y="894"/>
                  <a:pt x="1699" y="894"/>
                  <a:pt x="1699" y="894"/>
                </a:cubicBezTo>
                <a:cubicBezTo>
                  <a:pt x="1694" y="901"/>
                  <a:pt x="1692" y="910"/>
                  <a:pt x="1695" y="918"/>
                </a:cubicBezTo>
                <a:cubicBezTo>
                  <a:pt x="1696" y="919"/>
                  <a:pt x="1696" y="919"/>
                  <a:pt x="1696" y="920"/>
                </a:cubicBezTo>
                <a:cubicBezTo>
                  <a:pt x="1000" y="1526"/>
                  <a:pt x="1000" y="1526"/>
                  <a:pt x="1000" y="1526"/>
                </a:cubicBezTo>
                <a:cubicBezTo>
                  <a:pt x="973" y="1525"/>
                  <a:pt x="973" y="1525"/>
                  <a:pt x="973" y="1525"/>
                </a:cubicBezTo>
                <a:lnTo>
                  <a:pt x="1412" y="563"/>
                </a:lnTo>
                <a:close/>
                <a:moveTo>
                  <a:pt x="947" y="1573"/>
                </a:moveTo>
                <a:cubicBezTo>
                  <a:pt x="947" y="1574"/>
                  <a:pt x="947" y="1574"/>
                  <a:pt x="947" y="1574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77" y="1513"/>
                  <a:pt x="77" y="1513"/>
                  <a:pt x="77" y="1513"/>
                </a:cubicBezTo>
                <a:cubicBezTo>
                  <a:pt x="78" y="1509"/>
                  <a:pt x="79" y="1505"/>
                  <a:pt x="79" y="1502"/>
                </a:cubicBezTo>
                <a:cubicBezTo>
                  <a:pt x="967" y="1529"/>
                  <a:pt x="967" y="1529"/>
                  <a:pt x="967" y="1529"/>
                </a:cubicBezTo>
                <a:lnTo>
                  <a:pt x="947" y="1573"/>
                </a:lnTo>
                <a:close/>
                <a:moveTo>
                  <a:pt x="64" y="1529"/>
                </a:moveTo>
                <a:cubicBezTo>
                  <a:pt x="69" y="1526"/>
                  <a:pt x="72" y="1522"/>
                  <a:pt x="75" y="1517"/>
                </a:cubicBezTo>
                <a:cubicBezTo>
                  <a:pt x="862" y="2047"/>
                  <a:pt x="862" y="2047"/>
                  <a:pt x="862" y="2047"/>
                </a:cubicBezTo>
                <a:cubicBezTo>
                  <a:pt x="700" y="2959"/>
                  <a:pt x="700" y="2959"/>
                  <a:pt x="700" y="2959"/>
                </a:cubicBezTo>
                <a:cubicBezTo>
                  <a:pt x="695" y="2959"/>
                  <a:pt x="691" y="2959"/>
                  <a:pt x="687" y="2961"/>
                </a:cubicBezTo>
                <a:cubicBezTo>
                  <a:pt x="687" y="2961"/>
                  <a:pt x="686" y="2961"/>
                  <a:pt x="686" y="2962"/>
                </a:cubicBezTo>
                <a:lnTo>
                  <a:pt x="64" y="152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777987CB-9DEF-4BAB-A54A-6AA40454BBB3}"/>
              </a:ext>
            </a:extLst>
          </p:cNvPr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12">
            <a:extLst>
              <a:ext uri="{FF2B5EF4-FFF2-40B4-BE49-F238E27FC236}">
                <a16:creationId xmlns:a16="http://schemas.microsoft.com/office/drawing/2014/main" id="{1DC3426C-626B-4C03-BF46-FC55324FF69E}"/>
              </a:ext>
            </a:extLst>
          </p:cNvPr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Freeform 71">
            <a:extLst>
              <a:ext uri="{FF2B5EF4-FFF2-40B4-BE49-F238E27FC236}">
                <a16:creationId xmlns:a16="http://schemas.microsoft.com/office/drawing/2014/main" id="{57009E87-9D2D-4628-9CA2-89E8F764EA6A}"/>
              </a:ext>
            </a:extLst>
          </p:cNvPr>
          <p:cNvSpPr>
            <a:spLocks noEditPoints="1"/>
          </p:cNvSpPr>
          <p:nvPr/>
        </p:nvSpPr>
        <p:spPr bwMode="auto">
          <a:xfrm>
            <a:off x="4304034" y="5109935"/>
            <a:ext cx="535930" cy="4802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5" name="Title 2">
            <a:extLst>
              <a:ext uri="{FF2B5EF4-FFF2-40B4-BE49-F238E27FC236}">
                <a16:creationId xmlns:a16="http://schemas.microsoft.com/office/drawing/2014/main" id="{8682E5B2-9839-4D15-94F7-0B9B17FCAD7E}"/>
              </a:ext>
            </a:extLst>
          </p:cNvPr>
          <p:cNvSpPr txBox="1">
            <a:spLocks/>
          </p:cNvSpPr>
          <p:nvPr/>
        </p:nvSpPr>
        <p:spPr>
          <a:xfrm>
            <a:off x="628650" y="5824791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chemeClr val="bg2"/>
                </a:solidFill>
              </a:rPr>
              <a:t>K-Means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C4D168-CF79-44F1-B1F6-11A766BC6021}"/>
              </a:ext>
            </a:extLst>
          </p:cNvPr>
          <p:cNvSpPr txBox="1"/>
          <p:nvPr/>
        </p:nvSpPr>
        <p:spPr>
          <a:xfrm>
            <a:off x="4566927" y="4300513"/>
            <a:ext cx="272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B74AFD4C-FE3D-464D-AC24-F84D4CBAA99C}"/>
              </a:ext>
            </a:extLst>
          </p:cNvPr>
          <p:cNvSpPr txBox="1"/>
          <p:nvPr/>
        </p:nvSpPr>
        <p:spPr>
          <a:xfrm>
            <a:off x="2572680" y="2701477"/>
            <a:ext cx="272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5830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E8DCDEF-066B-4999-8559-177FCB0A30CC}"/>
              </a:ext>
            </a:extLst>
          </p:cNvPr>
          <p:cNvCxnSpPr/>
          <p:nvPr/>
        </p:nvCxnSpPr>
        <p:spPr>
          <a:xfrm flipV="1">
            <a:off x="3000901" y="1496682"/>
            <a:ext cx="0" cy="319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DEAB4C3-708E-458E-8776-CFB241167AEB}"/>
              </a:ext>
            </a:extLst>
          </p:cNvPr>
          <p:cNvCxnSpPr>
            <a:cxnSpLocks/>
          </p:cNvCxnSpPr>
          <p:nvPr/>
        </p:nvCxnSpPr>
        <p:spPr>
          <a:xfrm>
            <a:off x="2649718" y="4329334"/>
            <a:ext cx="403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nettore 6">
            <a:extLst>
              <a:ext uri="{FF2B5EF4-FFF2-40B4-BE49-F238E27FC236}">
                <a16:creationId xmlns:a16="http://schemas.microsoft.com/office/drawing/2014/main" id="{B4DD94FE-BF8D-4262-9316-5A614B2065C1}"/>
              </a:ext>
            </a:extLst>
          </p:cNvPr>
          <p:cNvSpPr/>
          <p:nvPr/>
        </p:nvSpPr>
        <p:spPr>
          <a:xfrm>
            <a:off x="4034571" y="3073691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13E83047-5890-4764-9FF2-DFC9A685F3BF}"/>
              </a:ext>
            </a:extLst>
          </p:cNvPr>
          <p:cNvSpPr/>
          <p:nvPr/>
        </p:nvSpPr>
        <p:spPr>
          <a:xfrm>
            <a:off x="4186971" y="3226091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onnettore 5">
            <a:extLst>
              <a:ext uri="{FF2B5EF4-FFF2-40B4-BE49-F238E27FC236}">
                <a16:creationId xmlns:a16="http://schemas.microsoft.com/office/drawing/2014/main" id="{D2882125-0348-43EA-A77B-FD34FC70C460}"/>
              </a:ext>
            </a:extLst>
          </p:cNvPr>
          <p:cNvSpPr/>
          <p:nvPr/>
        </p:nvSpPr>
        <p:spPr>
          <a:xfrm>
            <a:off x="3862287" y="3325483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4975141D-040F-46E6-B327-E3FCC1CD5E61}"/>
              </a:ext>
            </a:extLst>
          </p:cNvPr>
          <p:cNvSpPr/>
          <p:nvPr/>
        </p:nvSpPr>
        <p:spPr>
          <a:xfrm>
            <a:off x="3545336" y="3680513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CDF65A5F-D873-4715-AE34-C4EFA0874678}"/>
              </a:ext>
            </a:extLst>
          </p:cNvPr>
          <p:cNvSpPr/>
          <p:nvPr/>
        </p:nvSpPr>
        <p:spPr>
          <a:xfrm>
            <a:off x="3937371" y="3652912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6D7B26CD-1C6A-4FB1-8D6B-661148AD8396}"/>
              </a:ext>
            </a:extLst>
          </p:cNvPr>
          <p:cNvSpPr/>
          <p:nvPr/>
        </p:nvSpPr>
        <p:spPr>
          <a:xfrm>
            <a:off x="6207928" y="2305065"/>
            <a:ext cx="97200" cy="9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F69CD65-C307-4B25-A2DC-00A6662F01EA}"/>
              </a:ext>
            </a:extLst>
          </p:cNvPr>
          <p:cNvSpPr/>
          <p:nvPr/>
        </p:nvSpPr>
        <p:spPr>
          <a:xfrm>
            <a:off x="5638084" y="2392594"/>
            <a:ext cx="97200" cy="9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6858D5E8-A815-46D1-BFA5-7CA65025CD45}"/>
              </a:ext>
            </a:extLst>
          </p:cNvPr>
          <p:cNvSpPr/>
          <p:nvPr/>
        </p:nvSpPr>
        <p:spPr>
          <a:xfrm>
            <a:off x="5311188" y="1960508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748A8B1F-81A9-4F50-8F2D-B8E431D05F3D}"/>
              </a:ext>
            </a:extLst>
          </p:cNvPr>
          <p:cNvSpPr/>
          <p:nvPr/>
        </p:nvSpPr>
        <p:spPr>
          <a:xfrm>
            <a:off x="6126224" y="2981487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A4751649-7E94-4DBE-8A0B-4E6CC3B7A45D}"/>
              </a:ext>
            </a:extLst>
          </p:cNvPr>
          <p:cNvSpPr/>
          <p:nvPr/>
        </p:nvSpPr>
        <p:spPr>
          <a:xfrm>
            <a:off x="6068781" y="1730840"/>
            <a:ext cx="97200" cy="9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4CEB6B85-1991-4F13-8E89-27889D685576}"/>
              </a:ext>
            </a:extLst>
          </p:cNvPr>
          <p:cNvSpPr/>
          <p:nvPr/>
        </p:nvSpPr>
        <p:spPr>
          <a:xfrm>
            <a:off x="3175919" y="4004924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0F497E7D-AB98-4261-8CD2-F22C66AB9DA1}"/>
              </a:ext>
            </a:extLst>
          </p:cNvPr>
          <p:cNvSpPr/>
          <p:nvPr/>
        </p:nvSpPr>
        <p:spPr>
          <a:xfrm>
            <a:off x="5735284" y="3396445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AD97E4AC-7D27-4C48-AAD6-ABDCE4460370}"/>
              </a:ext>
            </a:extLst>
          </p:cNvPr>
          <p:cNvSpPr/>
          <p:nvPr/>
        </p:nvSpPr>
        <p:spPr>
          <a:xfrm>
            <a:off x="3371936" y="2767208"/>
            <a:ext cx="97200" cy="9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6749899C-7FCC-4B79-B50C-823E15A440A8}"/>
              </a:ext>
            </a:extLst>
          </p:cNvPr>
          <p:cNvSpPr/>
          <p:nvPr/>
        </p:nvSpPr>
        <p:spPr>
          <a:xfrm>
            <a:off x="5591702" y="2884287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C6F10BB5-85AD-48FA-BE04-107F9CB7C0E7}"/>
              </a:ext>
            </a:extLst>
          </p:cNvPr>
          <p:cNvSpPr/>
          <p:nvPr/>
        </p:nvSpPr>
        <p:spPr>
          <a:xfrm>
            <a:off x="6258746" y="3778809"/>
            <a:ext cx="97200" cy="9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DA26A37A-19DD-41DA-B386-B85E103180DA}"/>
              </a:ext>
            </a:extLst>
          </p:cNvPr>
          <p:cNvSpPr/>
          <p:nvPr/>
        </p:nvSpPr>
        <p:spPr>
          <a:xfrm>
            <a:off x="4747971" y="1911908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471D1D86-C5C6-4EC9-AC5C-0C7299D255AE}"/>
              </a:ext>
            </a:extLst>
          </p:cNvPr>
          <p:cNvSpPr/>
          <p:nvPr/>
        </p:nvSpPr>
        <p:spPr>
          <a:xfrm>
            <a:off x="4794353" y="2670008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3E0DBE01-BA0A-487B-8E40-9799ECC0D979}"/>
              </a:ext>
            </a:extLst>
          </p:cNvPr>
          <p:cNvSpPr/>
          <p:nvPr/>
        </p:nvSpPr>
        <p:spPr>
          <a:xfrm>
            <a:off x="4389041" y="2621408"/>
            <a:ext cx="97200" cy="9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tella a 7 punte 23">
            <a:extLst>
              <a:ext uri="{FF2B5EF4-FFF2-40B4-BE49-F238E27FC236}">
                <a16:creationId xmlns:a16="http://schemas.microsoft.com/office/drawing/2014/main" id="{18805CE9-E332-429F-A419-5852298A8A7D}"/>
              </a:ext>
            </a:extLst>
          </p:cNvPr>
          <p:cNvSpPr/>
          <p:nvPr/>
        </p:nvSpPr>
        <p:spPr>
          <a:xfrm>
            <a:off x="3289008" y="3452219"/>
            <a:ext cx="223244" cy="20020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7 punte 24">
            <a:extLst>
              <a:ext uri="{FF2B5EF4-FFF2-40B4-BE49-F238E27FC236}">
                <a16:creationId xmlns:a16="http://schemas.microsoft.com/office/drawing/2014/main" id="{781FDF1B-EDDF-458B-841B-67CF26165137}"/>
              </a:ext>
            </a:extLst>
          </p:cNvPr>
          <p:cNvSpPr/>
          <p:nvPr/>
        </p:nvSpPr>
        <p:spPr>
          <a:xfrm>
            <a:off x="6059946" y="3287515"/>
            <a:ext cx="209991" cy="243271"/>
          </a:xfrm>
          <a:prstGeom prst="star7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tella a 7 punte 25">
            <a:extLst>
              <a:ext uri="{FF2B5EF4-FFF2-40B4-BE49-F238E27FC236}">
                <a16:creationId xmlns:a16="http://schemas.microsoft.com/office/drawing/2014/main" id="{E46442E9-18C1-44DA-9080-5266BD057EC0}"/>
              </a:ext>
            </a:extLst>
          </p:cNvPr>
          <p:cNvSpPr/>
          <p:nvPr/>
        </p:nvSpPr>
        <p:spPr>
          <a:xfrm>
            <a:off x="4345362" y="2778295"/>
            <a:ext cx="226638" cy="203192"/>
          </a:xfrm>
          <a:prstGeom prst="star7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Stella a 7 punte 26">
            <a:extLst>
              <a:ext uri="{FF2B5EF4-FFF2-40B4-BE49-F238E27FC236}">
                <a16:creationId xmlns:a16="http://schemas.microsoft.com/office/drawing/2014/main" id="{6A718C56-4C26-4AC3-BBC6-CE65DD14C129}"/>
              </a:ext>
            </a:extLst>
          </p:cNvPr>
          <p:cNvSpPr/>
          <p:nvPr/>
        </p:nvSpPr>
        <p:spPr>
          <a:xfrm>
            <a:off x="6013961" y="2031632"/>
            <a:ext cx="193968" cy="171052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D902720E-7ABE-49D8-8A29-DC2A7C4E73BD}"/>
              </a:ext>
            </a:extLst>
          </p:cNvPr>
          <p:cNvSpPr txBox="1"/>
          <p:nvPr/>
        </p:nvSpPr>
        <p:spPr>
          <a:xfrm>
            <a:off x="213209" y="819771"/>
            <a:ext cx="2307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N° cluster=4</a:t>
            </a:r>
          </a:p>
        </p:txBody>
      </p:sp>
      <p:sp>
        <p:nvSpPr>
          <p:cNvPr id="30" name="TextBox 45">
            <a:extLst>
              <a:ext uri="{FF2B5EF4-FFF2-40B4-BE49-F238E27FC236}">
                <a16:creationId xmlns:a16="http://schemas.microsoft.com/office/drawing/2014/main" id="{A86E5D80-5BBF-4908-BC18-B8C1A194C92B}"/>
              </a:ext>
            </a:extLst>
          </p:cNvPr>
          <p:cNvSpPr txBox="1"/>
          <p:nvPr/>
        </p:nvSpPr>
        <p:spPr>
          <a:xfrm>
            <a:off x="3512254" y="104190"/>
            <a:ext cx="211949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>
                <a:latin typeface="+mj-lt"/>
              </a:rPr>
              <a:t>Esempio</a:t>
            </a:r>
            <a:endParaRPr lang="en-US" sz="4050" dirty="0">
              <a:latin typeface="+mj-lt"/>
            </a:endParaRPr>
          </a:p>
        </p:txBody>
      </p:sp>
      <p:grpSp>
        <p:nvGrpSpPr>
          <p:cNvPr id="32" name="Group 3">
            <a:extLst>
              <a:ext uri="{FF2B5EF4-FFF2-40B4-BE49-F238E27FC236}">
                <a16:creationId xmlns:a16="http://schemas.microsoft.com/office/drawing/2014/main" id="{4E78F85C-F397-4665-8552-8899F59D4A4B}"/>
              </a:ext>
            </a:extLst>
          </p:cNvPr>
          <p:cNvGrpSpPr/>
          <p:nvPr/>
        </p:nvGrpSpPr>
        <p:grpSpPr>
          <a:xfrm>
            <a:off x="6536548" y="2265339"/>
            <a:ext cx="7057764" cy="6981899"/>
            <a:chOff x="7301088" y="721024"/>
            <a:chExt cx="7252643" cy="7174682"/>
          </a:xfrm>
        </p:grpSpPr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0D9B0A1-4DD9-4DA3-8A7F-1AE20CFB3E4A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888890" y="1035606"/>
              <a:ext cx="6664841" cy="5687804"/>
            </a:xfrm>
            <a:custGeom>
              <a:avLst/>
              <a:gdLst>
                <a:gd name="T0" fmla="*/ 1674 w 4509"/>
                <a:gd name="T1" fmla="*/ 3848 h 3848"/>
                <a:gd name="T2" fmla="*/ 1411 w 4509"/>
                <a:gd name="T3" fmla="*/ 3026 h 3848"/>
                <a:gd name="T4" fmla="*/ 0 w 4509"/>
                <a:gd name="T5" fmla="*/ 3222 h 3848"/>
                <a:gd name="T6" fmla="*/ 274 w 4509"/>
                <a:gd name="T7" fmla="*/ 1680 h 3848"/>
                <a:gd name="T8" fmla="*/ 789 w 4509"/>
                <a:gd name="T9" fmla="*/ 551 h 3848"/>
                <a:gd name="T10" fmla="*/ 1104 w 4509"/>
                <a:gd name="T11" fmla="*/ 958 h 3848"/>
                <a:gd name="T12" fmla="*/ 1375 w 4509"/>
                <a:gd name="T13" fmla="*/ 0 h 3848"/>
                <a:gd name="T14" fmla="*/ 2068 w 4509"/>
                <a:gd name="T15" fmla="*/ 806 h 3848"/>
                <a:gd name="T16" fmla="*/ 2458 w 4509"/>
                <a:gd name="T17" fmla="*/ 660 h 3848"/>
                <a:gd name="T18" fmla="*/ 2266 w 4509"/>
                <a:gd name="T19" fmla="*/ 1194 h 3848"/>
                <a:gd name="T20" fmla="*/ 4509 w 4509"/>
                <a:gd name="T21" fmla="*/ 1761 h 3848"/>
                <a:gd name="T22" fmla="*/ 2446 w 4509"/>
                <a:gd name="T23" fmla="*/ 3123 h 3848"/>
                <a:gd name="T24" fmla="*/ 1674 w 4509"/>
                <a:gd name="T25" fmla="*/ 3848 h 3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9" h="3848">
                  <a:moveTo>
                    <a:pt x="1674" y="3848"/>
                  </a:moveTo>
                  <a:lnTo>
                    <a:pt x="1411" y="3026"/>
                  </a:lnTo>
                  <a:lnTo>
                    <a:pt x="0" y="3222"/>
                  </a:lnTo>
                  <a:lnTo>
                    <a:pt x="274" y="1680"/>
                  </a:lnTo>
                  <a:lnTo>
                    <a:pt x="789" y="551"/>
                  </a:lnTo>
                  <a:lnTo>
                    <a:pt x="1104" y="958"/>
                  </a:lnTo>
                  <a:lnTo>
                    <a:pt x="1375" y="0"/>
                  </a:lnTo>
                  <a:lnTo>
                    <a:pt x="2068" y="806"/>
                  </a:lnTo>
                  <a:lnTo>
                    <a:pt x="2458" y="660"/>
                  </a:lnTo>
                  <a:lnTo>
                    <a:pt x="2266" y="1194"/>
                  </a:lnTo>
                  <a:lnTo>
                    <a:pt x="4509" y="1761"/>
                  </a:lnTo>
                  <a:lnTo>
                    <a:pt x="2446" y="3123"/>
                  </a:lnTo>
                  <a:lnTo>
                    <a:pt x="1674" y="38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25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A2AAB13-5914-46F5-ACD7-B3251734FF03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633537" y="4028946"/>
              <a:ext cx="4410708" cy="3866760"/>
            </a:xfrm>
            <a:custGeom>
              <a:avLst/>
              <a:gdLst>
                <a:gd name="T0" fmla="*/ 0 w 2984"/>
                <a:gd name="T1" fmla="*/ 379 h 2616"/>
                <a:gd name="T2" fmla="*/ 2984 w 2984"/>
                <a:gd name="T3" fmla="*/ 0 h 2616"/>
                <a:gd name="T4" fmla="*/ 2367 w 2984"/>
                <a:gd name="T5" fmla="*/ 2616 h 2616"/>
                <a:gd name="T6" fmla="*/ 687 w 2984"/>
                <a:gd name="T7" fmla="*/ 1954 h 2616"/>
                <a:gd name="T8" fmla="*/ 0 w 2984"/>
                <a:gd name="T9" fmla="*/ 379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4" h="2616">
                  <a:moveTo>
                    <a:pt x="0" y="379"/>
                  </a:moveTo>
                  <a:lnTo>
                    <a:pt x="2984" y="0"/>
                  </a:lnTo>
                  <a:lnTo>
                    <a:pt x="2367" y="2616"/>
                  </a:lnTo>
                  <a:lnTo>
                    <a:pt x="687" y="195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048C574B-FE0C-401B-8CDA-C1CE557D3D12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9336552" y="721024"/>
              <a:ext cx="4601386" cy="4449140"/>
            </a:xfrm>
            <a:custGeom>
              <a:avLst/>
              <a:gdLst>
                <a:gd name="T0" fmla="*/ 0 w 3113"/>
                <a:gd name="T1" fmla="*/ 0 h 3010"/>
                <a:gd name="T2" fmla="*/ 55 w 3113"/>
                <a:gd name="T3" fmla="*/ 3010 h 3010"/>
                <a:gd name="T4" fmla="*/ 3113 w 3113"/>
                <a:gd name="T5" fmla="*/ 1765 h 3010"/>
                <a:gd name="T6" fmla="*/ 0 w 3113"/>
                <a:gd name="T7" fmla="*/ 0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3" h="3010">
                  <a:moveTo>
                    <a:pt x="0" y="0"/>
                  </a:moveTo>
                  <a:lnTo>
                    <a:pt x="55" y="3010"/>
                  </a:lnTo>
                  <a:lnTo>
                    <a:pt x="3113" y="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CA005297-C2AB-476E-9187-8098825E8443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9640452" y="3035295"/>
              <a:ext cx="1720531" cy="3056751"/>
            </a:xfrm>
            <a:custGeom>
              <a:avLst/>
              <a:gdLst>
                <a:gd name="T0" fmla="*/ 1164 w 1164"/>
                <a:gd name="T1" fmla="*/ 236 h 2068"/>
                <a:gd name="T2" fmla="*/ 308 w 1164"/>
                <a:gd name="T3" fmla="*/ 2068 h 2068"/>
                <a:gd name="T4" fmla="*/ 0 w 1164"/>
                <a:gd name="T5" fmla="*/ 0 h 2068"/>
                <a:gd name="T6" fmla="*/ 1164 w 1164"/>
                <a:gd name="T7" fmla="*/ 236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2068">
                  <a:moveTo>
                    <a:pt x="1164" y="236"/>
                  </a:moveTo>
                  <a:lnTo>
                    <a:pt x="308" y="2068"/>
                  </a:lnTo>
                  <a:lnTo>
                    <a:pt x="0" y="0"/>
                  </a:lnTo>
                  <a:lnTo>
                    <a:pt x="1164" y="236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67E83714-C48E-4225-90F0-47B4F86468B6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301088" y="4321216"/>
              <a:ext cx="3148394" cy="2888245"/>
            </a:xfrm>
            <a:custGeom>
              <a:avLst/>
              <a:gdLst>
                <a:gd name="T0" fmla="*/ 0 w 2130"/>
                <a:gd name="T1" fmla="*/ 525 h 1954"/>
                <a:gd name="T2" fmla="*/ 2130 w 2130"/>
                <a:gd name="T3" fmla="*/ 1954 h 1954"/>
                <a:gd name="T4" fmla="*/ 1954 w 2130"/>
                <a:gd name="T5" fmla="*/ 0 h 1954"/>
                <a:gd name="T6" fmla="*/ 0 w 2130"/>
                <a:gd name="T7" fmla="*/ 525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0" h="1954">
                  <a:moveTo>
                    <a:pt x="0" y="525"/>
                  </a:moveTo>
                  <a:lnTo>
                    <a:pt x="2130" y="1954"/>
                  </a:lnTo>
                  <a:lnTo>
                    <a:pt x="1954" y="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DAA3091-0343-4204-BDC2-5531F9F581EF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7483380" y="4555337"/>
              <a:ext cx="4672336" cy="2285173"/>
            </a:xfrm>
            <a:custGeom>
              <a:avLst/>
              <a:gdLst>
                <a:gd name="T0" fmla="*/ 0 w 3161"/>
                <a:gd name="T1" fmla="*/ 0 h 1546"/>
                <a:gd name="T2" fmla="*/ 3161 w 3161"/>
                <a:gd name="T3" fmla="*/ 1546 h 1546"/>
                <a:gd name="T4" fmla="*/ 2116 w 3161"/>
                <a:gd name="T5" fmla="*/ 1425 h 1546"/>
                <a:gd name="T6" fmla="*/ 0 w 3161"/>
                <a:gd name="T7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1" h="1546">
                  <a:moveTo>
                    <a:pt x="0" y="0"/>
                  </a:moveTo>
                  <a:lnTo>
                    <a:pt x="3161" y="1546"/>
                  </a:lnTo>
                  <a:lnTo>
                    <a:pt x="2116" y="1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06042467-EC5B-4600-8789-B11A17E8A65A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13756705" y="1937413"/>
              <a:ext cx="48778" cy="47300"/>
            </a:xfrm>
            <a:custGeom>
              <a:avLst/>
              <a:gdLst>
                <a:gd name="T0" fmla="*/ 28 w 30"/>
                <a:gd name="T1" fmla="*/ 18 h 29"/>
                <a:gd name="T2" fmla="*/ 11 w 30"/>
                <a:gd name="T3" fmla="*/ 27 h 29"/>
                <a:gd name="T4" fmla="*/ 2 w 30"/>
                <a:gd name="T5" fmla="*/ 11 h 29"/>
                <a:gd name="T6" fmla="*/ 19 w 30"/>
                <a:gd name="T7" fmla="*/ 2 h 29"/>
                <a:gd name="T8" fmla="*/ 28 w 30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28" y="18"/>
                  </a:moveTo>
                  <a:cubicBezTo>
                    <a:pt x="26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1"/>
                    <a:pt x="28" y="1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D0E0A4DD-5FFC-4842-81FC-0C78689899BE}"/>
                </a:ext>
              </a:extLst>
            </p:cNvPr>
            <p:cNvSpPr>
              <a:spLocks/>
            </p:cNvSpPr>
            <p:nvPr/>
          </p:nvSpPr>
          <p:spPr bwMode="auto">
            <a:xfrm rot="19574947">
              <a:off x="8480575" y="5312429"/>
              <a:ext cx="62081" cy="62081"/>
            </a:xfrm>
            <a:custGeom>
              <a:avLst/>
              <a:gdLst>
                <a:gd name="T0" fmla="*/ 4 w 39"/>
                <a:gd name="T1" fmla="*/ 26 h 39"/>
                <a:gd name="T2" fmla="*/ 13 w 39"/>
                <a:gd name="T3" fmla="*/ 3 h 39"/>
                <a:gd name="T4" fmla="*/ 35 w 39"/>
                <a:gd name="T5" fmla="*/ 13 h 39"/>
                <a:gd name="T6" fmla="*/ 26 w 39"/>
                <a:gd name="T7" fmla="*/ 35 h 39"/>
                <a:gd name="T8" fmla="*/ 4 w 39"/>
                <a:gd name="T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4" y="26"/>
                  </a:moveTo>
                  <a:cubicBezTo>
                    <a:pt x="0" y="17"/>
                    <a:pt x="4" y="7"/>
                    <a:pt x="13" y="3"/>
                  </a:cubicBezTo>
                  <a:cubicBezTo>
                    <a:pt x="22" y="0"/>
                    <a:pt x="32" y="4"/>
                    <a:pt x="35" y="13"/>
                  </a:cubicBezTo>
                  <a:cubicBezTo>
                    <a:pt x="39" y="22"/>
                    <a:pt x="35" y="32"/>
                    <a:pt x="26" y="35"/>
                  </a:cubicBezTo>
                  <a:cubicBezTo>
                    <a:pt x="17" y="39"/>
                    <a:pt x="7" y="34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1" name="Freeform 39">
            <a:extLst>
              <a:ext uri="{FF2B5EF4-FFF2-40B4-BE49-F238E27FC236}">
                <a16:creationId xmlns:a16="http://schemas.microsoft.com/office/drawing/2014/main" id="{225D2648-0F94-4D3F-92C2-B2D6B6F00CBF}"/>
              </a:ext>
            </a:extLst>
          </p:cNvPr>
          <p:cNvSpPr>
            <a:spLocks noEditPoints="1"/>
          </p:cNvSpPr>
          <p:nvPr/>
        </p:nvSpPr>
        <p:spPr bwMode="auto">
          <a:xfrm rot="19574947">
            <a:off x="6086732" y="2806838"/>
            <a:ext cx="7581819" cy="5629907"/>
          </a:xfrm>
          <a:custGeom>
            <a:avLst/>
            <a:gdLst>
              <a:gd name="T0" fmla="*/ 4841 w 4842"/>
              <a:gd name="T1" fmla="*/ 1645 h 3592"/>
              <a:gd name="T2" fmla="*/ 2950 w 4842"/>
              <a:gd name="T3" fmla="*/ 665 h 3592"/>
              <a:gd name="T4" fmla="*/ 2928 w 4842"/>
              <a:gd name="T5" fmla="*/ 644 h 3592"/>
              <a:gd name="T6" fmla="*/ 2583 w 4842"/>
              <a:gd name="T7" fmla="*/ 749 h 3592"/>
              <a:gd name="T8" fmla="*/ 1935 w 4842"/>
              <a:gd name="T9" fmla="*/ 43 h 3592"/>
              <a:gd name="T10" fmla="*/ 1702 w 4842"/>
              <a:gd name="T11" fmla="*/ 891 h 3592"/>
              <a:gd name="T12" fmla="*/ 1395 w 4842"/>
              <a:gd name="T13" fmla="*/ 547 h 3592"/>
              <a:gd name="T14" fmla="*/ 77 w 4842"/>
              <a:gd name="T15" fmla="*/ 1485 h 3592"/>
              <a:gd name="T16" fmla="*/ 60 w 4842"/>
              <a:gd name="T17" fmla="*/ 1531 h 3592"/>
              <a:gd name="T18" fmla="*/ 726 w 4842"/>
              <a:gd name="T19" fmla="*/ 2990 h 3592"/>
              <a:gd name="T20" fmla="*/ 2225 w 4842"/>
              <a:gd name="T21" fmla="*/ 3554 h 3592"/>
              <a:gd name="T22" fmla="*/ 2246 w 4842"/>
              <a:gd name="T23" fmla="*/ 3559 h 3592"/>
              <a:gd name="T24" fmla="*/ 2968 w 4842"/>
              <a:gd name="T25" fmla="*/ 2889 h 3592"/>
              <a:gd name="T26" fmla="*/ 2001 w 4842"/>
              <a:gd name="T27" fmla="*/ 2828 h 3592"/>
              <a:gd name="T28" fmla="*/ 2928 w 4842"/>
              <a:gd name="T29" fmla="*/ 2915 h 3592"/>
              <a:gd name="T30" fmla="*/ 724 w 4842"/>
              <a:gd name="T31" fmla="*/ 2977 h 3592"/>
              <a:gd name="T32" fmla="*/ 1969 w 4842"/>
              <a:gd name="T33" fmla="*/ 2812 h 3592"/>
              <a:gd name="T34" fmla="*/ 1973 w 4842"/>
              <a:gd name="T35" fmla="*/ 2789 h 3592"/>
              <a:gd name="T36" fmla="*/ 100 w 4842"/>
              <a:gd name="T37" fmla="*/ 1529 h 3592"/>
              <a:gd name="T38" fmla="*/ 1979 w 4842"/>
              <a:gd name="T39" fmla="*/ 55 h 3592"/>
              <a:gd name="T40" fmla="*/ 1972 w 4842"/>
              <a:gd name="T41" fmla="*/ 59 h 3592"/>
              <a:gd name="T42" fmla="*/ 1973 w 4842"/>
              <a:gd name="T43" fmla="*/ 960 h 3592"/>
              <a:gd name="T44" fmla="*/ 2763 w 4842"/>
              <a:gd name="T45" fmla="*/ 1092 h 3592"/>
              <a:gd name="T46" fmla="*/ 2602 w 4842"/>
              <a:gd name="T47" fmla="*/ 781 h 3592"/>
              <a:gd name="T48" fmla="*/ 2138 w 4842"/>
              <a:gd name="T49" fmla="*/ 2512 h 3592"/>
              <a:gd name="T50" fmla="*/ 1726 w 4842"/>
              <a:gd name="T51" fmla="*/ 931 h 3592"/>
              <a:gd name="T52" fmla="*/ 1807 w 4842"/>
              <a:gd name="T53" fmla="*/ 1551 h 3592"/>
              <a:gd name="T54" fmla="*/ 2004 w 4842"/>
              <a:gd name="T55" fmla="*/ 2788 h 3592"/>
              <a:gd name="T56" fmla="*/ 1990 w 4842"/>
              <a:gd name="T57" fmla="*/ 2437 h 3592"/>
              <a:gd name="T58" fmla="*/ 1990 w 4842"/>
              <a:gd name="T59" fmla="*/ 2437 h 3592"/>
              <a:gd name="T60" fmla="*/ 1980 w 4842"/>
              <a:gd name="T61" fmla="*/ 1556 h 3592"/>
              <a:gd name="T62" fmla="*/ 1976 w 4842"/>
              <a:gd name="T63" fmla="*/ 1560 h 3592"/>
              <a:gd name="T64" fmla="*/ 1976 w 4842"/>
              <a:gd name="T65" fmla="*/ 1560 h 3592"/>
              <a:gd name="T66" fmla="*/ 1986 w 4842"/>
              <a:gd name="T67" fmla="*/ 2439 h 3592"/>
              <a:gd name="T68" fmla="*/ 1472 w 4842"/>
              <a:gd name="T69" fmla="*/ 2191 h 3592"/>
              <a:gd name="T70" fmla="*/ 2924 w 4842"/>
              <a:gd name="T71" fmla="*/ 2888 h 3592"/>
              <a:gd name="T72" fmla="*/ 2944 w 4842"/>
              <a:gd name="T73" fmla="*/ 2874 h 3592"/>
              <a:gd name="T74" fmla="*/ 2784 w 4842"/>
              <a:gd name="T75" fmla="*/ 1156 h 3592"/>
              <a:gd name="T76" fmla="*/ 1740 w 4842"/>
              <a:gd name="T77" fmla="*/ 913 h 3592"/>
              <a:gd name="T78" fmla="*/ 1711 w 4842"/>
              <a:gd name="T79" fmla="*/ 932 h 3592"/>
              <a:gd name="T80" fmla="*/ 1711 w 4842"/>
              <a:gd name="T81" fmla="*/ 932 h 3592"/>
              <a:gd name="T82" fmla="*/ 950 w 4842"/>
              <a:gd name="T83" fmla="*/ 1575 h 3592"/>
              <a:gd name="T84" fmla="*/ 971 w 4842"/>
              <a:gd name="T85" fmla="*/ 1529 h 3592"/>
              <a:gd name="T86" fmla="*/ 1457 w 4842"/>
              <a:gd name="T87" fmla="*/ 2179 h 3592"/>
              <a:gd name="T88" fmla="*/ 2948 w 4842"/>
              <a:gd name="T89" fmla="*/ 2874 h 3592"/>
              <a:gd name="T90" fmla="*/ 4822 w 4842"/>
              <a:gd name="T91" fmla="*/ 1644 h 3592"/>
              <a:gd name="T92" fmla="*/ 2811 w 4842"/>
              <a:gd name="T93" fmla="*/ 1135 h 3592"/>
              <a:gd name="T94" fmla="*/ 2794 w 4842"/>
              <a:gd name="T95" fmla="*/ 1092 h 3592"/>
              <a:gd name="T96" fmla="*/ 2929 w 4842"/>
              <a:gd name="T97" fmla="*/ 648 h 3592"/>
              <a:gd name="T98" fmla="*/ 2526 w 4842"/>
              <a:gd name="T99" fmla="*/ 780 h 3592"/>
              <a:gd name="T100" fmla="*/ 1958 w 4842"/>
              <a:gd name="T101" fmla="*/ 61 h 3592"/>
              <a:gd name="T102" fmla="*/ 1719 w 4842"/>
              <a:gd name="T103" fmla="*/ 886 h 3592"/>
              <a:gd name="T104" fmla="*/ 1433 w 4842"/>
              <a:gd name="T105" fmla="*/ 562 h 3592"/>
              <a:gd name="T106" fmla="*/ 1696 w 4842"/>
              <a:gd name="T107" fmla="*/ 920 h 3592"/>
              <a:gd name="T108" fmla="*/ 947 w 4842"/>
              <a:gd name="T109" fmla="*/ 1573 h 3592"/>
              <a:gd name="T110" fmla="*/ 79 w 4842"/>
              <a:gd name="T111" fmla="*/ 1502 h 3592"/>
              <a:gd name="T112" fmla="*/ 75 w 4842"/>
              <a:gd name="T113" fmla="*/ 1517 h 3592"/>
              <a:gd name="T114" fmla="*/ 686 w 4842"/>
              <a:gd name="T115" fmla="*/ 2962 h 3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42" h="3592">
                <a:moveTo>
                  <a:pt x="4842" y="1652"/>
                </a:moveTo>
                <a:cubicBezTo>
                  <a:pt x="4842" y="1652"/>
                  <a:pt x="4842" y="1652"/>
                  <a:pt x="4842" y="1652"/>
                </a:cubicBezTo>
                <a:cubicBezTo>
                  <a:pt x="4842" y="1652"/>
                  <a:pt x="4842" y="1652"/>
                  <a:pt x="4842" y="1652"/>
                </a:cubicBezTo>
                <a:cubicBezTo>
                  <a:pt x="4841" y="1645"/>
                  <a:pt x="4841" y="1645"/>
                  <a:pt x="4841" y="1645"/>
                </a:cubicBezTo>
                <a:cubicBezTo>
                  <a:pt x="2812" y="1131"/>
                  <a:pt x="2812" y="1131"/>
                  <a:pt x="2812" y="1131"/>
                </a:cubicBezTo>
                <a:cubicBezTo>
                  <a:pt x="2814" y="1124"/>
                  <a:pt x="2814" y="1117"/>
                  <a:pt x="2811" y="1109"/>
                </a:cubicBezTo>
                <a:cubicBezTo>
                  <a:pt x="2808" y="1103"/>
                  <a:pt x="2803" y="1097"/>
                  <a:pt x="2797" y="1094"/>
                </a:cubicBezTo>
                <a:cubicBezTo>
                  <a:pt x="2950" y="665"/>
                  <a:pt x="2950" y="665"/>
                  <a:pt x="2950" y="665"/>
                </a:cubicBezTo>
                <a:cubicBezTo>
                  <a:pt x="2956" y="666"/>
                  <a:pt x="2961" y="666"/>
                  <a:pt x="2967" y="664"/>
                </a:cubicBezTo>
                <a:cubicBezTo>
                  <a:pt x="2981" y="658"/>
                  <a:pt x="2988" y="641"/>
                  <a:pt x="2982" y="627"/>
                </a:cubicBezTo>
                <a:cubicBezTo>
                  <a:pt x="2976" y="612"/>
                  <a:pt x="2960" y="605"/>
                  <a:pt x="2945" y="611"/>
                </a:cubicBezTo>
                <a:cubicBezTo>
                  <a:pt x="2932" y="616"/>
                  <a:pt x="2925" y="630"/>
                  <a:pt x="2928" y="644"/>
                </a:cubicBezTo>
                <a:cubicBezTo>
                  <a:pt x="2617" y="761"/>
                  <a:pt x="2617" y="761"/>
                  <a:pt x="2617" y="761"/>
                </a:cubicBezTo>
                <a:cubicBezTo>
                  <a:pt x="2617" y="759"/>
                  <a:pt x="2617" y="756"/>
                  <a:pt x="2616" y="754"/>
                </a:cubicBezTo>
                <a:cubicBezTo>
                  <a:pt x="2612" y="744"/>
                  <a:pt x="2601" y="740"/>
                  <a:pt x="2591" y="744"/>
                </a:cubicBezTo>
                <a:cubicBezTo>
                  <a:pt x="2588" y="745"/>
                  <a:pt x="2585" y="747"/>
                  <a:pt x="2583" y="749"/>
                </a:cubicBezTo>
                <a:cubicBezTo>
                  <a:pt x="1983" y="51"/>
                  <a:pt x="1983" y="51"/>
                  <a:pt x="1983" y="51"/>
                </a:cubicBezTo>
                <a:cubicBezTo>
                  <a:pt x="1990" y="43"/>
                  <a:pt x="1992" y="32"/>
                  <a:pt x="1988" y="22"/>
                </a:cubicBezTo>
                <a:cubicBezTo>
                  <a:pt x="1982" y="7"/>
                  <a:pt x="1965" y="0"/>
                  <a:pt x="1951" y="6"/>
                </a:cubicBezTo>
                <a:cubicBezTo>
                  <a:pt x="1936" y="12"/>
                  <a:pt x="1929" y="28"/>
                  <a:pt x="1935" y="43"/>
                </a:cubicBezTo>
                <a:cubicBezTo>
                  <a:pt x="1938" y="50"/>
                  <a:pt x="1944" y="55"/>
                  <a:pt x="1950" y="58"/>
                </a:cubicBezTo>
                <a:cubicBezTo>
                  <a:pt x="1715" y="886"/>
                  <a:pt x="1715" y="886"/>
                  <a:pt x="1715" y="886"/>
                </a:cubicBezTo>
                <a:cubicBezTo>
                  <a:pt x="1713" y="886"/>
                  <a:pt x="1711" y="887"/>
                  <a:pt x="1708" y="888"/>
                </a:cubicBezTo>
                <a:cubicBezTo>
                  <a:pt x="1706" y="889"/>
                  <a:pt x="1704" y="890"/>
                  <a:pt x="1702" y="891"/>
                </a:cubicBezTo>
                <a:cubicBezTo>
                  <a:pt x="1442" y="556"/>
                  <a:pt x="1442" y="556"/>
                  <a:pt x="1442" y="556"/>
                </a:cubicBezTo>
                <a:cubicBezTo>
                  <a:pt x="1450" y="548"/>
                  <a:pt x="1453" y="536"/>
                  <a:pt x="1448" y="525"/>
                </a:cubicBezTo>
                <a:cubicBezTo>
                  <a:pt x="1442" y="511"/>
                  <a:pt x="1426" y="504"/>
                  <a:pt x="1411" y="510"/>
                </a:cubicBezTo>
                <a:cubicBezTo>
                  <a:pt x="1397" y="515"/>
                  <a:pt x="1389" y="532"/>
                  <a:pt x="1395" y="547"/>
                </a:cubicBezTo>
                <a:cubicBezTo>
                  <a:pt x="1398" y="553"/>
                  <a:pt x="1403" y="558"/>
                  <a:pt x="1409" y="561"/>
                </a:cubicBezTo>
                <a:cubicBezTo>
                  <a:pt x="969" y="1525"/>
                  <a:pt x="969" y="1525"/>
                  <a:pt x="969" y="1525"/>
                </a:cubicBezTo>
                <a:cubicBezTo>
                  <a:pt x="80" y="1498"/>
                  <a:pt x="80" y="1498"/>
                  <a:pt x="80" y="1498"/>
                </a:cubicBezTo>
                <a:cubicBezTo>
                  <a:pt x="79" y="1493"/>
                  <a:pt x="79" y="1489"/>
                  <a:pt x="77" y="1485"/>
                </a:cubicBezTo>
                <a:cubicBezTo>
                  <a:pt x="69" y="1466"/>
                  <a:pt x="47" y="1457"/>
                  <a:pt x="28" y="1464"/>
                </a:cubicBezTo>
                <a:cubicBezTo>
                  <a:pt x="9" y="1472"/>
                  <a:pt x="0" y="1494"/>
                  <a:pt x="8" y="1513"/>
                </a:cubicBezTo>
                <a:cubicBezTo>
                  <a:pt x="16" y="1532"/>
                  <a:pt x="37" y="1541"/>
                  <a:pt x="56" y="1533"/>
                </a:cubicBezTo>
                <a:cubicBezTo>
                  <a:pt x="58" y="1533"/>
                  <a:pt x="59" y="1532"/>
                  <a:pt x="60" y="1531"/>
                </a:cubicBezTo>
                <a:cubicBezTo>
                  <a:pt x="683" y="2963"/>
                  <a:pt x="683" y="2963"/>
                  <a:pt x="683" y="2963"/>
                </a:cubicBezTo>
                <a:cubicBezTo>
                  <a:pt x="671" y="2971"/>
                  <a:pt x="666" y="2985"/>
                  <a:pt x="671" y="2998"/>
                </a:cubicBezTo>
                <a:cubicBezTo>
                  <a:pt x="677" y="3013"/>
                  <a:pt x="694" y="3020"/>
                  <a:pt x="708" y="3014"/>
                </a:cubicBezTo>
                <a:cubicBezTo>
                  <a:pt x="719" y="3010"/>
                  <a:pt x="725" y="3000"/>
                  <a:pt x="726" y="2990"/>
                </a:cubicBezTo>
                <a:cubicBezTo>
                  <a:pt x="1970" y="2816"/>
                  <a:pt x="1970" y="2816"/>
                  <a:pt x="1970" y="2816"/>
                </a:cubicBezTo>
                <a:cubicBezTo>
                  <a:pt x="1975" y="2827"/>
                  <a:pt x="1986" y="2832"/>
                  <a:pt x="1997" y="2829"/>
                </a:cubicBezTo>
                <a:cubicBezTo>
                  <a:pt x="2229" y="3553"/>
                  <a:pt x="2229" y="3553"/>
                  <a:pt x="2229" y="3553"/>
                </a:cubicBezTo>
                <a:cubicBezTo>
                  <a:pt x="2227" y="3553"/>
                  <a:pt x="2226" y="3553"/>
                  <a:pt x="2225" y="3554"/>
                </a:cubicBezTo>
                <a:cubicBezTo>
                  <a:pt x="2215" y="3558"/>
                  <a:pt x="2211" y="3568"/>
                  <a:pt x="2214" y="3578"/>
                </a:cubicBezTo>
                <a:cubicBezTo>
                  <a:pt x="2218" y="3587"/>
                  <a:pt x="2229" y="3592"/>
                  <a:pt x="2238" y="3588"/>
                </a:cubicBezTo>
                <a:cubicBezTo>
                  <a:pt x="2248" y="3584"/>
                  <a:pt x="2252" y="3573"/>
                  <a:pt x="2249" y="3564"/>
                </a:cubicBezTo>
                <a:cubicBezTo>
                  <a:pt x="2248" y="3562"/>
                  <a:pt x="2247" y="3561"/>
                  <a:pt x="2246" y="3559"/>
                </a:cubicBezTo>
                <a:cubicBezTo>
                  <a:pt x="2931" y="2917"/>
                  <a:pt x="2931" y="2917"/>
                  <a:pt x="2931" y="2917"/>
                </a:cubicBezTo>
                <a:cubicBezTo>
                  <a:pt x="2938" y="2922"/>
                  <a:pt x="2947" y="2924"/>
                  <a:pt x="2955" y="2920"/>
                </a:cubicBezTo>
                <a:cubicBezTo>
                  <a:pt x="2967" y="2915"/>
                  <a:pt x="2973" y="2901"/>
                  <a:pt x="2968" y="2889"/>
                </a:cubicBezTo>
                <a:cubicBezTo>
                  <a:pt x="2968" y="2889"/>
                  <a:pt x="2968" y="2889"/>
                  <a:pt x="2968" y="2889"/>
                </a:cubicBezTo>
                <a:cubicBezTo>
                  <a:pt x="3490" y="2544"/>
                  <a:pt x="3490" y="2544"/>
                  <a:pt x="3490" y="2544"/>
                </a:cubicBezTo>
                <a:lnTo>
                  <a:pt x="4842" y="1652"/>
                </a:lnTo>
                <a:close/>
                <a:moveTo>
                  <a:pt x="2233" y="3553"/>
                </a:moveTo>
                <a:cubicBezTo>
                  <a:pt x="2001" y="2828"/>
                  <a:pt x="2001" y="2828"/>
                  <a:pt x="2001" y="2828"/>
                </a:cubicBezTo>
                <a:cubicBezTo>
                  <a:pt x="2007" y="2825"/>
                  <a:pt x="2011" y="2820"/>
                  <a:pt x="2013" y="2815"/>
                </a:cubicBezTo>
                <a:cubicBezTo>
                  <a:pt x="2922" y="2900"/>
                  <a:pt x="2922" y="2900"/>
                  <a:pt x="2922" y="2900"/>
                </a:cubicBezTo>
                <a:cubicBezTo>
                  <a:pt x="2922" y="2902"/>
                  <a:pt x="2923" y="2905"/>
                  <a:pt x="2924" y="2907"/>
                </a:cubicBezTo>
                <a:cubicBezTo>
                  <a:pt x="2925" y="2910"/>
                  <a:pt x="2926" y="2913"/>
                  <a:pt x="2928" y="2915"/>
                </a:cubicBezTo>
                <a:cubicBezTo>
                  <a:pt x="2243" y="3557"/>
                  <a:pt x="2243" y="3557"/>
                  <a:pt x="2243" y="3557"/>
                </a:cubicBezTo>
                <a:cubicBezTo>
                  <a:pt x="2240" y="3554"/>
                  <a:pt x="2237" y="3553"/>
                  <a:pt x="2233" y="3553"/>
                </a:cubicBezTo>
                <a:close/>
                <a:moveTo>
                  <a:pt x="726" y="2986"/>
                </a:moveTo>
                <a:cubicBezTo>
                  <a:pt x="726" y="2983"/>
                  <a:pt x="725" y="2980"/>
                  <a:pt x="724" y="2977"/>
                </a:cubicBezTo>
                <a:cubicBezTo>
                  <a:pt x="720" y="2968"/>
                  <a:pt x="712" y="2962"/>
                  <a:pt x="704" y="2960"/>
                </a:cubicBezTo>
                <a:cubicBezTo>
                  <a:pt x="866" y="2049"/>
                  <a:pt x="866" y="2049"/>
                  <a:pt x="866" y="2049"/>
                </a:cubicBezTo>
                <a:cubicBezTo>
                  <a:pt x="1972" y="2794"/>
                  <a:pt x="1972" y="2794"/>
                  <a:pt x="1972" y="2794"/>
                </a:cubicBezTo>
                <a:cubicBezTo>
                  <a:pt x="1969" y="2799"/>
                  <a:pt x="1967" y="2806"/>
                  <a:pt x="1969" y="2812"/>
                </a:cubicBezTo>
                <a:lnTo>
                  <a:pt x="726" y="2986"/>
                </a:lnTo>
                <a:close/>
                <a:moveTo>
                  <a:pt x="891" y="1910"/>
                </a:moveTo>
                <a:cubicBezTo>
                  <a:pt x="1463" y="2187"/>
                  <a:pt x="1463" y="2187"/>
                  <a:pt x="1463" y="2187"/>
                </a:cubicBezTo>
                <a:cubicBezTo>
                  <a:pt x="1973" y="2789"/>
                  <a:pt x="1973" y="2789"/>
                  <a:pt x="1973" y="2789"/>
                </a:cubicBezTo>
                <a:cubicBezTo>
                  <a:pt x="867" y="2045"/>
                  <a:pt x="867" y="2045"/>
                  <a:pt x="867" y="2045"/>
                </a:cubicBezTo>
                <a:lnTo>
                  <a:pt x="891" y="1910"/>
                </a:lnTo>
                <a:close/>
                <a:moveTo>
                  <a:pt x="863" y="2042"/>
                </a:moveTo>
                <a:cubicBezTo>
                  <a:pt x="100" y="1529"/>
                  <a:pt x="100" y="1529"/>
                  <a:pt x="100" y="1529"/>
                </a:cubicBezTo>
                <a:cubicBezTo>
                  <a:pt x="887" y="1908"/>
                  <a:pt x="887" y="1908"/>
                  <a:pt x="887" y="1908"/>
                </a:cubicBezTo>
                <a:lnTo>
                  <a:pt x="863" y="2042"/>
                </a:lnTo>
                <a:close/>
                <a:moveTo>
                  <a:pt x="1972" y="59"/>
                </a:moveTo>
                <a:cubicBezTo>
                  <a:pt x="1975" y="58"/>
                  <a:pt x="1977" y="57"/>
                  <a:pt x="1979" y="55"/>
                </a:cubicBezTo>
                <a:cubicBezTo>
                  <a:pt x="2521" y="780"/>
                  <a:pt x="2521" y="780"/>
                  <a:pt x="2521" y="780"/>
                </a:cubicBezTo>
                <a:cubicBezTo>
                  <a:pt x="1971" y="867"/>
                  <a:pt x="1971" y="867"/>
                  <a:pt x="1971" y="867"/>
                </a:cubicBezTo>
                <a:cubicBezTo>
                  <a:pt x="1962" y="61"/>
                  <a:pt x="1962" y="61"/>
                  <a:pt x="1962" y="61"/>
                </a:cubicBezTo>
                <a:cubicBezTo>
                  <a:pt x="1965" y="61"/>
                  <a:pt x="1969" y="60"/>
                  <a:pt x="1972" y="59"/>
                </a:cubicBezTo>
                <a:close/>
                <a:moveTo>
                  <a:pt x="2524" y="784"/>
                </a:moveTo>
                <a:cubicBezTo>
                  <a:pt x="2757" y="1096"/>
                  <a:pt x="2757" y="1096"/>
                  <a:pt x="2757" y="1096"/>
                </a:cubicBezTo>
                <a:cubicBezTo>
                  <a:pt x="2751" y="1101"/>
                  <a:pt x="2746" y="1108"/>
                  <a:pt x="2745" y="1116"/>
                </a:cubicBezTo>
                <a:cubicBezTo>
                  <a:pt x="1973" y="960"/>
                  <a:pt x="1973" y="960"/>
                  <a:pt x="1973" y="960"/>
                </a:cubicBezTo>
                <a:cubicBezTo>
                  <a:pt x="1972" y="871"/>
                  <a:pt x="1972" y="871"/>
                  <a:pt x="1972" y="871"/>
                </a:cubicBezTo>
                <a:lnTo>
                  <a:pt x="2524" y="784"/>
                </a:lnTo>
                <a:close/>
                <a:moveTo>
                  <a:pt x="2602" y="781"/>
                </a:moveTo>
                <a:cubicBezTo>
                  <a:pt x="2763" y="1092"/>
                  <a:pt x="2763" y="1092"/>
                  <a:pt x="2763" y="1092"/>
                </a:cubicBezTo>
                <a:cubicBezTo>
                  <a:pt x="2762" y="1092"/>
                  <a:pt x="2761" y="1093"/>
                  <a:pt x="2760" y="1093"/>
                </a:cubicBezTo>
                <a:cubicBezTo>
                  <a:pt x="2528" y="783"/>
                  <a:pt x="2528" y="783"/>
                  <a:pt x="2528" y="783"/>
                </a:cubicBezTo>
                <a:cubicBezTo>
                  <a:pt x="2584" y="775"/>
                  <a:pt x="2584" y="775"/>
                  <a:pt x="2584" y="775"/>
                </a:cubicBezTo>
                <a:cubicBezTo>
                  <a:pt x="2588" y="780"/>
                  <a:pt x="2595" y="782"/>
                  <a:pt x="2602" y="781"/>
                </a:cubicBezTo>
                <a:close/>
                <a:moveTo>
                  <a:pt x="2014" y="2811"/>
                </a:moveTo>
                <a:cubicBezTo>
                  <a:pt x="2015" y="2807"/>
                  <a:pt x="2014" y="2802"/>
                  <a:pt x="2013" y="2798"/>
                </a:cubicBezTo>
                <a:cubicBezTo>
                  <a:pt x="2012" y="2795"/>
                  <a:pt x="2010" y="2793"/>
                  <a:pt x="2007" y="2791"/>
                </a:cubicBezTo>
                <a:cubicBezTo>
                  <a:pt x="2138" y="2512"/>
                  <a:pt x="2138" y="2512"/>
                  <a:pt x="2138" y="2512"/>
                </a:cubicBezTo>
                <a:cubicBezTo>
                  <a:pt x="2923" y="2892"/>
                  <a:pt x="2923" y="2892"/>
                  <a:pt x="2923" y="2892"/>
                </a:cubicBezTo>
                <a:cubicBezTo>
                  <a:pt x="2922" y="2893"/>
                  <a:pt x="2922" y="2894"/>
                  <a:pt x="2922" y="2896"/>
                </a:cubicBezTo>
                <a:lnTo>
                  <a:pt x="2014" y="2811"/>
                </a:lnTo>
                <a:close/>
                <a:moveTo>
                  <a:pt x="1726" y="931"/>
                </a:moveTo>
                <a:cubicBezTo>
                  <a:pt x="1732" y="928"/>
                  <a:pt x="1737" y="923"/>
                  <a:pt x="1739" y="917"/>
                </a:cubicBezTo>
                <a:cubicBezTo>
                  <a:pt x="1969" y="963"/>
                  <a:pt x="1969" y="963"/>
                  <a:pt x="1969" y="963"/>
                </a:cubicBezTo>
                <a:cubicBezTo>
                  <a:pt x="1976" y="1556"/>
                  <a:pt x="1976" y="1556"/>
                  <a:pt x="1976" y="1556"/>
                </a:cubicBezTo>
                <a:cubicBezTo>
                  <a:pt x="1807" y="1551"/>
                  <a:pt x="1807" y="1551"/>
                  <a:pt x="1807" y="1551"/>
                </a:cubicBezTo>
                <a:cubicBezTo>
                  <a:pt x="1715" y="933"/>
                  <a:pt x="1715" y="933"/>
                  <a:pt x="1715" y="933"/>
                </a:cubicBezTo>
                <a:cubicBezTo>
                  <a:pt x="1719" y="933"/>
                  <a:pt x="1722" y="932"/>
                  <a:pt x="1726" y="931"/>
                </a:cubicBezTo>
                <a:close/>
                <a:moveTo>
                  <a:pt x="2134" y="2511"/>
                </a:moveTo>
                <a:cubicBezTo>
                  <a:pt x="2004" y="2788"/>
                  <a:pt x="2004" y="2788"/>
                  <a:pt x="2004" y="2788"/>
                </a:cubicBezTo>
                <a:cubicBezTo>
                  <a:pt x="2001" y="2786"/>
                  <a:pt x="1998" y="2785"/>
                  <a:pt x="1994" y="2784"/>
                </a:cubicBezTo>
                <a:cubicBezTo>
                  <a:pt x="1990" y="2441"/>
                  <a:pt x="1990" y="2441"/>
                  <a:pt x="1990" y="2441"/>
                </a:cubicBezTo>
                <a:lnTo>
                  <a:pt x="2134" y="2511"/>
                </a:lnTo>
                <a:close/>
                <a:moveTo>
                  <a:pt x="1990" y="2437"/>
                </a:moveTo>
                <a:cubicBezTo>
                  <a:pt x="1980" y="1560"/>
                  <a:pt x="1980" y="1560"/>
                  <a:pt x="1980" y="1560"/>
                </a:cubicBezTo>
                <a:cubicBezTo>
                  <a:pt x="2570" y="1578"/>
                  <a:pt x="2570" y="1578"/>
                  <a:pt x="2570" y="1578"/>
                </a:cubicBezTo>
                <a:cubicBezTo>
                  <a:pt x="2136" y="2507"/>
                  <a:pt x="2136" y="2507"/>
                  <a:pt x="2136" y="2507"/>
                </a:cubicBezTo>
                <a:lnTo>
                  <a:pt x="1990" y="2437"/>
                </a:lnTo>
                <a:close/>
                <a:moveTo>
                  <a:pt x="2747" y="1135"/>
                </a:moveTo>
                <a:cubicBezTo>
                  <a:pt x="2751" y="1145"/>
                  <a:pt x="2759" y="1152"/>
                  <a:pt x="2768" y="1155"/>
                </a:cubicBezTo>
                <a:cubicBezTo>
                  <a:pt x="2572" y="1574"/>
                  <a:pt x="2572" y="1574"/>
                  <a:pt x="2572" y="1574"/>
                </a:cubicBezTo>
                <a:cubicBezTo>
                  <a:pt x="1980" y="1556"/>
                  <a:pt x="1980" y="1556"/>
                  <a:pt x="1980" y="1556"/>
                </a:cubicBezTo>
                <a:cubicBezTo>
                  <a:pt x="1973" y="964"/>
                  <a:pt x="1973" y="964"/>
                  <a:pt x="1973" y="964"/>
                </a:cubicBezTo>
                <a:cubicBezTo>
                  <a:pt x="2745" y="1120"/>
                  <a:pt x="2745" y="1120"/>
                  <a:pt x="2745" y="1120"/>
                </a:cubicBezTo>
                <a:cubicBezTo>
                  <a:pt x="2744" y="1125"/>
                  <a:pt x="2745" y="1130"/>
                  <a:pt x="2747" y="1135"/>
                </a:cubicBezTo>
                <a:close/>
                <a:moveTo>
                  <a:pt x="1976" y="1560"/>
                </a:moveTo>
                <a:cubicBezTo>
                  <a:pt x="1986" y="2435"/>
                  <a:pt x="1986" y="2435"/>
                  <a:pt x="1986" y="2435"/>
                </a:cubicBezTo>
                <a:cubicBezTo>
                  <a:pt x="1935" y="2410"/>
                  <a:pt x="1935" y="2410"/>
                  <a:pt x="1935" y="2410"/>
                </a:cubicBezTo>
                <a:cubicBezTo>
                  <a:pt x="1808" y="1555"/>
                  <a:pt x="1808" y="1555"/>
                  <a:pt x="1808" y="1555"/>
                </a:cubicBezTo>
                <a:lnTo>
                  <a:pt x="1976" y="1560"/>
                </a:lnTo>
                <a:close/>
                <a:moveTo>
                  <a:pt x="1986" y="2439"/>
                </a:moveTo>
                <a:cubicBezTo>
                  <a:pt x="1990" y="2780"/>
                  <a:pt x="1990" y="2780"/>
                  <a:pt x="1990" y="2780"/>
                </a:cubicBezTo>
                <a:cubicBezTo>
                  <a:pt x="1936" y="2415"/>
                  <a:pt x="1936" y="2415"/>
                  <a:pt x="1936" y="2415"/>
                </a:cubicBezTo>
                <a:lnTo>
                  <a:pt x="1986" y="2439"/>
                </a:lnTo>
                <a:close/>
                <a:moveTo>
                  <a:pt x="1987" y="2785"/>
                </a:moveTo>
                <a:cubicBezTo>
                  <a:pt x="1985" y="2785"/>
                  <a:pt x="1984" y="2785"/>
                  <a:pt x="1983" y="2786"/>
                </a:cubicBezTo>
                <a:cubicBezTo>
                  <a:pt x="1981" y="2787"/>
                  <a:pt x="1979" y="2788"/>
                  <a:pt x="1978" y="2789"/>
                </a:cubicBezTo>
                <a:cubicBezTo>
                  <a:pt x="1472" y="2191"/>
                  <a:pt x="1472" y="2191"/>
                  <a:pt x="1472" y="2191"/>
                </a:cubicBezTo>
                <a:cubicBezTo>
                  <a:pt x="1932" y="2413"/>
                  <a:pt x="1932" y="2413"/>
                  <a:pt x="1932" y="2413"/>
                </a:cubicBezTo>
                <a:lnTo>
                  <a:pt x="1987" y="2785"/>
                </a:lnTo>
                <a:close/>
                <a:moveTo>
                  <a:pt x="2937" y="2876"/>
                </a:moveTo>
                <a:cubicBezTo>
                  <a:pt x="2931" y="2878"/>
                  <a:pt x="2927" y="2883"/>
                  <a:pt x="2924" y="2888"/>
                </a:cubicBezTo>
                <a:cubicBezTo>
                  <a:pt x="2139" y="2509"/>
                  <a:pt x="2139" y="2509"/>
                  <a:pt x="2139" y="2509"/>
                </a:cubicBezTo>
                <a:cubicBezTo>
                  <a:pt x="2575" y="1579"/>
                  <a:pt x="2575" y="1579"/>
                  <a:pt x="2575" y="1579"/>
                </a:cubicBezTo>
                <a:cubicBezTo>
                  <a:pt x="2824" y="1586"/>
                  <a:pt x="2824" y="1586"/>
                  <a:pt x="2824" y="1586"/>
                </a:cubicBezTo>
                <a:cubicBezTo>
                  <a:pt x="2944" y="2874"/>
                  <a:pt x="2944" y="2874"/>
                  <a:pt x="2944" y="2874"/>
                </a:cubicBezTo>
                <a:cubicBezTo>
                  <a:pt x="2941" y="2874"/>
                  <a:pt x="2939" y="2875"/>
                  <a:pt x="2937" y="2876"/>
                </a:cubicBezTo>
                <a:close/>
                <a:moveTo>
                  <a:pt x="2576" y="1575"/>
                </a:moveTo>
                <a:cubicBezTo>
                  <a:pt x="2772" y="1156"/>
                  <a:pt x="2772" y="1156"/>
                  <a:pt x="2772" y="1156"/>
                </a:cubicBezTo>
                <a:cubicBezTo>
                  <a:pt x="2776" y="1157"/>
                  <a:pt x="2780" y="1157"/>
                  <a:pt x="2784" y="1156"/>
                </a:cubicBezTo>
                <a:cubicBezTo>
                  <a:pt x="2823" y="1582"/>
                  <a:pt x="2823" y="1582"/>
                  <a:pt x="2823" y="1582"/>
                </a:cubicBezTo>
                <a:lnTo>
                  <a:pt x="2576" y="1575"/>
                </a:lnTo>
                <a:close/>
                <a:moveTo>
                  <a:pt x="1969" y="959"/>
                </a:moveTo>
                <a:cubicBezTo>
                  <a:pt x="1740" y="913"/>
                  <a:pt x="1740" y="913"/>
                  <a:pt x="1740" y="913"/>
                </a:cubicBezTo>
                <a:cubicBezTo>
                  <a:pt x="1740" y="911"/>
                  <a:pt x="1741" y="909"/>
                  <a:pt x="1740" y="907"/>
                </a:cubicBezTo>
                <a:cubicBezTo>
                  <a:pt x="1968" y="871"/>
                  <a:pt x="1968" y="871"/>
                  <a:pt x="1968" y="871"/>
                </a:cubicBezTo>
                <a:lnTo>
                  <a:pt x="1969" y="959"/>
                </a:lnTo>
                <a:close/>
                <a:moveTo>
                  <a:pt x="1711" y="932"/>
                </a:moveTo>
                <a:cubicBezTo>
                  <a:pt x="1803" y="1551"/>
                  <a:pt x="1803" y="1551"/>
                  <a:pt x="1803" y="1551"/>
                </a:cubicBezTo>
                <a:cubicBezTo>
                  <a:pt x="1006" y="1526"/>
                  <a:pt x="1006" y="1526"/>
                  <a:pt x="1006" y="1526"/>
                </a:cubicBezTo>
                <a:cubicBezTo>
                  <a:pt x="1698" y="923"/>
                  <a:pt x="1698" y="923"/>
                  <a:pt x="1698" y="923"/>
                </a:cubicBezTo>
                <a:cubicBezTo>
                  <a:pt x="1702" y="928"/>
                  <a:pt x="1706" y="931"/>
                  <a:pt x="1711" y="932"/>
                </a:cubicBezTo>
                <a:close/>
                <a:moveTo>
                  <a:pt x="1804" y="1555"/>
                </a:moveTo>
                <a:cubicBezTo>
                  <a:pt x="1931" y="2408"/>
                  <a:pt x="1931" y="2408"/>
                  <a:pt x="1931" y="2408"/>
                </a:cubicBezTo>
                <a:cubicBezTo>
                  <a:pt x="1465" y="2183"/>
                  <a:pt x="1465" y="2183"/>
                  <a:pt x="1465" y="2183"/>
                </a:cubicBezTo>
                <a:cubicBezTo>
                  <a:pt x="950" y="1575"/>
                  <a:pt x="950" y="1575"/>
                  <a:pt x="950" y="1575"/>
                </a:cubicBezTo>
                <a:cubicBezTo>
                  <a:pt x="1002" y="1530"/>
                  <a:pt x="1002" y="1530"/>
                  <a:pt x="1002" y="1530"/>
                </a:cubicBezTo>
                <a:lnTo>
                  <a:pt x="1804" y="1555"/>
                </a:lnTo>
                <a:close/>
                <a:moveTo>
                  <a:pt x="954" y="1566"/>
                </a:moveTo>
                <a:cubicBezTo>
                  <a:pt x="971" y="1529"/>
                  <a:pt x="971" y="1529"/>
                  <a:pt x="971" y="1529"/>
                </a:cubicBezTo>
                <a:cubicBezTo>
                  <a:pt x="996" y="1530"/>
                  <a:pt x="996" y="1530"/>
                  <a:pt x="996" y="1530"/>
                </a:cubicBezTo>
                <a:lnTo>
                  <a:pt x="954" y="1566"/>
                </a:lnTo>
                <a:close/>
                <a:moveTo>
                  <a:pt x="950" y="1580"/>
                </a:moveTo>
                <a:cubicBezTo>
                  <a:pt x="1457" y="2179"/>
                  <a:pt x="1457" y="2179"/>
                  <a:pt x="1457" y="2179"/>
                </a:cubicBezTo>
                <a:cubicBezTo>
                  <a:pt x="891" y="1906"/>
                  <a:pt x="891" y="1906"/>
                  <a:pt x="891" y="1906"/>
                </a:cubicBezTo>
                <a:lnTo>
                  <a:pt x="950" y="1580"/>
                </a:lnTo>
                <a:close/>
                <a:moveTo>
                  <a:pt x="2966" y="2885"/>
                </a:moveTo>
                <a:cubicBezTo>
                  <a:pt x="2962" y="2879"/>
                  <a:pt x="2955" y="2875"/>
                  <a:pt x="2948" y="2874"/>
                </a:cubicBezTo>
                <a:cubicBezTo>
                  <a:pt x="2828" y="1586"/>
                  <a:pt x="2828" y="1586"/>
                  <a:pt x="2828" y="1586"/>
                </a:cubicBezTo>
                <a:cubicBezTo>
                  <a:pt x="4840" y="1649"/>
                  <a:pt x="4840" y="1649"/>
                  <a:pt x="4840" y="1649"/>
                </a:cubicBezTo>
                <a:lnTo>
                  <a:pt x="2966" y="2885"/>
                </a:lnTo>
                <a:close/>
                <a:moveTo>
                  <a:pt x="4822" y="1644"/>
                </a:moveTo>
                <a:cubicBezTo>
                  <a:pt x="2827" y="1582"/>
                  <a:pt x="2827" y="1582"/>
                  <a:pt x="2827" y="1582"/>
                </a:cubicBezTo>
                <a:cubicBezTo>
                  <a:pt x="2788" y="1156"/>
                  <a:pt x="2788" y="1156"/>
                  <a:pt x="2788" y="1156"/>
                </a:cubicBezTo>
                <a:cubicBezTo>
                  <a:pt x="2789" y="1155"/>
                  <a:pt x="2790" y="1155"/>
                  <a:pt x="2792" y="1154"/>
                </a:cubicBezTo>
                <a:cubicBezTo>
                  <a:pt x="2801" y="1151"/>
                  <a:pt x="2807" y="1144"/>
                  <a:pt x="2811" y="1135"/>
                </a:cubicBezTo>
                <a:lnTo>
                  <a:pt x="4822" y="1644"/>
                </a:lnTo>
                <a:close/>
                <a:moveTo>
                  <a:pt x="2929" y="648"/>
                </a:moveTo>
                <a:cubicBezTo>
                  <a:pt x="2933" y="656"/>
                  <a:pt x="2939" y="662"/>
                  <a:pt x="2947" y="664"/>
                </a:cubicBezTo>
                <a:cubicBezTo>
                  <a:pt x="2794" y="1092"/>
                  <a:pt x="2794" y="1092"/>
                  <a:pt x="2794" y="1092"/>
                </a:cubicBezTo>
                <a:cubicBezTo>
                  <a:pt x="2786" y="1087"/>
                  <a:pt x="2776" y="1087"/>
                  <a:pt x="2766" y="1090"/>
                </a:cubicBezTo>
                <a:cubicBezTo>
                  <a:pt x="2606" y="779"/>
                  <a:pt x="2606" y="779"/>
                  <a:pt x="2606" y="779"/>
                </a:cubicBezTo>
                <a:cubicBezTo>
                  <a:pt x="2612" y="777"/>
                  <a:pt x="2616" y="771"/>
                  <a:pt x="2617" y="765"/>
                </a:cubicBezTo>
                <a:cubicBezTo>
                  <a:pt x="2929" y="648"/>
                  <a:pt x="2929" y="648"/>
                  <a:pt x="2929" y="648"/>
                </a:cubicBezTo>
                <a:cubicBezTo>
                  <a:pt x="2929" y="648"/>
                  <a:pt x="2929" y="648"/>
                  <a:pt x="2929" y="648"/>
                </a:cubicBezTo>
                <a:close/>
                <a:moveTo>
                  <a:pt x="2580" y="769"/>
                </a:moveTo>
                <a:cubicBezTo>
                  <a:pt x="2580" y="770"/>
                  <a:pt x="2581" y="770"/>
                  <a:pt x="2581" y="771"/>
                </a:cubicBezTo>
                <a:cubicBezTo>
                  <a:pt x="2526" y="780"/>
                  <a:pt x="2526" y="780"/>
                  <a:pt x="2526" y="780"/>
                </a:cubicBezTo>
                <a:cubicBezTo>
                  <a:pt x="2000" y="77"/>
                  <a:pt x="2000" y="77"/>
                  <a:pt x="2000" y="77"/>
                </a:cubicBezTo>
                <a:cubicBezTo>
                  <a:pt x="2581" y="752"/>
                  <a:pt x="2581" y="752"/>
                  <a:pt x="2581" y="752"/>
                </a:cubicBezTo>
                <a:cubicBezTo>
                  <a:pt x="2578" y="757"/>
                  <a:pt x="2578" y="763"/>
                  <a:pt x="2580" y="769"/>
                </a:cubicBezTo>
                <a:close/>
                <a:moveTo>
                  <a:pt x="1958" y="61"/>
                </a:moveTo>
                <a:cubicBezTo>
                  <a:pt x="1968" y="867"/>
                  <a:pt x="1968" y="867"/>
                  <a:pt x="1968" y="867"/>
                </a:cubicBezTo>
                <a:cubicBezTo>
                  <a:pt x="1740" y="903"/>
                  <a:pt x="1740" y="903"/>
                  <a:pt x="1740" y="903"/>
                </a:cubicBezTo>
                <a:cubicBezTo>
                  <a:pt x="1739" y="902"/>
                  <a:pt x="1739" y="901"/>
                  <a:pt x="1739" y="901"/>
                </a:cubicBezTo>
                <a:cubicBezTo>
                  <a:pt x="1735" y="892"/>
                  <a:pt x="1728" y="887"/>
                  <a:pt x="1719" y="886"/>
                </a:cubicBezTo>
                <a:cubicBezTo>
                  <a:pt x="1954" y="60"/>
                  <a:pt x="1954" y="60"/>
                  <a:pt x="1954" y="60"/>
                </a:cubicBezTo>
                <a:cubicBezTo>
                  <a:pt x="1955" y="60"/>
                  <a:pt x="1957" y="60"/>
                  <a:pt x="1958" y="61"/>
                </a:cubicBezTo>
                <a:close/>
                <a:moveTo>
                  <a:pt x="1412" y="563"/>
                </a:moveTo>
                <a:cubicBezTo>
                  <a:pt x="1419" y="565"/>
                  <a:pt x="1426" y="565"/>
                  <a:pt x="1433" y="562"/>
                </a:cubicBezTo>
                <a:cubicBezTo>
                  <a:pt x="1435" y="561"/>
                  <a:pt x="1437" y="560"/>
                  <a:pt x="1439" y="558"/>
                </a:cubicBezTo>
                <a:cubicBezTo>
                  <a:pt x="1699" y="894"/>
                  <a:pt x="1699" y="894"/>
                  <a:pt x="1699" y="894"/>
                </a:cubicBezTo>
                <a:cubicBezTo>
                  <a:pt x="1694" y="901"/>
                  <a:pt x="1692" y="910"/>
                  <a:pt x="1695" y="918"/>
                </a:cubicBezTo>
                <a:cubicBezTo>
                  <a:pt x="1696" y="919"/>
                  <a:pt x="1696" y="919"/>
                  <a:pt x="1696" y="920"/>
                </a:cubicBezTo>
                <a:cubicBezTo>
                  <a:pt x="1000" y="1526"/>
                  <a:pt x="1000" y="1526"/>
                  <a:pt x="1000" y="1526"/>
                </a:cubicBezTo>
                <a:cubicBezTo>
                  <a:pt x="973" y="1525"/>
                  <a:pt x="973" y="1525"/>
                  <a:pt x="973" y="1525"/>
                </a:cubicBezTo>
                <a:lnTo>
                  <a:pt x="1412" y="563"/>
                </a:lnTo>
                <a:close/>
                <a:moveTo>
                  <a:pt x="947" y="1573"/>
                </a:moveTo>
                <a:cubicBezTo>
                  <a:pt x="947" y="1574"/>
                  <a:pt x="947" y="1574"/>
                  <a:pt x="947" y="1574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77" y="1513"/>
                  <a:pt x="77" y="1513"/>
                  <a:pt x="77" y="1513"/>
                </a:cubicBezTo>
                <a:cubicBezTo>
                  <a:pt x="78" y="1509"/>
                  <a:pt x="79" y="1505"/>
                  <a:pt x="79" y="1502"/>
                </a:cubicBezTo>
                <a:cubicBezTo>
                  <a:pt x="967" y="1529"/>
                  <a:pt x="967" y="1529"/>
                  <a:pt x="967" y="1529"/>
                </a:cubicBezTo>
                <a:lnTo>
                  <a:pt x="947" y="1573"/>
                </a:lnTo>
                <a:close/>
                <a:moveTo>
                  <a:pt x="64" y="1529"/>
                </a:moveTo>
                <a:cubicBezTo>
                  <a:pt x="69" y="1526"/>
                  <a:pt x="72" y="1522"/>
                  <a:pt x="75" y="1517"/>
                </a:cubicBezTo>
                <a:cubicBezTo>
                  <a:pt x="862" y="2047"/>
                  <a:pt x="862" y="2047"/>
                  <a:pt x="862" y="2047"/>
                </a:cubicBezTo>
                <a:cubicBezTo>
                  <a:pt x="700" y="2959"/>
                  <a:pt x="700" y="2959"/>
                  <a:pt x="700" y="2959"/>
                </a:cubicBezTo>
                <a:cubicBezTo>
                  <a:pt x="695" y="2959"/>
                  <a:pt x="691" y="2959"/>
                  <a:pt x="687" y="2961"/>
                </a:cubicBezTo>
                <a:cubicBezTo>
                  <a:pt x="687" y="2961"/>
                  <a:pt x="686" y="2961"/>
                  <a:pt x="686" y="2962"/>
                </a:cubicBezTo>
                <a:lnTo>
                  <a:pt x="64" y="152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4E5D45F3-5F86-4DAF-A932-DFC8CC8B21A3}"/>
              </a:ext>
            </a:extLst>
          </p:cNvPr>
          <p:cNvSpPr/>
          <p:nvPr/>
        </p:nvSpPr>
        <p:spPr>
          <a:xfrm>
            <a:off x="0" y="5373311"/>
            <a:ext cx="9144000" cy="1484687"/>
          </a:xfrm>
          <a:prstGeom prst="rect">
            <a:avLst/>
          </a:prstGeom>
          <a:gradFill>
            <a:gsLst>
              <a:gs pos="4000">
                <a:schemeClr val="accent1">
                  <a:alpha val="8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12">
            <a:extLst>
              <a:ext uri="{FF2B5EF4-FFF2-40B4-BE49-F238E27FC236}">
                <a16:creationId xmlns:a16="http://schemas.microsoft.com/office/drawing/2014/main" id="{43E97A2A-4E30-4A0C-B687-A1E98D9202CB}"/>
              </a:ext>
            </a:extLst>
          </p:cNvPr>
          <p:cNvSpPr/>
          <p:nvPr/>
        </p:nvSpPr>
        <p:spPr>
          <a:xfrm>
            <a:off x="4102700" y="4904010"/>
            <a:ext cx="938598" cy="938598"/>
          </a:xfrm>
          <a:prstGeom prst="ellipse">
            <a:avLst/>
          </a:prstGeom>
          <a:solidFill>
            <a:schemeClr val="bg2"/>
          </a:solidFill>
          <a:ln w="254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Freeform 71">
            <a:extLst>
              <a:ext uri="{FF2B5EF4-FFF2-40B4-BE49-F238E27FC236}">
                <a16:creationId xmlns:a16="http://schemas.microsoft.com/office/drawing/2014/main" id="{C4B2DF54-B7AB-4B22-85B0-487257E00E3E}"/>
              </a:ext>
            </a:extLst>
          </p:cNvPr>
          <p:cNvSpPr>
            <a:spLocks noEditPoints="1"/>
          </p:cNvSpPr>
          <p:nvPr/>
        </p:nvSpPr>
        <p:spPr bwMode="auto">
          <a:xfrm>
            <a:off x="4304034" y="5109935"/>
            <a:ext cx="535930" cy="48020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gradFill>
            <a:gsLst>
              <a:gs pos="4000">
                <a:schemeClr val="accent1"/>
              </a:gs>
              <a:gs pos="100000">
                <a:schemeClr val="accent5">
                  <a:alpha val="40000"/>
                </a:schemeClr>
              </a:gs>
            </a:gsLst>
            <a:lin ang="15000000" scaled="0"/>
          </a:gra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5" name="Title 2">
            <a:extLst>
              <a:ext uri="{FF2B5EF4-FFF2-40B4-BE49-F238E27FC236}">
                <a16:creationId xmlns:a16="http://schemas.microsoft.com/office/drawing/2014/main" id="{6C5BC643-0F3B-4A4E-8B4A-9CC253893BF6}"/>
              </a:ext>
            </a:extLst>
          </p:cNvPr>
          <p:cNvSpPr txBox="1">
            <a:spLocks/>
          </p:cNvSpPr>
          <p:nvPr/>
        </p:nvSpPr>
        <p:spPr>
          <a:xfrm>
            <a:off x="628650" y="5824791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chemeClr val="bg2"/>
                </a:solidFill>
              </a:rPr>
              <a:t>K-Means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B9449A-C6EB-446B-A2AC-6AA3C3C2989A}"/>
              </a:ext>
            </a:extLst>
          </p:cNvPr>
          <p:cNvSpPr txBox="1"/>
          <p:nvPr/>
        </p:nvSpPr>
        <p:spPr>
          <a:xfrm>
            <a:off x="4566927" y="4300513"/>
            <a:ext cx="272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FD597CBA-03C9-441A-83B8-839205E6E4F3}"/>
              </a:ext>
            </a:extLst>
          </p:cNvPr>
          <p:cNvSpPr txBox="1"/>
          <p:nvPr/>
        </p:nvSpPr>
        <p:spPr>
          <a:xfrm>
            <a:off x="2572680" y="2701477"/>
            <a:ext cx="272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3613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ew Orange Dark">
      <a:dk1>
        <a:srgbClr val="FFFFFF"/>
      </a:dk1>
      <a:lt1>
        <a:srgbClr val="3F3F3F"/>
      </a:lt1>
      <a:dk2>
        <a:srgbClr val="313C41"/>
      </a:dk2>
      <a:lt2>
        <a:srgbClr val="FFFFFF"/>
      </a:lt2>
      <a:accent1>
        <a:srgbClr val="FF6800"/>
      </a:accent1>
      <a:accent2>
        <a:srgbClr val="FF7D00"/>
      </a:accent2>
      <a:accent3>
        <a:srgbClr val="FF9100"/>
      </a:accent3>
      <a:accent4>
        <a:srgbClr val="FFA900"/>
      </a:accent4>
      <a:accent5>
        <a:srgbClr val="595963"/>
      </a:accent5>
      <a:accent6>
        <a:srgbClr val="7F7F7F"/>
      </a:accent6>
      <a:hlink>
        <a:srgbClr val="A05024"/>
      </a:hlink>
      <a:folHlink>
        <a:srgbClr val="FEC037"/>
      </a:folHlink>
    </a:clrScheme>
    <a:fontScheme name="Custom 12">
      <a:majorFont>
        <a:latin typeface="Lato Black"/>
        <a:ea typeface=""/>
        <a:cs typeface=""/>
      </a:majorFont>
      <a:minorFont>
        <a:latin typeface="Poppi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5013</TotalTime>
  <Words>793</Words>
  <Application>Microsoft Office PowerPoint</Application>
  <PresentationFormat>Presentazione su schermo (4:3)</PresentationFormat>
  <Paragraphs>202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44" baseType="lpstr">
      <vt:lpstr>Arial</vt:lpstr>
      <vt:lpstr>Calibri</vt:lpstr>
      <vt:lpstr>Cambria Math</vt:lpstr>
      <vt:lpstr>Lato</vt:lpstr>
      <vt:lpstr>Lato Black</vt:lpstr>
      <vt:lpstr>Poppins</vt:lpstr>
      <vt:lpstr>Poppins Light</vt:lpstr>
      <vt:lpstr>Poppins SemiBold</vt:lpstr>
      <vt:lpstr>PT Sans</vt:lpstr>
      <vt:lpstr>Raleway</vt:lpstr>
      <vt:lpstr>Roboto Condensed Light</vt:lpstr>
      <vt:lpstr>Wingdings</vt:lpstr>
      <vt:lpstr>Office Theme</vt:lpstr>
      <vt:lpstr>K-Means parallelo</vt:lpstr>
      <vt:lpstr>Presentazione standard di PowerPoint</vt:lpstr>
      <vt:lpstr>Introduzione</vt:lpstr>
      <vt:lpstr>Alcuni tipi  di  raggruppamento</vt:lpstr>
      <vt:lpstr>K-Means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MK-Means</vt:lpstr>
      <vt:lpstr>MK-Means</vt:lpstr>
      <vt:lpstr>Presentazione standard di PowerPoint</vt:lpstr>
      <vt:lpstr>Presentazione standard di PowerPoint</vt:lpstr>
      <vt:lpstr>Map Reduce</vt:lpstr>
      <vt:lpstr>Map Reduce</vt:lpstr>
      <vt:lpstr>Map Reduce</vt:lpstr>
      <vt:lpstr>Map Reduce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   1 Processo </vt:lpstr>
      <vt:lpstr>Presentazione standard di PowerPoint</vt:lpstr>
      <vt:lpstr>Risultati</vt:lpstr>
      <vt:lpstr>Risultati sperimentali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Musedsmh</dc:creator>
  <cp:lastModifiedBy>Salvatore Pappalardo</cp:lastModifiedBy>
  <cp:revision>209</cp:revision>
  <dcterms:created xsi:type="dcterms:W3CDTF">2017-03-31T14:24:26Z</dcterms:created>
  <dcterms:modified xsi:type="dcterms:W3CDTF">2017-12-12T08:31:24Z</dcterms:modified>
</cp:coreProperties>
</file>