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Montserrat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regular.fntdata"/><Relationship Id="rId10" Type="http://schemas.openxmlformats.org/officeDocument/2006/relationships/slide" Target="slides/slide5.xml"/><Relationship Id="rId13" Type="http://schemas.openxmlformats.org/officeDocument/2006/relationships/font" Target="fonts/Montserrat-italic.fntdata"/><Relationship Id="rId12" Type="http://schemas.openxmlformats.org/officeDocument/2006/relationships/font" Target="fonts/Montserra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Montserrat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a5e3e10bda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a5e3e10bda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a5e3e10bda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a5e3e10bda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a5e3e10bda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a5e3e10bda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a5e3e10bda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a5e3e10bda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800"/>
              <a:t>網頁程式設計期末報告</a:t>
            </a:r>
            <a:endParaRPr sz="3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100"/>
              <a:t>真心話大冒險</a:t>
            </a:r>
            <a:endParaRPr sz="31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41123145L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蔡碩恩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4425" y="0"/>
            <a:ext cx="5695150" cy="5143498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4"/>
          <p:cNvSpPr txBox="1"/>
          <p:nvPr/>
        </p:nvSpPr>
        <p:spPr>
          <a:xfrm>
            <a:off x="6934375" y="217650"/>
            <a:ext cx="1827900" cy="5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>
                <a:solidFill>
                  <a:srgbClr val="F4CCCC"/>
                </a:solidFill>
                <a:latin typeface="Lato"/>
                <a:ea typeface="Lato"/>
                <a:cs typeface="Lato"/>
                <a:sym typeface="Lato"/>
              </a:rPr>
              <a:t>container</a:t>
            </a:r>
            <a:endParaRPr sz="2800">
              <a:solidFill>
                <a:srgbClr val="F4CCCC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44" name="Google Shape;144;p14"/>
          <p:cNvCxnSpPr/>
          <p:nvPr/>
        </p:nvCxnSpPr>
        <p:spPr>
          <a:xfrm>
            <a:off x="4395000" y="799925"/>
            <a:ext cx="2846700" cy="1860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5" name="Google Shape;145;p14"/>
          <p:cNvSpPr txBox="1"/>
          <p:nvPr/>
        </p:nvSpPr>
        <p:spPr>
          <a:xfrm>
            <a:off x="7241700" y="799925"/>
            <a:ext cx="1795500" cy="4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F4CCCC"/>
                </a:solidFill>
                <a:latin typeface="Lato"/>
                <a:ea typeface="Lato"/>
                <a:cs typeface="Lato"/>
                <a:sym typeface="Lato"/>
              </a:rPr>
              <a:t>nav-tabs</a:t>
            </a:r>
            <a:endParaRPr sz="2400">
              <a:solidFill>
                <a:srgbClr val="F4CCCC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46" name="Google Shape;146;p14"/>
          <p:cNvCxnSpPr/>
          <p:nvPr/>
        </p:nvCxnSpPr>
        <p:spPr>
          <a:xfrm>
            <a:off x="4395000" y="2571750"/>
            <a:ext cx="2846700" cy="1860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7" name="Google Shape;147;p14"/>
          <p:cNvSpPr txBox="1"/>
          <p:nvPr/>
        </p:nvSpPr>
        <p:spPr>
          <a:xfrm>
            <a:off x="7322700" y="2538675"/>
            <a:ext cx="1876200" cy="5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F4CCCC"/>
                </a:solidFill>
                <a:latin typeface="Lato"/>
                <a:ea typeface="Lato"/>
                <a:cs typeface="Lato"/>
                <a:sym typeface="Lato"/>
              </a:rPr>
              <a:t>tab-content</a:t>
            </a:r>
            <a:endParaRPr sz="2400">
              <a:solidFill>
                <a:srgbClr val="F4CCCC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猜拳</a:t>
            </a:r>
            <a:endParaRPr/>
          </a:p>
        </p:txBody>
      </p:sp>
      <p:sp>
        <p:nvSpPr>
          <p:cNvPr id="153" name="Google Shape;153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1493" y="1381525"/>
            <a:ext cx="4137508" cy="3575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選擇難度</a:t>
            </a:r>
            <a:endParaRPr/>
          </a:p>
        </p:txBody>
      </p:sp>
      <p:sp>
        <p:nvSpPr>
          <p:cNvPr id="160" name="Google Shape;160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Google Shape;16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9937" y="1899413"/>
            <a:ext cx="5954026" cy="224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指派題目</a:t>
            </a:r>
            <a:endParaRPr/>
          </a:p>
        </p:txBody>
      </p:sp>
      <p:sp>
        <p:nvSpPr>
          <p:cNvPr id="167" name="Google Shape;167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8" name="Google Shape;16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0146" y="1472775"/>
            <a:ext cx="2506750" cy="3622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60326" y="1488588"/>
            <a:ext cx="3024400" cy="35905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