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2EA04-873B-45A5-8881-63C558E3A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A41D3-2992-4CD7-96A0-245ADD579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33592-55F8-4CFA-B13F-7B390FC2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078-5D23-41A6-BC14-50955DAC4CD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DF88E-BC6B-4279-A1A5-A61D2E7E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41A95-0892-4446-B539-87052361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38A3-D6B8-4C17-9D03-541FE52A1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75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C9D9D-D6AB-4261-8905-0649C922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F7477B-B2DE-4CC2-B92E-6E80F97C2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85A290-2E69-4CD2-AE59-F0BDB4DE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078-5D23-41A6-BC14-50955DAC4CD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75FD5E-737D-43AA-A936-4F78270C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568C95-96AC-4598-808C-5647ACFD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38A3-D6B8-4C17-9D03-541FE52A1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1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AB5279-764F-4491-81F5-A03D8B6EE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0EA66E-9CC5-4B53-AD87-EC711E5DE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49FF1-6620-4A6B-820F-4EC1AF05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078-5D23-41A6-BC14-50955DAC4CD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461852-7A14-4872-B4BA-21DC1B15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9AE81F-522B-4B17-B4E4-A68E2FFC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38A3-D6B8-4C17-9D03-541FE52A1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5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BC679-AEBB-48FB-9CC4-6C1AFD3F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630BD-EB5C-4FAA-A9BF-21A5A2E5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475769-573A-4F06-A5D7-701E585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078-5D23-41A6-BC14-50955DAC4CD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22A424-420B-4163-82FB-E4A36056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41BD2-7EC6-4F87-8385-B8B85C04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38A3-D6B8-4C17-9D03-541FE52A1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27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E53AD-4F45-45FD-9492-358841DD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3CF841-75DA-4982-8F32-992493AC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8F8F6B-2BC5-4987-AB35-F9065E09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078-5D23-41A6-BC14-50955DAC4CD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BCAD7-4BC5-420E-9D8C-E61E6AF9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560A9-0382-4BD8-BC99-91D4655E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38A3-D6B8-4C17-9D03-541FE52A1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26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F73E5-D5E7-48A8-90A0-382F6455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4613A-23D5-4D33-8818-D3CA65247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9F4D07-3D06-44ED-B834-96E3BFB0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D5D121-99ED-47DE-8407-DBB2498C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078-5D23-41A6-BC14-50955DAC4CD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D2EFF3-51E3-4675-94DC-464ACE0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D9373F-FAEA-4B38-B28D-B75E954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38A3-D6B8-4C17-9D03-541FE52A1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77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3A5CD-44AE-4D2D-B9D4-F0C17431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45AABB-728E-4599-A83B-F26677D4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CC4552-F6FF-46D2-9649-DB4784CCC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1999FB-63DD-4F17-A626-C77F177E9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861BA9-8FAB-4613-9B39-0F49C9076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BE9F1B-2CF9-4C1A-BF0B-2A65CF97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078-5D23-41A6-BC14-50955DAC4CD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A57339-805D-47F5-9B24-8AE0F2B6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45853E-9A69-4BD6-8AF2-6412C4F6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38A3-D6B8-4C17-9D03-541FE52A1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89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DADBF-7A98-445A-9165-D0024D68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48BDD4-8DED-4927-B974-9B28168E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078-5D23-41A6-BC14-50955DAC4CD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E3B76C-5BA8-4050-87AC-FEA0594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0CCF42-79B4-4EB5-8234-CF5EE134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38A3-D6B8-4C17-9D03-541FE52A1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55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2967FC-A21F-4FA7-A96C-B513148A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078-5D23-41A6-BC14-50955DAC4CD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3AC92D-6E74-4BEB-AE63-AFE9DCF5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33C2A5-971C-43F9-82AE-2AC06734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38A3-D6B8-4C17-9D03-541FE52A1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6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2934E-0FB4-42D2-9D06-70CC4AFF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339CA-A919-4671-9F2C-532638AC9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78E160-8004-480D-8314-A22FA2F6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DBEF55-0B53-4957-95E4-7C1071F9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078-5D23-41A6-BC14-50955DAC4CD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4EBEFF-AED6-41A7-9B61-B629F8A0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90C535-88F8-4291-9A59-8E2A68F7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38A3-D6B8-4C17-9D03-541FE52A1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31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29261-FB63-40CB-A70A-E5FDE06F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8966EE-205C-4347-89F0-5FDCFAB5F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6C69D1-73F0-4EEF-A631-3ABB3ADD0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8F25C6-D4AD-4C92-B1EF-FCAD85A5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078-5D23-41A6-BC14-50955DAC4CD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1CDFBB-545D-4B2A-9A7F-DE7411B2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0ED76A-3A6E-420A-AC27-F4119B3F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38A3-D6B8-4C17-9D03-541FE52A1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2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B5C3A-0177-4BD4-8706-0263DBC6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B79488-1B4D-47E7-853C-015138C33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4DC4AE-B76D-441F-8DB3-A6340673F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C078-5D23-41A6-BC14-50955DAC4CD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012CA-55F7-43B9-BD2F-E8927314C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63A0D3-AFEA-4325-BA9D-E1E3FADFE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38A3-D6B8-4C17-9D03-541FE52A1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3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E8D71-6401-4A79-8D98-30FA4040F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/>
              <a:t>Презентация: Конвертер единиц информации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3F52BD-9CBF-4A56-8DDF-39662A57D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</a:t>
            </a:r>
            <a:r>
              <a:rPr lang="ru-RU" dirty="0" err="1"/>
              <a:t>Ялымова</a:t>
            </a:r>
            <a:r>
              <a:rPr lang="ru-RU" dirty="0"/>
              <a:t> Петра</a:t>
            </a:r>
          </a:p>
          <a:p>
            <a:r>
              <a:rPr lang="ru-RU" dirty="0"/>
              <a:t>Группы ПР-32</a:t>
            </a:r>
          </a:p>
        </p:txBody>
      </p:sp>
    </p:spTree>
    <p:extLst>
      <p:ext uri="{BB962C8B-B14F-4D97-AF65-F5344CB8AC3E}">
        <p14:creationId xmlns:p14="http://schemas.microsoft.com/office/powerpoint/2010/main" val="375966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E45F2-7D6A-4A56-BF93-4E6FD7A7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 Введение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06F1E-1C6E-4CF9-B0F1-73CDADB7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Конвертер единиц информации — это Android-приложение, предназначенное для перевода между различными единицами измерения данных (байты, килобайты, мегабайты и т. д.). Разработка велась с акцентом на производительность и удобство использования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49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3037A-5C21-4D88-93F7-B46E2E56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Архитектурные решения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3866D-0862-49D0-B45C-2DDE2684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использует </a:t>
            </a:r>
            <a:r>
              <a:rPr lang="ru-RU" b="1" dirty="0"/>
              <a:t>MVC (</a:t>
            </a:r>
            <a:r>
              <a:rPr lang="ru-RU" b="1" dirty="0" err="1"/>
              <a:t>Model-View-Controller</a:t>
            </a:r>
            <a:r>
              <a:rPr lang="ru-RU" b="1" dirty="0"/>
              <a:t>)</a:t>
            </a:r>
            <a:r>
              <a:rPr lang="ru-RU" dirty="0"/>
              <a:t>, что позволяет четко разделить представление, бизнес-логику и обработку данных. Основные компоненты:</a:t>
            </a:r>
          </a:p>
          <a:p>
            <a:r>
              <a:rPr lang="ru-RU" b="1" dirty="0" err="1"/>
              <a:t>Model</a:t>
            </a:r>
            <a:r>
              <a:rPr lang="ru-RU" dirty="0"/>
              <a:t> — отвечает за логику конвертации.</a:t>
            </a:r>
          </a:p>
          <a:p>
            <a:r>
              <a:rPr lang="ru-RU" b="1" dirty="0" err="1"/>
              <a:t>View</a:t>
            </a:r>
            <a:r>
              <a:rPr lang="ru-RU" dirty="0"/>
              <a:t> — XML-разметка экранов.</a:t>
            </a:r>
          </a:p>
          <a:p>
            <a:r>
              <a:rPr lang="ru-RU" b="1" dirty="0" err="1"/>
              <a:t>Controller</a:t>
            </a:r>
            <a:r>
              <a:rPr lang="ru-RU" dirty="0"/>
              <a:t> — Java-классы активностей, управляющие взаимодействием пользователя.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1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F1DF3-E1D8-423F-BC8F-5589B68F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 Схема классов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CD3B5-E6BB-49A7-84A7-0938A6AC0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6"/>
            <a:ext cx="628381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SecondActivity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выполняет вычисления и передает результат в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ResultActivity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ResultActivity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отображает сконвертированное значение.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UnitConverter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класс, содержащий методы преобразования единиц измерения.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0CC006-2604-4045-86FA-E0BC2BCB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1" y="1378040"/>
            <a:ext cx="2688348" cy="49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8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FAAA8-0218-4ABC-A538-2B3DA73C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Производительность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D453E-1E84-418F-9133-D334E284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работает без зависимостей от внешних API, что снижает нагрузку на устройство. Вычисления производятся локально, а обработка данных оптимизирована для работы даже на маломощных устройствах.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62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827D0-4075-46D5-B337-51DC5790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Используемые библиотеки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7B0C3D-BBF1-4F16-8383-C757AB08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использует </a:t>
            </a:r>
            <a:r>
              <a:rPr lang="ru-RU" b="1" dirty="0"/>
              <a:t>стандартные библиотеки Android SDK</a:t>
            </a:r>
            <a:r>
              <a:rPr lang="ru-RU" dirty="0"/>
              <a:t> для работы с пользовательским интерфейсом и логикой приложения. Не использовались сторонние библиотеки, так как:</a:t>
            </a:r>
          </a:p>
          <a:p>
            <a:r>
              <a:rPr lang="ru-RU" dirty="0"/>
              <a:t>функционал достаточно простой и не требует внешних решений;</a:t>
            </a:r>
          </a:p>
          <a:p>
            <a:r>
              <a:rPr lang="ru-RU" dirty="0"/>
              <a:t>уменьшение размера APK-файла;</a:t>
            </a:r>
          </a:p>
          <a:p>
            <a:r>
              <a:rPr lang="ru-RU" dirty="0"/>
              <a:t>контроль над всей логикой приложения.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49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14D33-AA5F-4657-97D4-F7B5D66D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Итог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64B4F-BF8A-40BF-BADD-D97CA0A91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представляет собой легковесный и удобный инструмент для конвертации единиц информации, разработанный с учетом принципов модульности и производительности.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579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214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Презентация: Конвертер единиц информации</vt:lpstr>
      <vt:lpstr> Введение </vt:lpstr>
      <vt:lpstr>Архитектурные решения </vt:lpstr>
      <vt:lpstr> Схема классов </vt:lpstr>
      <vt:lpstr>Производительность </vt:lpstr>
      <vt:lpstr>Используемые библиотеки </vt:lpstr>
      <vt:lpstr>Итог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Презентация: Конвертер единиц информации</dc:title>
  <dc:creator>st310-02</dc:creator>
  <cp:lastModifiedBy>st310-02</cp:lastModifiedBy>
  <cp:revision>1</cp:revision>
  <dcterms:created xsi:type="dcterms:W3CDTF">2025-03-15T06:58:10Z</dcterms:created>
  <dcterms:modified xsi:type="dcterms:W3CDTF">2025-03-15T07:01:41Z</dcterms:modified>
</cp:coreProperties>
</file>