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7490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7183123"/>
            <a:ext cx="31866840" cy="15280640"/>
          </a:xfrm>
        </p:spPr>
        <p:txBody>
          <a:bodyPr anchor="b"/>
          <a:lstStyle>
            <a:lvl1pPr algn="ctr"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23053043"/>
            <a:ext cx="28117800" cy="10596877"/>
          </a:xfrm>
        </p:spPr>
        <p:txBody>
          <a:bodyPr/>
          <a:lstStyle>
            <a:lvl1pPr marL="0" indent="0" algn="ctr">
              <a:buNone/>
              <a:defRPr sz="9840"/>
            </a:lvl1pPr>
            <a:lvl2pPr marL="1874520" indent="0" algn="ctr">
              <a:buNone/>
              <a:defRPr sz="8200"/>
            </a:lvl2pPr>
            <a:lvl3pPr marL="3749040" indent="0" algn="ctr">
              <a:buNone/>
              <a:defRPr sz="7380"/>
            </a:lvl3pPr>
            <a:lvl4pPr marL="5623560" indent="0" algn="ctr">
              <a:buNone/>
              <a:defRPr sz="6560"/>
            </a:lvl4pPr>
            <a:lvl5pPr marL="7498080" indent="0" algn="ctr">
              <a:buNone/>
              <a:defRPr sz="6560"/>
            </a:lvl5pPr>
            <a:lvl6pPr marL="9372600" indent="0" algn="ctr">
              <a:buNone/>
              <a:defRPr sz="6560"/>
            </a:lvl6pPr>
            <a:lvl7pPr marL="11247120" indent="0" algn="ctr">
              <a:buNone/>
              <a:defRPr sz="6560"/>
            </a:lvl7pPr>
            <a:lvl8pPr marL="13121640" indent="0" algn="ctr">
              <a:buNone/>
              <a:defRPr sz="6560"/>
            </a:lvl8pPr>
            <a:lvl9pPr marL="14996160" indent="0" algn="ctr">
              <a:buNone/>
              <a:defRPr sz="6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2336800"/>
            <a:ext cx="8083868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2336800"/>
            <a:ext cx="23782973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10942333"/>
            <a:ext cx="32335470" cy="18257517"/>
          </a:xfrm>
        </p:spPr>
        <p:txBody>
          <a:bodyPr anchor="b"/>
          <a:lstStyle>
            <a:lvl1pPr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29372573"/>
            <a:ext cx="32335470" cy="9601197"/>
          </a:xfrm>
        </p:spPr>
        <p:txBody>
          <a:bodyPr/>
          <a:lstStyle>
            <a:lvl1pPr marL="0" indent="0">
              <a:buNone/>
              <a:defRPr sz="9840">
                <a:solidFill>
                  <a:schemeClr val="tx1">
                    <a:tint val="82000"/>
                  </a:schemeClr>
                </a:solidFill>
              </a:defRPr>
            </a:lvl1pPr>
            <a:lvl2pPr marL="1874520" indent="0">
              <a:buNone/>
              <a:defRPr sz="8200">
                <a:solidFill>
                  <a:schemeClr val="tx1">
                    <a:tint val="82000"/>
                  </a:schemeClr>
                </a:solidFill>
              </a:defRPr>
            </a:lvl2pPr>
            <a:lvl3pPr marL="374904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3pPr>
            <a:lvl4pPr marL="56235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4pPr>
            <a:lvl5pPr marL="749808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5pPr>
            <a:lvl6pPr marL="937260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6pPr>
            <a:lvl7pPr marL="1124712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7pPr>
            <a:lvl8pPr marL="1312164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8pPr>
            <a:lvl9pPr marL="149961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336810"/>
            <a:ext cx="3233547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10759443"/>
            <a:ext cx="15860194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6032480"/>
            <a:ext cx="1586019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10759443"/>
            <a:ext cx="15938303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6032480"/>
            <a:ext cx="15938303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6319530"/>
            <a:ext cx="18979515" cy="31191200"/>
          </a:xfrm>
        </p:spPr>
        <p:txBody>
          <a:bodyPr/>
          <a:lstStyle>
            <a:lvl1pPr>
              <a:defRPr sz="13120"/>
            </a:lvl1pPr>
            <a:lvl2pPr>
              <a:defRPr sz="11480"/>
            </a:lvl2pPr>
            <a:lvl3pPr>
              <a:defRPr sz="984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6319530"/>
            <a:ext cx="18979515" cy="31191200"/>
          </a:xfrm>
        </p:spPr>
        <p:txBody>
          <a:bodyPr anchor="t"/>
          <a:lstStyle>
            <a:lvl1pPr marL="0" indent="0">
              <a:buNone/>
              <a:defRPr sz="13120"/>
            </a:lvl1pPr>
            <a:lvl2pPr marL="1874520" indent="0">
              <a:buNone/>
              <a:defRPr sz="11480"/>
            </a:lvl2pPr>
            <a:lvl3pPr marL="3749040" indent="0">
              <a:buNone/>
              <a:defRPr sz="9840"/>
            </a:lvl3pPr>
            <a:lvl4pPr marL="5623560" indent="0">
              <a:buNone/>
              <a:defRPr sz="8200"/>
            </a:lvl4pPr>
            <a:lvl5pPr marL="7498080" indent="0">
              <a:buNone/>
              <a:defRPr sz="8200"/>
            </a:lvl5pPr>
            <a:lvl6pPr marL="9372600" indent="0">
              <a:buNone/>
              <a:defRPr sz="8200"/>
            </a:lvl6pPr>
            <a:lvl7pPr marL="11247120" indent="0">
              <a:buNone/>
              <a:defRPr sz="8200"/>
            </a:lvl7pPr>
            <a:lvl8pPr marL="13121640" indent="0">
              <a:buNone/>
              <a:defRPr sz="8200"/>
            </a:lvl8pPr>
            <a:lvl9pPr marL="14996160" indent="0">
              <a:buNone/>
              <a:defRPr sz="8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2336810"/>
            <a:ext cx="3233547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11684000"/>
            <a:ext cx="3233547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40680650"/>
            <a:ext cx="1265301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9040" rtl="0" eaLnBrk="1" latinLnBrk="0" hangingPunct="1">
        <a:lnSpc>
          <a:spcPct val="90000"/>
        </a:lnSpc>
        <a:spcBef>
          <a:spcPct val="0"/>
        </a:spcBef>
        <a:buNone/>
        <a:defRPr sz="18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60" indent="-937260" algn="l" defTabSz="3749040" rtl="0" eaLnBrk="1" latinLnBrk="0" hangingPunct="1">
        <a:lnSpc>
          <a:spcPct val="90000"/>
        </a:lnSpc>
        <a:spcBef>
          <a:spcPts val="4100"/>
        </a:spcBef>
        <a:buFont typeface="Arial" panose="020B0604020202020204" pitchFamily="34" charset="0"/>
        <a:buChar char="•"/>
        <a:defRPr sz="11480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6863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608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86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21843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59334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1pPr>
      <a:lvl2pPr marL="18745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749808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937260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12471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31216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49961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-297180" y="-381000"/>
            <a:ext cx="1062228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2033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286720" y="4423561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203304" y="16936600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and implementing UI 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2033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286720" y="14288680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1157625" y="15470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571498" y="3495662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045843" y="453983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465147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808672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2325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Science?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438572" y="22768615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8635186" y="23531642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1675362" y="40281279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19700868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6993685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7725889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3" y="23346936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051" y="25284671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029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72" y="25248559"/>
            <a:ext cx="6455368" cy="144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286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10</cp:revision>
  <dcterms:created xsi:type="dcterms:W3CDTF">2025-03-03T14:22:12Z</dcterms:created>
  <dcterms:modified xsi:type="dcterms:W3CDTF">2025-03-17T15:03:23Z</dcterms:modified>
</cp:coreProperties>
</file>