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384048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25" d="100"/>
          <a:sy n="25" d="100"/>
        </p:scale>
        <p:origin x="3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7183123"/>
            <a:ext cx="32644080" cy="1528064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3053043"/>
            <a:ext cx="28803600" cy="10596877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2336800"/>
            <a:ext cx="8281035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2336800"/>
            <a:ext cx="24363045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10942333"/>
            <a:ext cx="33124140" cy="18257517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9372573"/>
            <a:ext cx="33124140" cy="9601197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82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82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82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11684000"/>
            <a:ext cx="1632204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11684000"/>
            <a:ext cx="1632204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336810"/>
            <a:ext cx="3312414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10759443"/>
            <a:ext cx="16247028" cy="527303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6032480"/>
            <a:ext cx="1624702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10759443"/>
            <a:ext cx="16327042" cy="527303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6032480"/>
            <a:ext cx="16327042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9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2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926080"/>
            <a:ext cx="12386548" cy="1024128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6319530"/>
            <a:ext cx="19442430" cy="311912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3167360"/>
            <a:ext cx="12386548" cy="2439416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926080"/>
            <a:ext cx="12386548" cy="1024128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6319530"/>
            <a:ext cx="19442430" cy="311912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3167360"/>
            <a:ext cx="12386548" cy="2439416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9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2336810"/>
            <a:ext cx="3312414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11684000"/>
            <a:ext cx="3312414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40680650"/>
            <a:ext cx="86410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40680650"/>
            <a:ext cx="129616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40680650"/>
            <a:ext cx="86410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B1D99A-C902-429E-B31C-C92E1E4D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35C1D1-B94F-C339-E0A1-C1CE05CC7C5D}"/>
              </a:ext>
            </a:extLst>
          </p:cNvPr>
          <p:cNvSpPr/>
          <p:nvPr/>
        </p:nvSpPr>
        <p:spPr>
          <a:xfrm>
            <a:off x="0" y="-381000"/>
            <a:ext cx="10782300" cy="44577000"/>
          </a:xfrm>
          <a:prstGeom prst="rect">
            <a:avLst/>
          </a:prstGeom>
          <a:solidFill>
            <a:srgbClr val="00BC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19C4C-B6AA-6011-C317-029FE1EE4E1E}"/>
              </a:ext>
            </a:extLst>
          </p:cNvPr>
          <p:cNvSpPr txBox="1"/>
          <p:nvPr/>
        </p:nvSpPr>
        <p:spPr>
          <a:xfrm>
            <a:off x="11660504" y="2092496"/>
            <a:ext cx="10622280" cy="4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Statement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 movie review apps focus on sharing opinions with others, often emphasizing a critical analysis of movies. However, there is no dedicated platform for users to privately log their personal thoughts and reflections on the movies they watch.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C5541-7F16-1296-E068-5634D0897C09}"/>
              </a:ext>
            </a:extLst>
          </p:cNvPr>
          <p:cNvSpPr txBox="1"/>
          <p:nvPr/>
        </p:nvSpPr>
        <p:spPr>
          <a:xfrm>
            <a:off x="23741132" y="3648063"/>
            <a:ext cx="10622280" cy="712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Solution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a mobile application designed for individuals who want to keep a personal movie journal. </a:t>
            </a:r>
          </a:p>
          <a:p>
            <a:pPr defTabSz="390534"/>
            <a:endParaRPr lang="en-US" sz="3588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Unlike traditional movie reviewing platforms, </a:t>
            </a:r>
            <a:r>
              <a:rPr lang="en-US" sz="3588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shifts the focus from critique to personal reflection. Instead of rating movies as “good” or “bad”, users can explore how films make them feels, record their emotions, and develop a deeper appreciation for cinema.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5BE48-5EB6-D7E5-8C05-96B648AED136}"/>
              </a:ext>
            </a:extLst>
          </p:cNvPr>
          <p:cNvSpPr txBox="1"/>
          <p:nvPr/>
        </p:nvSpPr>
        <p:spPr>
          <a:xfrm>
            <a:off x="11660504" y="16936601"/>
            <a:ext cx="10622280" cy="547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Challenges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Development – Learning </a:t>
            </a:r>
            <a:r>
              <a:rPr lang="en-US" sz="3588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implementing 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in a mobile environment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integration – Managing and optimizing local storage for journal entries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User-Friendly Design – Creating an interface that is both minimalistic and easy to navigate.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6AABD-301A-0FFC-0FDA-B5CA0E2350F8}"/>
              </a:ext>
            </a:extLst>
          </p:cNvPr>
          <p:cNvSpPr txBox="1"/>
          <p:nvPr/>
        </p:nvSpPr>
        <p:spPr>
          <a:xfrm>
            <a:off x="11660504" y="8211971"/>
            <a:ext cx="10622280" cy="767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Features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 Journal Entries – Securely log and revisit personal thoughts on movies.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 &amp; Filtering – Quickly find entries by title and sort by date or alphabetical order.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Minimalist Dark-Themed UI – Designed for an immersive and distraction-free experience.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Integration - Local database for storing journal entries without needing an internet connection.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Development – Build natively in Java with an intuitive mobile interface.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689AF-5393-68EA-12EA-D7C4BE579D3A}"/>
              </a:ext>
            </a:extLst>
          </p:cNvPr>
          <p:cNvSpPr txBox="1"/>
          <p:nvPr/>
        </p:nvSpPr>
        <p:spPr>
          <a:xfrm>
            <a:off x="23741132" y="13114334"/>
            <a:ext cx="10622280" cy="491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Used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– Core programming language for Android app development.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– Local database solution for offline storage.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SDK – Framework for UI design and system interactions.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F4BD8-3739-16C0-2591-1097ED532EC1}"/>
              </a:ext>
            </a:extLst>
          </p:cNvPr>
          <p:cNvSpPr txBox="1"/>
          <p:nvPr/>
        </p:nvSpPr>
        <p:spPr>
          <a:xfrm>
            <a:off x="160020" y="1430776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0534"/>
            <a:r>
              <a:rPr lang="en-US" sz="8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endParaRPr lang="en-US" sz="8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CE3DF90B-B0E7-9EEE-3715-DE1362DA48BB}"/>
              </a:ext>
            </a:extLst>
          </p:cNvPr>
          <p:cNvSpPr/>
          <p:nvPr/>
        </p:nvSpPr>
        <p:spPr>
          <a:xfrm>
            <a:off x="1028698" y="3837868"/>
            <a:ext cx="8568690" cy="3048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7ADB4-5119-B969-C121-6D58ACD47AE5}"/>
              </a:ext>
            </a:extLst>
          </p:cNvPr>
          <p:cNvSpPr txBox="1"/>
          <p:nvPr/>
        </p:nvSpPr>
        <p:spPr>
          <a:xfrm>
            <a:off x="1503043" y="4539831"/>
            <a:ext cx="762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i="1" dirty="0">
                <a:solidFill>
                  <a:schemeClr val="bg1"/>
                </a:solidFill>
              </a:rPr>
              <a:t>An App for Movie Enjoyers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99AD9-6CB1-1A82-E90C-13CBA5962151}"/>
              </a:ext>
            </a:extLst>
          </p:cNvPr>
          <p:cNvSpPr txBox="1"/>
          <p:nvPr/>
        </p:nvSpPr>
        <p:spPr>
          <a:xfrm>
            <a:off x="922348" y="30106081"/>
            <a:ext cx="87813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Zach Cunningham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6CBEED-722C-C519-7FC7-FF12A0E5AEEA}"/>
              </a:ext>
            </a:extLst>
          </p:cNvPr>
          <p:cNvSpPr txBox="1"/>
          <p:nvPr/>
        </p:nvSpPr>
        <p:spPr>
          <a:xfrm>
            <a:off x="1265873" y="38814075"/>
            <a:ext cx="80943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Nate Hoffman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8A435-07B1-AF79-B1CA-1A1B4C8BE3DD}"/>
              </a:ext>
            </a:extLst>
          </p:cNvPr>
          <p:cNvSpPr txBox="1"/>
          <p:nvPr/>
        </p:nvSpPr>
        <p:spPr>
          <a:xfrm>
            <a:off x="689774" y="41560401"/>
            <a:ext cx="98599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Advisor: Dr. Fred Annexstein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0BEE0433-E30B-03E4-CBA2-6DEE7A6E6736}"/>
              </a:ext>
            </a:extLst>
          </p:cNvPr>
          <p:cNvSpPr/>
          <p:nvPr/>
        </p:nvSpPr>
        <p:spPr>
          <a:xfrm>
            <a:off x="11895772" y="22768616"/>
            <a:ext cx="24718328" cy="319985"/>
          </a:xfrm>
          <a:prstGeom prst="flowChartAlternateProcess">
            <a:avLst/>
          </a:prstGeom>
          <a:solidFill>
            <a:srgbClr val="00BCD4"/>
          </a:solidFill>
          <a:ln>
            <a:solidFill>
              <a:srgbClr val="00BC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FA221-F549-8E1D-77B6-9A4A34AB79C6}"/>
              </a:ext>
            </a:extLst>
          </p:cNvPr>
          <p:cNvSpPr txBox="1"/>
          <p:nvPr/>
        </p:nvSpPr>
        <p:spPr>
          <a:xfrm>
            <a:off x="19092386" y="23531643"/>
            <a:ext cx="10325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Interfaces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2E5D85-F928-0FA4-75F7-BF9C6E6BCD61}"/>
              </a:ext>
            </a:extLst>
          </p:cNvPr>
          <p:cNvSpPr txBox="1"/>
          <p:nvPr/>
        </p:nvSpPr>
        <p:spPr>
          <a:xfrm>
            <a:off x="12132563" y="40281280"/>
            <a:ext cx="8194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New Entry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92D34-CEEC-AA4D-78EB-B4DFAE248F7B}"/>
              </a:ext>
            </a:extLst>
          </p:cNvPr>
          <p:cNvSpPr txBox="1"/>
          <p:nvPr/>
        </p:nvSpPr>
        <p:spPr>
          <a:xfrm>
            <a:off x="20158068" y="40390851"/>
            <a:ext cx="8193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View Entry</a:t>
            </a:r>
          </a:p>
        </p:txBody>
      </p:sp>
      <p:pic>
        <p:nvPicPr>
          <p:cNvPr id="10" name="Picture 9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114B9CFD-9FC6-517C-A235-9BC36892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42" y="6993686"/>
            <a:ext cx="6960802" cy="156195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657D64-D0B3-1FB2-7EB7-20D2601F3D64}"/>
              </a:ext>
            </a:extLst>
          </p:cNvPr>
          <p:cNvSpPr txBox="1"/>
          <p:nvPr/>
        </p:nvSpPr>
        <p:spPr>
          <a:xfrm>
            <a:off x="28183089" y="40390851"/>
            <a:ext cx="8193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Edit Entry</a:t>
            </a:r>
          </a:p>
        </p:txBody>
      </p:sp>
      <p:pic>
        <p:nvPicPr>
          <p:cNvPr id="35" name="Picture 34" descr="A person with a mustache wearing glasses&#10;&#10;AI-generated content may be incorrect.">
            <a:extLst>
              <a:ext uri="{FF2B5EF4-FFF2-40B4-BE49-F238E27FC236}">
                <a16:creationId xmlns:a16="http://schemas.microsoft.com/office/drawing/2014/main" id="{7CA14971-907D-35AD-3DE2-38C412F8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21" y="32319799"/>
            <a:ext cx="5990208" cy="6494276"/>
          </a:xfrm>
          <a:prstGeom prst="rect">
            <a:avLst/>
          </a:prstGeom>
        </p:spPr>
      </p:pic>
      <p:pic>
        <p:nvPicPr>
          <p:cNvPr id="39" name="Picture 38" descr="A person with long hair and mustache wearing glasses&#10;&#10;AI-generated content may be incorrect.">
            <a:extLst>
              <a:ext uri="{FF2B5EF4-FFF2-40B4-BE49-F238E27FC236}">
                <a16:creationId xmlns:a16="http://schemas.microsoft.com/office/drawing/2014/main" id="{2C264D89-C5D0-DE29-1994-392873D66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44" y="23346937"/>
            <a:ext cx="6595401" cy="6595401"/>
          </a:xfrm>
          <a:prstGeom prst="rect">
            <a:avLst/>
          </a:prstGeom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CAD9EBFA-7D74-E6C2-9FFF-5716A2A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251" y="25284672"/>
            <a:ext cx="6455368" cy="14485353"/>
          </a:xfrm>
          <a:prstGeom prst="rect">
            <a:avLst/>
          </a:prstGeom>
        </p:spPr>
      </p:pic>
      <p:pic>
        <p:nvPicPr>
          <p:cNvPr id="16" name="Picture 15" descr="A screen shot of a phone&#10;&#10;AI-generated content may be incorrect.">
            <a:extLst>
              <a:ext uri="{FF2B5EF4-FFF2-40B4-BE49-F238E27FC236}">
                <a16:creationId xmlns:a16="http://schemas.microsoft.com/office/drawing/2014/main" id="{30AA7569-F6A7-888C-7E6B-EC0E738B64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230" y="25296091"/>
            <a:ext cx="6455369" cy="14485354"/>
          </a:xfrm>
          <a:prstGeom prst="rect">
            <a:avLst/>
          </a:prstGeom>
        </p:spPr>
      </p:pic>
      <p:pic>
        <p:nvPicPr>
          <p:cNvPr id="23" name="Picture 22" descr="A screenshot of a phone&#10;&#10;AI-generated content may be incorrect.">
            <a:extLst>
              <a:ext uri="{FF2B5EF4-FFF2-40B4-BE49-F238E27FC236}">
                <a16:creationId xmlns:a16="http://schemas.microsoft.com/office/drawing/2014/main" id="{7409A200-C097-7F4B-B905-869CF3835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272" y="25248559"/>
            <a:ext cx="6455368" cy="1448535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20ABFC1-CEE9-C487-829A-07842AEB8F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68266" y="19533705"/>
            <a:ext cx="3568013" cy="158888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6675CE2-920E-C7FC-DC9E-132EA515FE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41132" y="18997613"/>
            <a:ext cx="2477478" cy="2477478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9E721C6-42E0-D2C8-9EAF-60FD6458D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885933" y="19110279"/>
            <a:ext cx="2564576" cy="2564576"/>
          </a:xfrm>
          <a:prstGeom prst="rect">
            <a:avLst/>
          </a:prstGeom>
        </p:spPr>
      </p:pic>
      <p:pic>
        <p:nvPicPr>
          <p:cNvPr id="14" name="Picture 13" descr="A blue and grey movie clapper board&#10;&#10;AI-generated content may be incorrect.">
            <a:extLst>
              <a:ext uri="{FF2B5EF4-FFF2-40B4-BE49-F238E27FC236}">
                <a16:creationId xmlns:a16="http://schemas.microsoft.com/office/drawing/2014/main" id="{198FEA23-DEAD-D028-B37D-7CB241E0E9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26" y="621781"/>
            <a:ext cx="2941431" cy="29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284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 Cunningham</dc:creator>
  <cp:lastModifiedBy>Hoffman, Nathaniel (hoffman3)</cp:lastModifiedBy>
  <cp:revision>15</cp:revision>
  <dcterms:created xsi:type="dcterms:W3CDTF">2025-03-03T14:22:12Z</dcterms:created>
  <dcterms:modified xsi:type="dcterms:W3CDTF">2025-03-24T00:56:57Z</dcterms:modified>
</cp:coreProperties>
</file>