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</p:sldIdLst>
  <p:sldSz cx="384048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7183123"/>
            <a:ext cx="32644080" cy="1528064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3053043"/>
            <a:ext cx="28803600" cy="1059687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7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336800"/>
            <a:ext cx="8281035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336800"/>
            <a:ext cx="24363045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7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10942333"/>
            <a:ext cx="33124140" cy="1825751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9372573"/>
            <a:ext cx="33124140" cy="960119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>
                    <a:tint val="82000"/>
                  </a:schemeClr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82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82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9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1684000"/>
            <a:ext cx="1632204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1684000"/>
            <a:ext cx="1632204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336810"/>
            <a:ext cx="3312414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10759443"/>
            <a:ext cx="16247028" cy="527303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6032480"/>
            <a:ext cx="1624702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10759443"/>
            <a:ext cx="16327042" cy="527303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6032480"/>
            <a:ext cx="1632704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98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2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926080"/>
            <a:ext cx="12386548" cy="102412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6319530"/>
            <a:ext cx="19442430" cy="311912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167360"/>
            <a:ext cx="12386548" cy="2439416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6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926080"/>
            <a:ext cx="12386548" cy="1024128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6319530"/>
            <a:ext cx="19442430" cy="311912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3167360"/>
            <a:ext cx="12386548" cy="2439416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336810"/>
            <a:ext cx="3312414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1684000"/>
            <a:ext cx="3312414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40680650"/>
            <a:ext cx="86410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40680650"/>
            <a:ext cx="129616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40680650"/>
            <a:ext cx="86410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0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0" y="-381000"/>
            <a:ext cx="1078230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6605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741132" y="3648063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660504" y="16936601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</a:t>
            </a:r>
            <a:r>
              <a:rPr lang="en-US" sz="3588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 implementing 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6605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741132" y="13114334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160020" y="1430776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1028698" y="3837868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503043" y="4539831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922348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1265873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6897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895772" y="22768616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9092386" y="23531643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2132563" y="40281280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20158068" y="40390851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642" y="6993686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8183089" y="40390851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7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44" y="23346937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251" y="25284672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2230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272" y="25248559"/>
            <a:ext cx="6455368" cy="1448535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20ABFC1-CEE9-C487-829A-07842AEB8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68266" y="19533705"/>
            <a:ext cx="3568013" cy="158888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6675CE2-920E-C7FC-DC9E-132EA515F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41132" y="18997613"/>
            <a:ext cx="2477478" cy="247747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9E721C6-42E0-D2C8-9EAF-60FD6458D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885933" y="19110279"/>
            <a:ext cx="2564576" cy="2564576"/>
          </a:xfrm>
          <a:prstGeom prst="rect">
            <a:avLst/>
          </a:prstGeom>
        </p:spPr>
      </p:pic>
      <p:pic>
        <p:nvPicPr>
          <p:cNvPr id="14" name="Picture 13" descr="A blue and grey movie clapper board&#10;&#10;AI-generated content may be incorrect.">
            <a:extLst>
              <a:ext uri="{FF2B5EF4-FFF2-40B4-BE49-F238E27FC236}">
                <a16:creationId xmlns:a16="http://schemas.microsoft.com/office/drawing/2014/main" id="{198FEA23-DEAD-D028-B37D-7CB241E0E9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26" y="621781"/>
            <a:ext cx="2941431" cy="29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284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15</cp:revision>
  <dcterms:created xsi:type="dcterms:W3CDTF">2025-03-03T14:22:12Z</dcterms:created>
  <dcterms:modified xsi:type="dcterms:W3CDTF">2025-03-24T00:50:24Z</dcterms:modified>
</cp:coreProperties>
</file>