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9" r:id="rId2"/>
  </p:sldIdLst>
  <p:sldSz cx="37490400" cy="438912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CD4"/>
    <a:srgbClr val="12121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 varScale="1">
        <p:scale>
          <a:sx n="25" d="100"/>
          <a:sy n="25" d="100"/>
        </p:scale>
        <p:origin x="343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811780" y="7183123"/>
            <a:ext cx="31866840" cy="15280640"/>
          </a:xfrm>
        </p:spPr>
        <p:txBody>
          <a:bodyPr anchor="b"/>
          <a:lstStyle>
            <a:lvl1pPr algn="ctr">
              <a:defRPr sz="2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686300" y="23053043"/>
            <a:ext cx="28117800" cy="10596877"/>
          </a:xfrm>
        </p:spPr>
        <p:txBody>
          <a:bodyPr/>
          <a:lstStyle>
            <a:lvl1pPr marL="0" indent="0" algn="ctr">
              <a:buNone/>
              <a:defRPr sz="9840"/>
            </a:lvl1pPr>
            <a:lvl2pPr marL="1874520" indent="0" algn="ctr">
              <a:buNone/>
              <a:defRPr sz="8200"/>
            </a:lvl2pPr>
            <a:lvl3pPr marL="3749040" indent="0" algn="ctr">
              <a:buNone/>
              <a:defRPr sz="7380"/>
            </a:lvl3pPr>
            <a:lvl4pPr marL="5623560" indent="0" algn="ctr">
              <a:buNone/>
              <a:defRPr sz="6560"/>
            </a:lvl4pPr>
            <a:lvl5pPr marL="7498080" indent="0" algn="ctr">
              <a:buNone/>
              <a:defRPr sz="6560"/>
            </a:lvl5pPr>
            <a:lvl6pPr marL="9372600" indent="0" algn="ctr">
              <a:buNone/>
              <a:defRPr sz="6560"/>
            </a:lvl6pPr>
            <a:lvl7pPr marL="11247120" indent="0" algn="ctr">
              <a:buNone/>
              <a:defRPr sz="6560"/>
            </a:lvl7pPr>
            <a:lvl8pPr marL="13121640" indent="0" algn="ctr">
              <a:buNone/>
              <a:defRPr sz="6560"/>
            </a:lvl8pPr>
            <a:lvl9pPr marL="14996160" indent="0" algn="ctr">
              <a:buNone/>
              <a:defRPr sz="65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9628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770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6829069" y="2336800"/>
            <a:ext cx="8083868" cy="371957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7467" y="2336800"/>
            <a:ext cx="23782973" cy="3719576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7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7052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57941" y="10942333"/>
            <a:ext cx="32335470" cy="18257517"/>
          </a:xfrm>
        </p:spPr>
        <p:txBody>
          <a:bodyPr anchor="b"/>
          <a:lstStyle>
            <a:lvl1pPr>
              <a:defRPr sz="24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57941" y="29372573"/>
            <a:ext cx="32335470" cy="9601197"/>
          </a:xfrm>
        </p:spPr>
        <p:txBody>
          <a:bodyPr/>
          <a:lstStyle>
            <a:lvl1pPr marL="0" indent="0">
              <a:buNone/>
              <a:defRPr sz="9840">
                <a:solidFill>
                  <a:schemeClr val="tx1">
                    <a:tint val="82000"/>
                  </a:schemeClr>
                </a:solidFill>
              </a:defRPr>
            </a:lvl1pPr>
            <a:lvl2pPr marL="1874520" indent="0">
              <a:buNone/>
              <a:defRPr sz="8200">
                <a:solidFill>
                  <a:schemeClr val="tx1">
                    <a:tint val="82000"/>
                  </a:schemeClr>
                </a:solidFill>
              </a:defRPr>
            </a:lvl2pPr>
            <a:lvl3pPr marL="3749040" indent="0">
              <a:buNone/>
              <a:defRPr sz="7380">
                <a:solidFill>
                  <a:schemeClr val="tx1">
                    <a:tint val="82000"/>
                  </a:schemeClr>
                </a:solidFill>
              </a:defRPr>
            </a:lvl3pPr>
            <a:lvl4pPr marL="562356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4pPr>
            <a:lvl5pPr marL="749808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5pPr>
            <a:lvl6pPr marL="937260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6pPr>
            <a:lvl7pPr marL="1124712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7pPr>
            <a:lvl8pPr marL="1312164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8pPr>
            <a:lvl9pPr marL="14996160" indent="0">
              <a:buNone/>
              <a:defRPr sz="65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111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7465" y="11684000"/>
            <a:ext cx="159334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8979515" y="11684000"/>
            <a:ext cx="15933420" cy="278485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40355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336810"/>
            <a:ext cx="32335470" cy="848360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2352" y="10759443"/>
            <a:ext cx="15860194" cy="5273037"/>
          </a:xfrm>
        </p:spPr>
        <p:txBody>
          <a:bodyPr anchor="b"/>
          <a:lstStyle>
            <a:lvl1pPr marL="0" indent="0">
              <a:buNone/>
              <a:defRPr sz="9840" b="1"/>
            </a:lvl1pPr>
            <a:lvl2pPr marL="1874520" indent="0">
              <a:buNone/>
              <a:defRPr sz="8200" b="1"/>
            </a:lvl2pPr>
            <a:lvl3pPr marL="3749040" indent="0">
              <a:buNone/>
              <a:defRPr sz="7380" b="1"/>
            </a:lvl3pPr>
            <a:lvl4pPr marL="5623560" indent="0">
              <a:buNone/>
              <a:defRPr sz="6560" b="1"/>
            </a:lvl4pPr>
            <a:lvl5pPr marL="7498080" indent="0">
              <a:buNone/>
              <a:defRPr sz="6560" b="1"/>
            </a:lvl5pPr>
            <a:lvl6pPr marL="9372600" indent="0">
              <a:buNone/>
              <a:defRPr sz="6560" b="1"/>
            </a:lvl6pPr>
            <a:lvl7pPr marL="11247120" indent="0">
              <a:buNone/>
              <a:defRPr sz="6560" b="1"/>
            </a:lvl7pPr>
            <a:lvl8pPr marL="13121640" indent="0">
              <a:buNone/>
              <a:defRPr sz="6560" b="1"/>
            </a:lvl8pPr>
            <a:lvl9pPr marL="14996160" indent="0">
              <a:buNone/>
              <a:defRPr sz="6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2352" y="16032480"/>
            <a:ext cx="15860194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8979517" y="10759443"/>
            <a:ext cx="15938303" cy="5273037"/>
          </a:xfrm>
        </p:spPr>
        <p:txBody>
          <a:bodyPr anchor="b"/>
          <a:lstStyle>
            <a:lvl1pPr marL="0" indent="0">
              <a:buNone/>
              <a:defRPr sz="9840" b="1"/>
            </a:lvl1pPr>
            <a:lvl2pPr marL="1874520" indent="0">
              <a:buNone/>
              <a:defRPr sz="8200" b="1"/>
            </a:lvl2pPr>
            <a:lvl3pPr marL="3749040" indent="0">
              <a:buNone/>
              <a:defRPr sz="7380" b="1"/>
            </a:lvl3pPr>
            <a:lvl4pPr marL="5623560" indent="0">
              <a:buNone/>
              <a:defRPr sz="6560" b="1"/>
            </a:lvl4pPr>
            <a:lvl5pPr marL="7498080" indent="0">
              <a:buNone/>
              <a:defRPr sz="6560" b="1"/>
            </a:lvl5pPr>
            <a:lvl6pPr marL="9372600" indent="0">
              <a:buNone/>
              <a:defRPr sz="6560" b="1"/>
            </a:lvl6pPr>
            <a:lvl7pPr marL="11247120" indent="0">
              <a:buNone/>
              <a:defRPr sz="6560" b="1"/>
            </a:lvl7pPr>
            <a:lvl8pPr marL="13121640" indent="0">
              <a:buNone/>
              <a:defRPr sz="6560" b="1"/>
            </a:lvl8pPr>
            <a:lvl9pPr marL="14996160" indent="0">
              <a:buNone/>
              <a:defRPr sz="65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8979517" y="16032480"/>
            <a:ext cx="15938303" cy="23581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53035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8051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675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926080"/>
            <a:ext cx="12091630" cy="10241280"/>
          </a:xfrm>
        </p:spPr>
        <p:txBody>
          <a:bodyPr anchor="b"/>
          <a:lstStyle>
            <a:lvl1pPr>
              <a:defRPr sz="1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938303" y="6319530"/>
            <a:ext cx="18979515" cy="31191200"/>
          </a:xfrm>
        </p:spPr>
        <p:txBody>
          <a:bodyPr/>
          <a:lstStyle>
            <a:lvl1pPr>
              <a:defRPr sz="13120"/>
            </a:lvl1pPr>
            <a:lvl2pPr>
              <a:defRPr sz="11480"/>
            </a:lvl2pPr>
            <a:lvl3pPr>
              <a:defRPr sz="984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13167360"/>
            <a:ext cx="12091630" cy="24394163"/>
          </a:xfrm>
        </p:spPr>
        <p:txBody>
          <a:bodyPr/>
          <a:lstStyle>
            <a:lvl1pPr marL="0" indent="0">
              <a:buNone/>
              <a:defRPr sz="6560"/>
            </a:lvl1pPr>
            <a:lvl2pPr marL="1874520" indent="0">
              <a:buNone/>
              <a:defRPr sz="5740"/>
            </a:lvl2pPr>
            <a:lvl3pPr marL="3749040" indent="0">
              <a:buNone/>
              <a:defRPr sz="4920"/>
            </a:lvl3pPr>
            <a:lvl4pPr marL="5623560" indent="0">
              <a:buNone/>
              <a:defRPr sz="4100"/>
            </a:lvl4pPr>
            <a:lvl5pPr marL="7498080" indent="0">
              <a:buNone/>
              <a:defRPr sz="4100"/>
            </a:lvl5pPr>
            <a:lvl6pPr marL="9372600" indent="0">
              <a:buNone/>
              <a:defRPr sz="4100"/>
            </a:lvl6pPr>
            <a:lvl7pPr marL="11247120" indent="0">
              <a:buNone/>
              <a:defRPr sz="4100"/>
            </a:lvl7pPr>
            <a:lvl8pPr marL="13121640" indent="0">
              <a:buNone/>
              <a:defRPr sz="4100"/>
            </a:lvl8pPr>
            <a:lvl9pPr marL="149961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90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2348" y="2926080"/>
            <a:ext cx="12091630" cy="10241280"/>
          </a:xfrm>
        </p:spPr>
        <p:txBody>
          <a:bodyPr anchor="b"/>
          <a:lstStyle>
            <a:lvl1pPr>
              <a:defRPr sz="131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938303" y="6319530"/>
            <a:ext cx="18979515" cy="31191200"/>
          </a:xfrm>
        </p:spPr>
        <p:txBody>
          <a:bodyPr anchor="t"/>
          <a:lstStyle>
            <a:lvl1pPr marL="0" indent="0">
              <a:buNone/>
              <a:defRPr sz="13120"/>
            </a:lvl1pPr>
            <a:lvl2pPr marL="1874520" indent="0">
              <a:buNone/>
              <a:defRPr sz="11480"/>
            </a:lvl2pPr>
            <a:lvl3pPr marL="3749040" indent="0">
              <a:buNone/>
              <a:defRPr sz="9840"/>
            </a:lvl3pPr>
            <a:lvl4pPr marL="5623560" indent="0">
              <a:buNone/>
              <a:defRPr sz="8200"/>
            </a:lvl4pPr>
            <a:lvl5pPr marL="7498080" indent="0">
              <a:buNone/>
              <a:defRPr sz="8200"/>
            </a:lvl5pPr>
            <a:lvl6pPr marL="9372600" indent="0">
              <a:buNone/>
              <a:defRPr sz="8200"/>
            </a:lvl6pPr>
            <a:lvl7pPr marL="11247120" indent="0">
              <a:buNone/>
              <a:defRPr sz="8200"/>
            </a:lvl7pPr>
            <a:lvl8pPr marL="13121640" indent="0">
              <a:buNone/>
              <a:defRPr sz="8200"/>
            </a:lvl8pPr>
            <a:lvl9pPr marL="14996160" indent="0">
              <a:buNone/>
              <a:defRPr sz="8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2348" y="13167360"/>
            <a:ext cx="12091630" cy="24394163"/>
          </a:xfrm>
        </p:spPr>
        <p:txBody>
          <a:bodyPr/>
          <a:lstStyle>
            <a:lvl1pPr marL="0" indent="0">
              <a:buNone/>
              <a:defRPr sz="6560"/>
            </a:lvl1pPr>
            <a:lvl2pPr marL="1874520" indent="0">
              <a:buNone/>
              <a:defRPr sz="5740"/>
            </a:lvl2pPr>
            <a:lvl3pPr marL="3749040" indent="0">
              <a:buNone/>
              <a:defRPr sz="4920"/>
            </a:lvl3pPr>
            <a:lvl4pPr marL="5623560" indent="0">
              <a:buNone/>
              <a:defRPr sz="4100"/>
            </a:lvl4pPr>
            <a:lvl5pPr marL="7498080" indent="0">
              <a:buNone/>
              <a:defRPr sz="4100"/>
            </a:lvl5pPr>
            <a:lvl6pPr marL="9372600" indent="0">
              <a:buNone/>
              <a:defRPr sz="4100"/>
            </a:lvl6pPr>
            <a:lvl7pPr marL="11247120" indent="0">
              <a:buNone/>
              <a:defRPr sz="4100"/>
            </a:lvl7pPr>
            <a:lvl8pPr marL="13121640" indent="0">
              <a:buNone/>
              <a:defRPr sz="4100"/>
            </a:lvl8pPr>
            <a:lvl9pPr marL="14996160" indent="0">
              <a:buNone/>
              <a:defRPr sz="41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35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77465" y="2336810"/>
            <a:ext cx="32335470" cy="848360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7465" y="11684000"/>
            <a:ext cx="32335470" cy="27848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577465" y="40680650"/>
            <a:ext cx="84353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2C79895-A42C-44A3-88EB-31C1EF1E5FC8}" type="datetimeFigureOut">
              <a:rPr lang="en-US" smtClean="0"/>
              <a:t>3/17/2025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418695" y="40680650"/>
            <a:ext cx="1265301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6477595" y="40680650"/>
            <a:ext cx="8435340" cy="23368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9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DBC36C-CF40-47DB-8DFF-D7A1FAA8A8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061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3749040" rtl="0" eaLnBrk="1" latinLnBrk="0" hangingPunct="1">
        <a:lnSpc>
          <a:spcPct val="90000"/>
        </a:lnSpc>
        <a:spcBef>
          <a:spcPct val="0"/>
        </a:spcBef>
        <a:buNone/>
        <a:defRPr sz="180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7260" indent="-937260" algn="l" defTabSz="3749040" rtl="0" eaLnBrk="1" latinLnBrk="0" hangingPunct="1">
        <a:lnSpc>
          <a:spcPct val="90000"/>
        </a:lnSpc>
        <a:spcBef>
          <a:spcPts val="4100"/>
        </a:spcBef>
        <a:buFont typeface="Arial" panose="020B0604020202020204" pitchFamily="34" charset="0"/>
        <a:buChar char="•"/>
        <a:defRPr sz="11480" kern="1200">
          <a:solidFill>
            <a:schemeClr val="tx1"/>
          </a:solidFill>
          <a:latin typeface="+mn-lt"/>
          <a:ea typeface="+mn-ea"/>
          <a:cs typeface="+mn-cs"/>
        </a:defRPr>
      </a:lvl1pPr>
      <a:lvl2pPr marL="281178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9840" kern="1200">
          <a:solidFill>
            <a:schemeClr val="tx1"/>
          </a:solidFill>
          <a:latin typeface="+mn-lt"/>
          <a:ea typeface="+mn-ea"/>
          <a:cs typeface="+mn-cs"/>
        </a:defRPr>
      </a:lvl2pPr>
      <a:lvl3pPr marL="468630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6082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4pPr>
      <a:lvl5pPr marL="843534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5pPr>
      <a:lvl6pPr marL="1030986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6pPr>
      <a:lvl7pPr marL="1218438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7pPr>
      <a:lvl8pPr marL="1405890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8pPr>
      <a:lvl9pPr marL="15933420" indent="-937260" algn="l" defTabSz="3749040" rtl="0" eaLnBrk="1" latinLnBrk="0" hangingPunct="1">
        <a:lnSpc>
          <a:spcPct val="90000"/>
        </a:lnSpc>
        <a:spcBef>
          <a:spcPts val="2050"/>
        </a:spcBef>
        <a:buFont typeface="Arial" panose="020B0604020202020204" pitchFamily="34" charset="0"/>
        <a:buChar char="•"/>
        <a:defRPr sz="73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1pPr>
      <a:lvl2pPr marL="187452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2pPr>
      <a:lvl3pPr marL="374904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3pPr>
      <a:lvl4pPr marL="562356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4pPr>
      <a:lvl5pPr marL="749808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5pPr>
      <a:lvl6pPr marL="937260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6pPr>
      <a:lvl7pPr marL="1124712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7pPr>
      <a:lvl8pPr marL="1312164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8pPr>
      <a:lvl9pPr marL="14996160" algn="l" defTabSz="3749040" rtl="0" eaLnBrk="1" latinLnBrk="0" hangingPunct="1">
        <a:defRPr sz="73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jp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sv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jpg"/><Relationship Id="rId9" Type="http://schemas.openxmlformats.org/officeDocument/2006/relationships/image" Target="../media/image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21212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FB1D99A-C902-429E-B31C-C92E1E4D8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DD35C1D1-B94F-C339-E0A1-C1CE05CC7C5D}"/>
              </a:ext>
            </a:extLst>
          </p:cNvPr>
          <p:cNvSpPr/>
          <p:nvPr/>
        </p:nvSpPr>
        <p:spPr>
          <a:xfrm>
            <a:off x="-297180" y="-381000"/>
            <a:ext cx="10622280" cy="44577000"/>
          </a:xfrm>
          <a:prstGeom prst="rect">
            <a:avLst/>
          </a:prstGeom>
          <a:solidFill>
            <a:srgbClr val="00BCD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7319C4C-B6AA-6011-C317-029FE1EE4E1E}"/>
              </a:ext>
            </a:extLst>
          </p:cNvPr>
          <p:cNvSpPr txBox="1"/>
          <p:nvPr/>
        </p:nvSpPr>
        <p:spPr>
          <a:xfrm>
            <a:off x="11203304" y="2092496"/>
            <a:ext cx="10622280" cy="4366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Problem Statement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Most movie review apps focus on sharing opinions with others, often emphasizing a critical analysis of movies. However, there is no dedicated platform for users to privately log their personal thoughts and reflections on the movies they watch.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7C5541-7F16-1296-E068-5634D0897C09}"/>
              </a:ext>
            </a:extLst>
          </p:cNvPr>
          <p:cNvSpPr txBox="1"/>
          <p:nvPr/>
        </p:nvSpPr>
        <p:spPr>
          <a:xfrm>
            <a:off x="23283932" y="3648062"/>
            <a:ext cx="10622280" cy="71270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Our Solution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is a mobile application designed for individuals who want to keep a personal movie journal. </a:t>
            </a:r>
          </a:p>
          <a:p>
            <a:pPr defTabSz="390534"/>
            <a:endParaRPr lang="en-US" sz="3588" dirty="0">
              <a:solidFill>
                <a:prstClr val="white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defTabSz="390534"/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Unlike traditional movie reviewing platforms, </a:t>
            </a:r>
            <a:r>
              <a:rPr lang="en-US" sz="3588" dirty="0" err="1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shifts the focus from critique to personal reflection. Instead of rating movies as “good” or “bad”, users can explore how films make them feels, record their emotions, and develop a deeper appreciation for cinema.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975BE48-5EB6-D7E5-8C05-96B648AED136}"/>
              </a:ext>
            </a:extLst>
          </p:cNvPr>
          <p:cNvSpPr txBox="1"/>
          <p:nvPr/>
        </p:nvSpPr>
        <p:spPr>
          <a:xfrm>
            <a:off x="11203304" y="16936600"/>
            <a:ext cx="10622280" cy="5470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Challenges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Learning and implementing UI best practices in a mobile environment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– Managing and optimizing local storage for journal entries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User-Friendly Design – Creating an interface that is both minimalistic and easy to navigate.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76AABD-301A-0FFC-0FDA-B5CA0E2350F8}"/>
              </a:ext>
            </a:extLst>
          </p:cNvPr>
          <p:cNvSpPr txBox="1"/>
          <p:nvPr/>
        </p:nvSpPr>
        <p:spPr>
          <a:xfrm>
            <a:off x="11203304" y="8211971"/>
            <a:ext cx="10622280" cy="7679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Key Features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Private Journal Entries – Securely log and revisit personal thoughts on movies.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Search &amp; Filtering – Quickly find entries by title and sort by date or alphabetical order.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Minimalist Dark-Themed UI – Designed for an immersive and distraction-free experience.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Integration - Local database for storing journal entries without needing an internet connection.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Development – Build natively in Java with an intuitive mobile interface.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C689AF-5393-68EA-12EA-D7C4BE579D3A}"/>
              </a:ext>
            </a:extLst>
          </p:cNvPr>
          <p:cNvSpPr txBox="1"/>
          <p:nvPr/>
        </p:nvSpPr>
        <p:spPr>
          <a:xfrm>
            <a:off x="23283932" y="13114334"/>
            <a:ext cx="10622280" cy="49185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390534"/>
            <a:r>
              <a:rPr lang="en-US" sz="6834" dirty="0">
                <a:solidFill>
                  <a:srgbClr val="00BCD4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Technologies Used</a:t>
            </a:r>
          </a:p>
          <a:p>
            <a:pPr defTabSz="390534"/>
            <a:endParaRPr lang="en-US" sz="3000" dirty="0">
              <a:solidFill>
                <a:srgbClr val="00BCD4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Java – Core programming language for Android app development.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SQLite – Local database solution for offline storage.</a:t>
            </a:r>
          </a:p>
          <a:p>
            <a:pPr marL="488168" indent="-488168" defTabSz="390534">
              <a:buFont typeface="Arial" panose="020B0604020202020204" pitchFamily="34" charset="0"/>
              <a:buChar char="•"/>
            </a:pPr>
            <a:r>
              <a:rPr lang="en-US" sz="3588" dirty="0">
                <a:solidFill>
                  <a:prstClr val="white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Android SDK – Framework for UI design and system interactions.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75F4BD8-3739-16C0-2591-1097ED532EC1}"/>
              </a:ext>
            </a:extLst>
          </p:cNvPr>
          <p:cNvSpPr txBox="1"/>
          <p:nvPr/>
        </p:nvSpPr>
        <p:spPr>
          <a:xfrm>
            <a:off x="1157625" y="1547082"/>
            <a:ext cx="762000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390534"/>
            <a:r>
              <a:rPr lang="en-US" sz="8000" dirty="0" err="1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MovieJournal</a:t>
            </a:r>
            <a:endParaRPr lang="en-US" sz="800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2" name="Flowchart: Alternate Process 11">
            <a:extLst>
              <a:ext uri="{FF2B5EF4-FFF2-40B4-BE49-F238E27FC236}">
                <a16:creationId xmlns:a16="http://schemas.microsoft.com/office/drawing/2014/main" id="{CE3DF90B-B0E7-9EEE-3715-DE1362DA48BB}"/>
              </a:ext>
            </a:extLst>
          </p:cNvPr>
          <p:cNvSpPr/>
          <p:nvPr/>
        </p:nvSpPr>
        <p:spPr>
          <a:xfrm>
            <a:off x="571498" y="3495662"/>
            <a:ext cx="8568690" cy="304800"/>
          </a:xfrm>
          <a:prstGeom prst="flowChartAlternateProcess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77ADB4-5119-B969-C121-6D58ACD47AE5}"/>
              </a:ext>
            </a:extLst>
          </p:cNvPr>
          <p:cNvSpPr txBox="1"/>
          <p:nvPr/>
        </p:nvSpPr>
        <p:spPr>
          <a:xfrm>
            <a:off x="1045843" y="4539830"/>
            <a:ext cx="7620000" cy="20928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500" i="1" dirty="0">
                <a:solidFill>
                  <a:schemeClr val="bg1"/>
                </a:solidFill>
              </a:rPr>
              <a:t>An App for Movie Enjoyers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8599AD9-6CB1-1A82-E90C-13CBA5962151}"/>
              </a:ext>
            </a:extLst>
          </p:cNvPr>
          <p:cNvSpPr txBox="1"/>
          <p:nvPr/>
        </p:nvSpPr>
        <p:spPr>
          <a:xfrm>
            <a:off x="465147" y="30106081"/>
            <a:ext cx="8781397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Zach Cunningham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F6CBEED-722C-C519-7FC7-FF12A0E5AEEA}"/>
              </a:ext>
            </a:extLst>
          </p:cNvPr>
          <p:cNvSpPr txBox="1"/>
          <p:nvPr/>
        </p:nvSpPr>
        <p:spPr>
          <a:xfrm>
            <a:off x="808672" y="38814075"/>
            <a:ext cx="809434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Nate Hoffman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8A435-07B1-AF79-B1CA-1A1B4C8BE3DD}"/>
              </a:ext>
            </a:extLst>
          </p:cNvPr>
          <p:cNvSpPr txBox="1"/>
          <p:nvPr/>
        </p:nvSpPr>
        <p:spPr>
          <a:xfrm>
            <a:off x="232574" y="41560401"/>
            <a:ext cx="9859952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>
                <a:solidFill>
                  <a:schemeClr val="bg1"/>
                </a:solidFill>
              </a:rPr>
              <a:t>Advisor: Dr. Fred Annexstein</a:t>
            </a:r>
          </a:p>
          <a:p>
            <a:pPr algn="ctr"/>
            <a:r>
              <a:rPr lang="en-US" sz="5000" dirty="0">
                <a:solidFill>
                  <a:schemeClr val="bg1"/>
                </a:solidFill>
              </a:rPr>
              <a:t>Computer Science?</a:t>
            </a:r>
          </a:p>
        </p:txBody>
      </p:sp>
      <p:sp>
        <p:nvSpPr>
          <p:cNvPr id="21" name="Flowchart: Alternate Process 20">
            <a:extLst>
              <a:ext uri="{FF2B5EF4-FFF2-40B4-BE49-F238E27FC236}">
                <a16:creationId xmlns:a16="http://schemas.microsoft.com/office/drawing/2014/main" id="{0BEE0433-E30B-03E4-CBA2-6DEE7A6E6736}"/>
              </a:ext>
            </a:extLst>
          </p:cNvPr>
          <p:cNvSpPr/>
          <p:nvPr/>
        </p:nvSpPr>
        <p:spPr>
          <a:xfrm>
            <a:off x="11438572" y="22768615"/>
            <a:ext cx="24718328" cy="319985"/>
          </a:xfrm>
          <a:prstGeom prst="flowChartAlternateProcess">
            <a:avLst/>
          </a:prstGeom>
          <a:solidFill>
            <a:srgbClr val="00BCD4"/>
          </a:solidFill>
          <a:ln>
            <a:solidFill>
              <a:srgbClr val="00BCD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9FFA221-F549-8E1D-77B6-9A4A34AB79C6}"/>
              </a:ext>
            </a:extLst>
          </p:cNvPr>
          <p:cNvSpPr txBox="1"/>
          <p:nvPr/>
        </p:nvSpPr>
        <p:spPr>
          <a:xfrm>
            <a:off x="18635186" y="23531642"/>
            <a:ext cx="10325100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Interfaces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42E5D85-F928-0FA4-75F7-BF9C6E6BCD61}"/>
              </a:ext>
            </a:extLst>
          </p:cNvPr>
          <p:cNvSpPr txBox="1"/>
          <p:nvPr/>
        </p:nvSpPr>
        <p:spPr>
          <a:xfrm>
            <a:off x="11675362" y="40281279"/>
            <a:ext cx="8194705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New Entry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FF92D34-CEEC-AA4D-78EB-B4DFAE248F7B}"/>
              </a:ext>
            </a:extLst>
          </p:cNvPr>
          <p:cNvSpPr txBox="1"/>
          <p:nvPr/>
        </p:nvSpPr>
        <p:spPr>
          <a:xfrm>
            <a:off x="19700868" y="40390850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View Entry</a:t>
            </a:r>
          </a:p>
        </p:txBody>
      </p:sp>
      <p:pic>
        <p:nvPicPr>
          <p:cNvPr id="10" name="Picture 9" descr="A screenshot of a black screen&#10;&#10;AI-generated content may be incorrect.">
            <a:extLst>
              <a:ext uri="{FF2B5EF4-FFF2-40B4-BE49-F238E27FC236}">
                <a16:creationId xmlns:a16="http://schemas.microsoft.com/office/drawing/2014/main" id="{114B9CFD-9FC6-517C-A235-9BC3689201A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5442" y="6993685"/>
            <a:ext cx="6960802" cy="15619509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5B657D64-D0B3-1FB2-7EB7-20D2601F3D64}"/>
              </a:ext>
            </a:extLst>
          </p:cNvPr>
          <p:cNvSpPr txBox="1"/>
          <p:nvPr/>
        </p:nvSpPr>
        <p:spPr>
          <a:xfrm>
            <a:off x="27725889" y="40390850"/>
            <a:ext cx="819373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000" dirty="0">
                <a:solidFill>
                  <a:srgbClr val="00BCD4"/>
                </a:solidFill>
              </a:rPr>
              <a:t>Edit Entry</a:t>
            </a:r>
          </a:p>
        </p:txBody>
      </p:sp>
      <p:pic>
        <p:nvPicPr>
          <p:cNvPr id="35" name="Picture 34" descr="A person with a mustache wearing glasses&#10;&#10;AI-generated content may be incorrect.">
            <a:extLst>
              <a:ext uri="{FF2B5EF4-FFF2-40B4-BE49-F238E27FC236}">
                <a16:creationId xmlns:a16="http://schemas.microsoft.com/office/drawing/2014/main" id="{7CA14971-907D-35AD-3DE2-38C412F82BF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2521" y="32319799"/>
            <a:ext cx="5990208" cy="6494276"/>
          </a:xfrm>
          <a:prstGeom prst="rect">
            <a:avLst/>
          </a:prstGeom>
        </p:spPr>
      </p:pic>
      <p:pic>
        <p:nvPicPr>
          <p:cNvPr id="39" name="Picture 38" descr="A person with long hair and mustache wearing glasses&#10;&#10;AI-generated content may be incorrect.">
            <a:extLst>
              <a:ext uri="{FF2B5EF4-FFF2-40B4-BE49-F238E27FC236}">
                <a16:creationId xmlns:a16="http://schemas.microsoft.com/office/drawing/2014/main" id="{2C264D89-C5D0-DE29-1994-392873D660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8143" y="23346936"/>
            <a:ext cx="6595401" cy="6595401"/>
          </a:xfrm>
          <a:prstGeom prst="rect">
            <a:avLst/>
          </a:prstGeom>
        </p:spPr>
      </p:pic>
      <p:pic>
        <p:nvPicPr>
          <p:cNvPr id="11" name="Picture 10" descr="A screenshot of a phone&#10;&#10;AI-generated content may be incorrect.">
            <a:extLst>
              <a:ext uri="{FF2B5EF4-FFF2-40B4-BE49-F238E27FC236}">
                <a16:creationId xmlns:a16="http://schemas.microsoft.com/office/drawing/2014/main" id="{CAD9EBFA-7D74-E6C2-9FFF-5716A2A356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0051" y="25284671"/>
            <a:ext cx="6455368" cy="14485353"/>
          </a:xfrm>
          <a:prstGeom prst="rect">
            <a:avLst/>
          </a:prstGeom>
        </p:spPr>
      </p:pic>
      <p:pic>
        <p:nvPicPr>
          <p:cNvPr id="16" name="Picture 15" descr="A screen shot of a phone&#10;&#10;AI-generated content may be incorrect.">
            <a:extLst>
              <a:ext uri="{FF2B5EF4-FFF2-40B4-BE49-F238E27FC236}">
                <a16:creationId xmlns:a16="http://schemas.microsoft.com/office/drawing/2014/main" id="{30AA7569-F6A7-888C-7E6B-EC0E738B64A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45029" y="25296091"/>
            <a:ext cx="6455369" cy="14485354"/>
          </a:xfrm>
          <a:prstGeom prst="rect">
            <a:avLst/>
          </a:prstGeom>
        </p:spPr>
      </p:pic>
      <p:pic>
        <p:nvPicPr>
          <p:cNvPr id="23" name="Picture 22" descr="A screenshot of a phone&#10;&#10;AI-generated content may be incorrect.">
            <a:extLst>
              <a:ext uri="{FF2B5EF4-FFF2-40B4-BE49-F238E27FC236}">
                <a16:creationId xmlns:a16="http://schemas.microsoft.com/office/drawing/2014/main" id="{7409A200-C097-7F4B-B905-869CF3835D4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595072" y="25248559"/>
            <a:ext cx="6455368" cy="14485354"/>
          </a:xfrm>
          <a:prstGeom prst="rect">
            <a:avLst/>
          </a:prstGeom>
        </p:spPr>
      </p:pic>
      <p:pic>
        <p:nvPicPr>
          <p:cNvPr id="26" name="Graphic 25">
            <a:extLst>
              <a:ext uri="{FF2B5EF4-FFF2-40B4-BE49-F238E27FC236}">
                <a16:creationId xmlns:a16="http://schemas.microsoft.com/office/drawing/2014/main" id="{D20ABFC1-CEE9-C487-829A-07842AEB8F2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6811065" y="19533704"/>
            <a:ext cx="3568013" cy="1588881"/>
          </a:xfrm>
          <a:prstGeom prst="rect">
            <a:avLst/>
          </a:prstGeom>
        </p:spPr>
      </p:pic>
      <p:pic>
        <p:nvPicPr>
          <p:cNvPr id="32" name="Graphic 31">
            <a:extLst>
              <a:ext uri="{FF2B5EF4-FFF2-40B4-BE49-F238E27FC236}">
                <a16:creationId xmlns:a16="http://schemas.microsoft.com/office/drawing/2014/main" id="{16675CE2-920E-C7FC-DC9E-132EA515FE6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3283932" y="18997613"/>
            <a:ext cx="2477478" cy="2477478"/>
          </a:xfrm>
          <a:prstGeom prst="rect">
            <a:avLst/>
          </a:prstGeom>
        </p:spPr>
      </p:pic>
      <p:pic>
        <p:nvPicPr>
          <p:cNvPr id="34" name="Graphic 33">
            <a:extLst>
              <a:ext uri="{FF2B5EF4-FFF2-40B4-BE49-F238E27FC236}">
                <a16:creationId xmlns:a16="http://schemas.microsoft.com/office/drawing/2014/main" id="{79E721C6-42E0-D2C8-9EAF-60FD6458DB9F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31428733" y="19110279"/>
            <a:ext cx="2564576" cy="256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795740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157</TotalTime>
  <Words>286</Words>
  <Application>Microsoft Office PowerPoint</Application>
  <PresentationFormat>Custom</PresentationFormat>
  <Paragraphs>37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Roboto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Cunningham</dc:creator>
  <cp:lastModifiedBy>Hoffman, Nathaniel (hoffman3)</cp:lastModifiedBy>
  <cp:revision>11</cp:revision>
  <dcterms:created xsi:type="dcterms:W3CDTF">2025-03-03T14:22:12Z</dcterms:created>
  <dcterms:modified xsi:type="dcterms:W3CDTF">2025-03-17T15:32:00Z</dcterms:modified>
</cp:coreProperties>
</file>