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-202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71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742DE-EBDC-7FEE-0C94-D813E469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2098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4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7382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Introduction to Automobile Management System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739878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 automobile management system is a comprehensive software solution designed to streamline and optimize the operations of automobile-related businesses. From vehicle maintenance to inventory management, it offers seamless integration and efficient data handling for improved productivity and customer satisfaction.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78346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791087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766798"/>
            <a:ext cx="44399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Undi Jashuva Prasanth Kumar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681395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Benefits of Implementing an Automobile Management System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514481"/>
            <a:ext cx="3481149" cy="21514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943594"/>
            <a:ext cx="3481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Enhanced Productivity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771198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Implementing an automobile management system leads to improved workflow efficiency, optimized processes, and better resource utilization.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2514481"/>
            <a:ext cx="3481149" cy="215145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9435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Cost Savings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5424011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Through optimized resource allocation and streamlined operations, the system delivers significant cost-saving opportunities.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2514481"/>
            <a:ext cx="3481149" cy="215145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943594"/>
            <a:ext cx="3481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Enhanced Customer Satisfaction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771198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ensures improved service quality, timely response, and a customer-focused approach, leading to higher satisfaction levels.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7368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Key Features of the Automobile Management System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817858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Inventory Management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734401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Efficient tracking and control of parts, supplies, and other inventory items.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817858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Vehicle Maintenance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734401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Automated maintenance scheduling, tracking, and detailed service history management.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817858"/>
            <a:ext cx="33272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Customer Database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387215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Comprehensive customer profiles, purchase history, and communication logs.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How the Automobile Management System Works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 Collection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Accumulation of vehicle and customer data through various sources.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362783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Processing &amp; Analysis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Systematic processing and analysis of the collected data for insights and decision-making.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361259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Automated Workflows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Integration of automated workflows for maintenance, inventory, and customer relationship management.</a:t>
            </a:r>
            <a:endParaRPr lang="en-US" sz="1740" dirty="0"/>
          </a:p>
        </p:txBody>
      </p:sp>
      <p:pic>
        <p:nvPicPr>
          <p:cNvPr id="15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290638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Future Trends in Automobile Management Systems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12144" y="3338989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AI Integration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385405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Increased use of AI for predictive maintenance and personalized customer experiences.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37013" y="3338989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73636"/>
            <a:ext cx="33663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Blockchain Adoption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5405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Utilization of blockchain for secure and transparent vehicle history records and supply chain management.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863328" y="5357693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482334" y="5392341"/>
            <a:ext cx="37978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Enhanced Connectivity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482334" y="587275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Advancements in IoT and connected smart devices for real-time data monitoring and analysis.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22250" y="5357693"/>
            <a:ext cx="30801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3475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Data-Driven Insights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Emphasis on data-driven decision-making and predictive analytics for operational optimizations.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233F9-02A8-B9A8-258F-C1916976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16"/>
            <a:ext cx="14630400" cy="75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5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35587"/>
            <a:ext cx="87619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974300"/>
            <a:ext cx="3555206" cy="3419594"/>
          </a:xfrm>
          <a:prstGeom prst="roundRect">
            <a:avLst>
              <a:gd name="adj" fmla="val 292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90011" y="3204091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Adoption Consideration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90011" y="4031694"/>
            <a:ext cx="309562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Businesses should consider integrating an automobile management system for streamlined operations and enhanced customer experiences.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537597" y="2974300"/>
            <a:ext cx="3555206" cy="3419594"/>
          </a:xfrm>
          <a:prstGeom prst="roundRect">
            <a:avLst>
              <a:gd name="adj" fmla="val 292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767387" y="3204091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Continuous Upgrades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767387" y="4031694"/>
            <a:ext cx="3095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Regular system upgrades and adaptation to emerging technologies are crucial for sustained competitiveness.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314974" y="2974300"/>
            <a:ext cx="3555206" cy="3419594"/>
          </a:xfrm>
          <a:prstGeom prst="roundRect">
            <a:avLst>
              <a:gd name="adj" fmla="val 292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544764" y="3204091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Training and Implementation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544764" y="4031694"/>
            <a:ext cx="3095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Proper staff training and effective implementation planning are essential for successful system utilization.</a:t>
            </a:r>
            <a:endParaRPr lang="en-US" sz="1750" dirty="0"/>
          </a:p>
        </p:txBody>
      </p:sp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8C3A5-3507-29A8-BDE1-E5E28A39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215152"/>
            <a:ext cx="12909177" cy="78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352</Words>
  <Application>Microsoft Office PowerPoint</Application>
  <PresentationFormat>Custom</PresentationFormat>
  <Paragraphs>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Syed Azam</cp:lastModifiedBy>
  <cp:revision>4</cp:revision>
  <dcterms:created xsi:type="dcterms:W3CDTF">2024-03-09T08:27:00Z</dcterms:created>
  <dcterms:modified xsi:type="dcterms:W3CDTF">2024-03-10T00:28:40Z</dcterms:modified>
</cp:coreProperties>
</file>