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" roundtripDataSignature="AMtx7mjfMxXFiSRCn3fz87iVdvn5H/aA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/>
    <p:restoredTop sz="94690"/>
  </p:normalViewPr>
  <p:slideViewPr>
    <p:cSldViewPr snapToGrid="0" snapToObjects="1">
      <p:cViewPr varScale="1">
        <p:scale>
          <a:sx n="133" d="100"/>
          <a:sy n="133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-5400000">
            <a:off x="3335271" y="-622958"/>
            <a:ext cx="5143502" cy="6473955"/>
          </a:xfrm>
          <a:prstGeom prst="rtTriangle">
            <a:avLst/>
          </a:prstGeom>
          <a:solidFill>
            <a:srgbClr val="1C4C87">
              <a:alpha val="9490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280" y="475217"/>
            <a:ext cx="7147244" cy="68212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302097" y="2080651"/>
            <a:ext cx="4882800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NAME OF GUEST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"/>
          <p:cNvCxnSpPr/>
          <p:nvPr/>
        </p:nvCxnSpPr>
        <p:spPr>
          <a:xfrm>
            <a:off x="599968" y="1984929"/>
            <a:ext cx="3831854" cy="0"/>
          </a:xfrm>
          <a:prstGeom prst="straightConnector1">
            <a:avLst/>
          </a:prstGeom>
          <a:noFill/>
          <a:ln w="60325" cap="flat" cmpd="sng">
            <a:solidFill>
              <a:srgbClr val="1C4C8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1"/>
          <p:cNvSpPr txBox="1"/>
          <p:nvPr/>
        </p:nvSpPr>
        <p:spPr>
          <a:xfrm>
            <a:off x="1743075" y="1486020"/>
            <a:ext cx="18645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ZOOMCAST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02097" y="3699868"/>
            <a:ext cx="352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Host</a:t>
            </a:r>
            <a:b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Mmmm DD, YYYY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824312" y="4660075"/>
            <a:ext cx="219460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lang="en-US" sz="19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undiscipliningvc.org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Macintosh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Wisnicki</dc:creator>
  <cp:lastModifiedBy>Adrian Wisnicki</cp:lastModifiedBy>
  <cp:revision>3</cp:revision>
  <dcterms:created xsi:type="dcterms:W3CDTF">2021-02-02T23:32:39Z</dcterms:created>
  <dcterms:modified xsi:type="dcterms:W3CDTF">2022-03-11T17:53:18Z</dcterms:modified>
</cp:coreProperties>
</file>