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9BA7-150A-4040-AA7F-30BE1B9F7802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9246BBB-89BB-4F6A-8943-923AAD39DFD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4948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9BA7-150A-4040-AA7F-30BE1B9F7802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246BBB-89BB-4F6A-8943-923AAD39DFD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652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9BA7-150A-4040-AA7F-30BE1B9F7802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246BBB-89BB-4F6A-8943-923AAD39DFDF}" type="slidenum">
              <a:rPr lang="th-TH" smtClean="0"/>
              <a:t>‹#›</a:t>
            </a:fld>
            <a:endParaRPr lang="th-TH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7923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9BA7-150A-4040-AA7F-30BE1B9F7802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246BBB-89BB-4F6A-8943-923AAD39DFD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0662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9BA7-150A-4040-AA7F-30BE1B9F7802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246BBB-89BB-4F6A-8943-923AAD39DFDF}" type="slidenum">
              <a:rPr lang="th-TH" smtClean="0"/>
              <a:t>‹#›</a:t>
            </a:fld>
            <a:endParaRPr lang="th-TH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9704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9BA7-150A-4040-AA7F-30BE1B9F7802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246BBB-89BB-4F6A-8943-923AAD39DFD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37799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9BA7-150A-4040-AA7F-30BE1B9F7802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6BBB-89BB-4F6A-8943-923AAD39DFD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1562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9BA7-150A-4040-AA7F-30BE1B9F7802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6BBB-89BB-4F6A-8943-923AAD39DFD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5859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9BA7-150A-4040-AA7F-30BE1B9F7802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6BBB-89BB-4F6A-8943-923AAD39DFD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2702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9BA7-150A-4040-AA7F-30BE1B9F7802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246BBB-89BB-4F6A-8943-923AAD39DFD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57045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9BA7-150A-4040-AA7F-30BE1B9F7802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9246BBB-89BB-4F6A-8943-923AAD39DFD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9298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9BA7-150A-4040-AA7F-30BE1B9F7802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9246BBB-89BB-4F6A-8943-923AAD39DFD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249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9BA7-150A-4040-AA7F-30BE1B9F7802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6BBB-89BB-4F6A-8943-923AAD39DFD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1634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9BA7-150A-4040-AA7F-30BE1B9F7802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6BBB-89BB-4F6A-8943-923AAD39DFD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9005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9BA7-150A-4040-AA7F-30BE1B9F7802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46BBB-89BB-4F6A-8943-923AAD39DFD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636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9BA7-150A-4040-AA7F-30BE1B9F7802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246BBB-89BB-4F6A-8943-923AAD39DFD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2843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B9BA7-150A-4040-AA7F-30BE1B9F7802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9246BBB-89BB-4F6A-8943-923AAD39DFD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116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ubygems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 smtClean="0"/>
              <a:t>สรุปที่ทำมาทั้งหมด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4538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722" y="366357"/>
            <a:ext cx="71913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9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23" y="948448"/>
            <a:ext cx="72294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8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377" y="706911"/>
            <a:ext cx="72199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0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965" y="953850"/>
            <a:ext cx="72390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5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994793"/>
            <a:ext cx="71913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0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139" y="826258"/>
            <a:ext cx="7219950" cy="4495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79928" y="5759355"/>
            <a:ext cx="4896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ทำการ </a:t>
            </a:r>
            <a:r>
              <a:rPr lang="en-US" dirty="0" smtClean="0"/>
              <a:t>Branch  </a:t>
            </a:r>
            <a:r>
              <a:rPr lang="th-TH" dirty="0" smtClean="0"/>
              <a:t>และ สร้าง </a:t>
            </a:r>
            <a:r>
              <a:rPr lang="en-US" dirty="0" smtClean="0"/>
              <a:t>power point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2492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917" y="1098695"/>
            <a:ext cx="5514975" cy="1209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22229" y="5683896"/>
            <a:ext cx="5472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ea typeface="Tahoma" panose="020B0604030504040204" pitchFamily="34" charset="0"/>
                <a:cs typeface="+mj-cs"/>
              </a:rPr>
              <a:t>เข้าไปที่</a:t>
            </a:r>
            <a:r>
              <a:rPr lang="th-TH" dirty="0">
                <a:ea typeface="Tahoma" panose="020B0604030504040204" pitchFamily="34" charset="0"/>
                <a:cs typeface="+mj-cs"/>
              </a:rPr>
              <a:t> </a:t>
            </a:r>
            <a:r>
              <a:rPr lang="en-US" dirty="0" smtClean="0">
                <a:ea typeface="Tahoma" panose="020B0604030504040204" pitchFamily="34" charset="0"/>
                <a:cs typeface="+mj-cs"/>
              </a:rPr>
              <a:t>Desktop</a:t>
            </a:r>
            <a:r>
              <a:rPr lang="th-TH" dirty="0" smtClean="0">
                <a:ea typeface="Tahoma" panose="020B0604030504040204" pitchFamily="34" charset="0"/>
                <a:cs typeface="+mj-cs"/>
              </a:rPr>
              <a:t> เพื่อจะติดตั้งโฟลเดอร์ ตรงหน้าจอ</a:t>
            </a:r>
            <a:endParaRPr lang="th-TH" dirty="0">
              <a:ea typeface="Tahoma" panose="020B0604030504040204" pitchFamily="34" charset="0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917" y="2362962"/>
            <a:ext cx="40957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80180" y="6073253"/>
            <a:ext cx="4301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Dowload</a:t>
            </a:r>
            <a:r>
              <a:rPr lang="en-US" dirty="0" smtClean="0"/>
              <a:t> gem “</a:t>
            </a:r>
            <a:r>
              <a:rPr lang="en-US" dirty="0" err="1" smtClean="0"/>
              <a:t>PostgreSQL</a:t>
            </a:r>
            <a:r>
              <a:rPr lang="en-US" dirty="0"/>
              <a:t> </a:t>
            </a:r>
            <a:r>
              <a:rPr lang="en-US" dirty="0" smtClean="0"/>
              <a:t>”</a:t>
            </a:r>
            <a:endParaRPr lang="th-T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26" y="677392"/>
            <a:ext cx="9676264" cy="517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6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85782" y="5023486"/>
            <a:ext cx="18982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 err="1" smtClean="0"/>
              <a:t>cd</a:t>
            </a:r>
            <a:r>
              <a:rPr lang="th-TH" dirty="0" smtClean="0"/>
              <a:t> </a:t>
            </a:r>
            <a:r>
              <a:rPr lang="th-TH" dirty="0" err="1" smtClean="0"/>
              <a:t>kingsong</a:t>
            </a:r>
            <a:endParaRPr lang="th-T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782" y="496224"/>
            <a:ext cx="5638800" cy="42005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85782" y="5611833"/>
            <a:ext cx="6158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gem sources –a </a:t>
            </a:r>
            <a:r>
              <a:rPr lang="en-US" dirty="0" smtClean="0">
                <a:hlinkClick r:id="rId3"/>
              </a:rPr>
              <a:t>http://rubygems.org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 </a:t>
            </a:r>
            <a:endParaRPr lang="th-TH" dirty="0"/>
          </a:p>
        </p:txBody>
      </p:sp>
      <p:sp>
        <p:nvSpPr>
          <p:cNvPr id="7" name="Rectangle 6"/>
          <p:cNvSpPr/>
          <p:nvPr/>
        </p:nvSpPr>
        <p:spPr>
          <a:xfrm>
            <a:off x="3385782" y="6200180"/>
            <a:ext cx="29785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gem install bundler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312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5381" y="5255497"/>
            <a:ext cx="5409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$</a:t>
            </a:r>
            <a:r>
              <a:rPr lang="th-TH" dirty="0" smtClean="0"/>
              <a:t> </a:t>
            </a:r>
            <a:r>
              <a:rPr lang="th-TH" dirty="0" err="1" smtClean="0"/>
              <a:t>bundle</a:t>
            </a:r>
            <a:r>
              <a:rPr lang="th-TH" dirty="0" smtClean="0"/>
              <a:t> </a:t>
            </a:r>
            <a:r>
              <a:rPr lang="th-TH" dirty="0" err="1" smtClean="0"/>
              <a:t>install</a:t>
            </a:r>
            <a:r>
              <a:rPr lang="th-TH" dirty="0" smtClean="0"/>
              <a:t> --</a:t>
            </a:r>
            <a:r>
              <a:rPr lang="th-TH" dirty="0" err="1" smtClean="0"/>
              <a:t>without</a:t>
            </a:r>
            <a:r>
              <a:rPr lang="th-TH" dirty="0" smtClean="0"/>
              <a:t> </a:t>
            </a:r>
            <a:r>
              <a:rPr lang="th-TH" dirty="0" err="1" smtClean="0"/>
              <a:t>production</a:t>
            </a:r>
            <a:endParaRPr lang="th-T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649" y="444121"/>
            <a:ext cx="72104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692" y="685018"/>
            <a:ext cx="7248525" cy="4505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44692" y="5473862"/>
            <a:ext cx="25771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$ bundle update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853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16907" y="614150"/>
            <a:ext cx="438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เข้าไปที่ </a:t>
            </a:r>
            <a:r>
              <a:rPr lang="en-US" dirty="0" err="1" smtClean="0"/>
              <a:t>cmd</a:t>
            </a:r>
            <a:r>
              <a:rPr lang="en-US" dirty="0" smtClean="0"/>
              <a:t> </a:t>
            </a:r>
            <a:r>
              <a:rPr lang="th-TH" dirty="0" smtClean="0"/>
              <a:t>และใช้คำสั่ง </a:t>
            </a:r>
            <a:r>
              <a:rPr lang="en-US" dirty="0" smtClean="0"/>
              <a:t>rail server</a:t>
            </a:r>
            <a:endParaRPr lang="th-T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11" y="1633609"/>
            <a:ext cx="46005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4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1874" y="5650173"/>
            <a:ext cx="3318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ไปที่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th-TH" dirty="0" smtClean="0"/>
              <a:t>และสร้าง </a:t>
            </a:r>
            <a:r>
              <a:rPr lang="en-US" dirty="0" smtClean="0"/>
              <a:t>repo</a:t>
            </a:r>
            <a:endParaRPr lang="th-T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02" y="310276"/>
            <a:ext cx="10075744" cy="497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3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77" y="292293"/>
            <a:ext cx="5685216" cy="3700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115" y="264529"/>
            <a:ext cx="5957603" cy="37833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0041" y="4776717"/>
            <a:ext cx="3538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cs typeface="+mj-cs"/>
              </a:rPr>
              <a:t>ทำการดึงข้อมูลขึ้นไปบน </a:t>
            </a:r>
            <a:r>
              <a:rPr lang="en-US" dirty="0" err="1" smtClean="0">
                <a:cs typeface="+mj-cs"/>
              </a:rPr>
              <a:t>github</a:t>
            </a:r>
            <a:endParaRPr lang="th-TH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1453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192</TotalTime>
  <Words>71</Words>
  <Application>Microsoft Office PowerPoint</Application>
  <PresentationFormat>Widescreen</PresentationFormat>
  <Paragraphs>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DilleniaUPC</vt:lpstr>
      <vt:lpstr>Tahoma</vt:lpstr>
      <vt:lpstr>Wingdings 3</vt:lpstr>
      <vt:lpstr>Wisp</vt:lpstr>
      <vt:lpstr>สรุปที่ทำมาทั้งหมด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สรุปที่ทำมาทั้งหมด</dc:title>
  <dc:creator>User</dc:creator>
  <cp:lastModifiedBy>User</cp:lastModifiedBy>
  <cp:revision>10</cp:revision>
  <dcterms:created xsi:type="dcterms:W3CDTF">2017-05-17T22:10:20Z</dcterms:created>
  <dcterms:modified xsi:type="dcterms:W3CDTF">2017-05-18T01:22:59Z</dcterms:modified>
</cp:coreProperties>
</file>