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8" r:id="rId3"/>
    <p:sldId id="279" r:id="rId4"/>
    <p:sldId id="280" r:id="rId5"/>
    <p:sldId id="281" r:id="rId6"/>
    <p:sldId id="282" r:id="rId7"/>
    <p:sldId id="283" r:id="rId8"/>
    <p:sldId id="284" r:id="rId9"/>
    <p:sldId id="286" r:id="rId10"/>
    <p:sldId id="288" r:id="rId11"/>
    <p:sldId id="287" r:id="rId12"/>
    <p:sldId id="291" r:id="rId13"/>
    <p:sldId id="29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Sheet1!$B$2</c:f>
              <c:numCache>
                <c:formatCode>General</c:formatCode>
                <c:ptCount val="1"/>
                <c:pt idx="0">
                  <c:v>0.58100000000000007</c:v>
                </c:pt>
              </c:numCache>
            </c:numRef>
          </c:val>
          <c:extLst>
            <c:ext xmlns:c16="http://schemas.microsoft.com/office/drawing/2014/chart" uri="{C3380CC4-5D6E-409C-BE32-E72D297353CC}">
              <c16:uniqueId val="{00000000-3A2A-4994-8633-55D4F4918122}"/>
            </c:ext>
          </c:extLst>
        </c:ser>
        <c:ser>
          <c:idx val="1"/>
          <c:order val="1"/>
          <c:tx>
            <c:strRef>
              <c:f>Sheet1!$C$1</c:f>
              <c:strCache>
                <c:ptCount val="1"/>
                <c:pt idx="0">
                  <c:v>Green</c:v>
                </c:pt>
              </c:strCache>
            </c:strRef>
          </c:tx>
          <c:spPr>
            <a:solidFill>
              <a:srgbClr val="00B050"/>
            </a:solidFill>
          </c:spPr>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Sheet1!$C$2</c:f>
              <c:numCache>
                <c:formatCode>General</c:formatCode>
                <c:ptCount val="1"/>
                <c:pt idx="0">
                  <c:v>0.33400000000000035</c:v>
                </c:pt>
              </c:numCache>
            </c:numRef>
          </c:val>
          <c:extLst>
            <c:ext xmlns:c16="http://schemas.microsoft.com/office/drawing/2014/chart" uri="{C3380CC4-5D6E-409C-BE32-E72D297353CC}">
              <c16:uniqueId val="{00000001-3A2A-4994-8633-55D4F4918122}"/>
            </c:ext>
          </c:extLst>
        </c:ser>
        <c:ser>
          <c:idx val="2"/>
          <c:order val="2"/>
          <c:tx>
            <c:strRef>
              <c:f>Sheet1!$D$1</c:f>
              <c:strCache>
                <c:ptCount val="1"/>
                <c:pt idx="0">
                  <c:v>Red</c:v>
                </c:pt>
              </c:strCache>
            </c:strRef>
          </c:tx>
          <c:spPr>
            <a:solidFill>
              <a:srgbClr val="FF0000"/>
            </a:solidFill>
          </c:spPr>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Sheet1!$D$2</c:f>
              <c:numCache>
                <c:formatCode>General</c:formatCode>
                <c:ptCount val="1"/>
                <c:pt idx="0">
                  <c:v>8.5000000000000048E-2</c:v>
                </c:pt>
              </c:numCache>
            </c:numRef>
          </c:val>
          <c:extLst>
            <c:ext xmlns:c16="http://schemas.microsoft.com/office/drawing/2014/chart" uri="{C3380CC4-5D6E-409C-BE32-E72D297353CC}">
              <c16:uniqueId val="{00000002-3A2A-4994-8633-55D4F4918122}"/>
            </c:ext>
          </c:extLst>
        </c:ser>
        <c:dLbls>
          <c:showLegendKey val="0"/>
          <c:showVal val="1"/>
          <c:showCatName val="0"/>
          <c:showSerName val="0"/>
          <c:showPercent val="0"/>
          <c:showBubbleSize val="0"/>
        </c:dLbls>
        <c:gapWidth val="150"/>
        <c:axId val="40834560"/>
        <c:axId val="40836096"/>
      </c:barChart>
      <c:catAx>
        <c:axId val="40834560"/>
        <c:scaling>
          <c:orientation val="minMax"/>
        </c:scaling>
        <c:delete val="1"/>
        <c:axPos val="b"/>
        <c:numFmt formatCode="General" sourceLinked="0"/>
        <c:majorTickMark val="out"/>
        <c:minorTickMark val="none"/>
        <c:tickLblPos val="none"/>
        <c:crossAx val="40836096"/>
        <c:crosses val="autoZero"/>
        <c:auto val="1"/>
        <c:lblAlgn val="ctr"/>
        <c:lblOffset val="100"/>
        <c:noMultiLvlLbl val="0"/>
      </c:catAx>
      <c:valAx>
        <c:axId val="40836096"/>
        <c:scaling>
          <c:orientation val="minMax"/>
        </c:scaling>
        <c:delete val="0"/>
        <c:axPos val="l"/>
        <c:majorGridlines/>
        <c:numFmt formatCode="General" sourceLinked="1"/>
        <c:majorTickMark val="out"/>
        <c:minorTickMark val="none"/>
        <c:tickLblPos val="nextTo"/>
        <c:txPr>
          <a:bodyPr/>
          <a:lstStyle/>
          <a:p>
            <a:pPr>
              <a:defRPr sz="1398"/>
            </a:pPr>
            <a:endParaRPr lang="zh-CN"/>
          </a:p>
        </c:txPr>
        <c:crossAx val="40834560"/>
        <c:crosses val="autoZero"/>
        <c:crossBetween val="between"/>
      </c:valAx>
      <c:spPr>
        <a:noFill/>
        <a:ln w="25358">
          <a:noFill/>
        </a:ln>
      </c:spPr>
    </c:plotArea>
    <c:plotVisOnly val="1"/>
    <c:dispBlanksAs val="gap"/>
    <c:showDLblsOverMax val="0"/>
  </c:chart>
  <c:txPr>
    <a:bodyPr/>
    <a:lstStyle/>
    <a:p>
      <a:pPr>
        <a:defRPr sz="1797"/>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Sheet1!$B$2</c:f>
              <c:numCache>
                <c:formatCode>General</c:formatCode>
                <c:ptCount val="1"/>
                <c:pt idx="0">
                  <c:v>0.26300000000000001</c:v>
                </c:pt>
              </c:numCache>
            </c:numRef>
          </c:val>
          <c:extLst>
            <c:ext xmlns:c16="http://schemas.microsoft.com/office/drawing/2014/chart" uri="{C3380CC4-5D6E-409C-BE32-E72D297353CC}">
              <c16:uniqueId val="{00000000-CAA4-467D-9296-392E5D41F906}"/>
            </c:ext>
          </c:extLst>
        </c:ser>
        <c:ser>
          <c:idx val="1"/>
          <c:order val="1"/>
          <c:tx>
            <c:strRef>
              <c:f>Sheet1!$C$1</c:f>
              <c:strCache>
                <c:ptCount val="1"/>
                <c:pt idx="0">
                  <c:v>Green</c:v>
                </c:pt>
              </c:strCache>
            </c:strRef>
          </c:tx>
          <c:spPr>
            <a:solidFill>
              <a:srgbClr val="00B050"/>
            </a:solidFill>
          </c:spPr>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Sheet1!$C$2</c:f>
              <c:numCache>
                <c:formatCode>General</c:formatCode>
                <c:ptCount val="1"/>
                <c:pt idx="0">
                  <c:v>0.27</c:v>
                </c:pt>
              </c:numCache>
            </c:numRef>
          </c:val>
          <c:extLst>
            <c:ext xmlns:c16="http://schemas.microsoft.com/office/drawing/2014/chart" uri="{C3380CC4-5D6E-409C-BE32-E72D297353CC}">
              <c16:uniqueId val="{00000001-CAA4-467D-9296-392E5D41F906}"/>
            </c:ext>
          </c:extLst>
        </c:ser>
        <c:ser>
          <c:idx val="2"/>
          <c:order val="2"/>
          <c:tx>
            <c:strRef>
              <c:f>Sheet1!$D$1</c:f>
              <c:strCache>
                <c:ptCount val="1"/>
                <c:pt idx="0">
                  <c:v>Red</c:v>
                </c:pt>
              </c:strCache>
            </c:strRef>
          </c:tx>
          <c:spPr>
            <a:solidFill>
              <a:srgbClr val="FF0000"/>
            </a:solidFill>
          </c:spPr>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Sheet1!$D$2</c:f>
              <c:numCache>
                <c:formatCode>General</c:formatCode>
                <c:ptCount val="1"/>
                <c:pt idx="0">
                  <c:v>0.46700000000000008</c:v>
                </c:pt>
              </c:numCache>
            </c:numRef>
          </c:val>
          <c:extLst>
            <c:ext xmlns:c16="http://schemas.microsoft.com/office/drawing/2014/chart" uri="{C3380CC4-5D6E-409C-BE32-E72D297353CC}">
              <c16:uniqueId val="{00000002-CAA4-467D-9296-392E5D41F906}"/>
            </c:ext>
          </c:extLst>
        </c:ser>
        <c:dLbls>
          <c:showLegendKey val="0"/>
          <c:showVal val="1"/>
          <c:showCatName val="0"/>
          <c:showSerName val="0"/>
          <c:showPercent val="0"/>
          <c:showBubbleSize val="0"/>
        </c:dLbls>
        <c:gapWidth val="150"/>
        <c:axId val="41505920"/>
        <c:axId val="41507456"/>
      </c:barChart>
      <c:catAx>
        <c:axId val="41505920"/>
        <c:scaling>
          <c:orientation val="minMax"/>
        </c:scaling>
        <c:delete val="1"/>
        <c:axPos val="b"/>
        <c:numFmt formatCode="General" sourceLinked="0"/>
        <c:majorTickMark val="out"/>
        <c:minorTickMark val="none"/>
        <c:tickLblPos val="none"/>
        <c:crossAx val="41507456"/>
        <c:crosses val="autoZero"/>
        <c:auto val="1"/>
        <c:lblAlgn val="ctr"/>
        <c:lblOffset val="100"/>
        <c:noMultiLvlLbl val="0"/>
      </c:catAx>
      <c:valAx>
        <c:axId val="41507456"/>
        <c:scaling>
          <c:orientation val="minMax"/>
        </c:scaling>
        <c:delete val="0"/>
        <c:axPos val="l"/>
        <c:majorGridlines/>
        <c:numFmt formatCode="General" sourceLinked="1"/>
        <c:majorTickMark val="out"/>
        <c:minorTickMark val="none"/>
        <c:tickLblPos val="nextTo"/>
        <c:txPr>
          <a:bodyPr/>
          <a:lstStyle/>
          <a:p>
            <a:pPr>
              <a:defRPr sz="1398"/>
            </a:pPr>
            <a:endParaRPr lang="zh-CN"/>
          </a:p>
        </c:txPr>
        <c:crossAx val="41505920"/>
        <c:crosses val="autoZero"/>
        <c:crossBetween val="between"/>
      </c:valAx>
      <c:spPr>
        <a:noFill/>
        <a:ln w="25358">
          <a:noFill/>
        </a:ln>
      </c:spPr>
    </c:plotArea>
    <c:plotVisOnly val="1"/>
    <c:dispBlanksAs val="gap"/>
    <c:showDLblsOverMax val="0"/>
  </c:chart>
  <c:txPr>
    <a:bodyPr/>
    <a:lstStyle/>
    <a:p>
      <a:pPr>
        <a:defRPr sz="1797"/>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a:lstStyle/>
              <a:p>
                <a:pPr>
                  <a:defRPr sz="1396"/>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Sheet1!$B$2</c:f>
              <c:numCache>
                <c:formatCode>General</c:formatCode>
                <c:ptCount val="1"/>
                <c:pt idx="0">
                  <c:v>0.24900000000000011</c:v>
                </c:pt>
              </c:numCache>
            </c:numRef>
          </c:val>
          <c:extLst>
            <c:ext xmlns:c16="http://schemas.microsoft.com/office/drawing/2014/chart" uri="{C3380CC4-5D6E-409C-BE32-E72D297353CC}">
              <c16:uniqueId val="{00000000-5950-43C6-9881-EDE56092E5A3}"/>
            </c:ext>
          </c:extLst>
        </c:ser>
        <c:ser>
          <c:idx val="1"/>
          <c:order val="1"/>
          <c:tx>
            <c:strRef>
              <c:f>Sheet1!$C$1</c:f>
              <c:strCache>
                <c:ptCount val="1"/>
                <c:pt idx="0">
                  <c:v>Green</c:v>
                </c:pt>
              </c:strCache>
            </c:strRef>
          </c:tx>
          <c:spPr>
            <a:solidFill>
              <a:srgbClr val="00B050"/>
            </a:solidFill>
          </c:spPr>
          <c:invertIfNegative val="0"/>
          <c:dLbls>
            <c:spPr>
              <a:noFill/>
              <a:ln>
                <a:noFill/>
              </a:ln>
              <a:effectLst/>
            </c:spPr>
            <c:txPr>
              <a:bodyPr/>
              <a:lstStyle/>
              <a:p>
                <a:pPr>
                  <a:defRPr sz="1396"/>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Sheet1!$C$2</c:f>
              <c:numCache>
                <c:formatCode>General</c:formatCode>
                <c:ptCount val="1"/>
                <c:pt idx="0">
                  <c:v>0.44400000000000001</c:v>
                </c:pt>
              </c:numCache>
            </c:numRef>
          </c:val>
          <c:extLst>
            <c:ext xmlns:c16="http://schemas.microsoft.com/office/drawing/2014/chart" uri="{C3380CC4-5D6E-409C-BE32-E72D297353CC}">
              <c16:uniqueId val="{00000001-5950-43C6-9881-EDE56092E5A3}"/>
            </c:ext>
          </c:extLst>
        </c:ser>
        <c:ser>
          <c:idx val="2"/>
          <c:order val="2"/>
          <c:tx>
            <c:strRef>
              <c:f>Sheet1!$D$1</c:f>
              <c:strCache>
                <c:ptCount val="1"/>
                <c:pt idx="0">
                  <c:v>Red</c:v>
                </c:pt>
              </c:strCache>
            </c:strRef>
          </c:tx>
          <c:spPr>
            <a:solidFill>
              <a:srgbClr val="FF0000"/>
            </a:solidFill>
          </c:spPr>
          <c:invertIfNegative val="0"/>
          <c:dLbls>
            <c:spPr>
              <a:noFill/>
              <a:ln>
                <a:noFill/>
              </a:ln>
              <a:effectLst/>
            </c:spPr>
            <c:txPr>
              <a:bodyPr/>
              <a:lstStyle/>
              <a:p>
                <a:pPr>
                  <a:defRPr sz="1396"/>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类别 1</c:v>
                </c:pt>
              </c:strCache>
            </c:strRef>
          </c:cat>
          <c:val>
            <c:numRef>
              <c:f>Sheet1!$D$2</c:f>
              <c:numCache>
                <c:formatCode>General</c:formatCode>
                <c:ptCount val="1"/>
                <c:pt idx="0">
                  <c:v>0.30700000000000022</c:v>
                </c:pt>
              </c:numCache>
            </c:numRef>
          </c:val>
          <c:extLst>
            <c:ext xmlns:c16="http://schemas.microsoft.com/office/drawing/2014/chart" uri="{C3380CC4-5D6E-409C-BE32-E72D297353CC}">
              <c16:uniqueId val="{00000002-5950-43C6-9881-EDE56092E5A3}"/>
            </c:ext>
          </c:extLst>
        </c:ser>
        <c:dLbls>
          <c:showLegendKey val="0"/>
          <c:showVal val="1"/>
          <c:showCatName val="0"/>
          <c:showSerName val="0"/>
          <c:showPercent val="0"/>
          <c:showBubbleSize val="0"/>
        </c:dLbls>
        <c:gapWidth val="150"/>
        <c:axId val="41554688"/>
        <c:axId val="41556224"/>
      </c:barChart>
      <c:catAx>
        <c:axId val="41554688"/>
        <c:scaling>
          <c:orientation val="minMax"/>
        </c:scaling>
        <c:delete val="1"/>
        <c:axPos val="b"/>
        <c:numFmt formatCode="General" sourceLinked="0"/>
        <c:majorTickMark val="out"/>
        <c:minorTickMark val="none"/>
        <c:tickLblPos val="none"/>
        <c:crossAx val="41556224"/>
        <c:crosses val="autoZero"/>
        <c:auto val="1"/>
        <c:lblAlgn val="ctr"/>
        <c:lblOffset val="100"/>
        <c:noMultiLvlLbl val="0"/>
      </c:catAx>
      <c:valAx>
        <c:axId val="41556224"/>
        <c:scaling>
          <c:orientation val="minMax"/>
        </c:scaling>
        <c:delete val="0"/>
        <c:axPos val="l"/>
        <c:majorGridlines/>
        <c:numFmt formatCode="General" sourceLinked="1"/>
        <c:majorTickMark val="out"/>
        <c:minorTickMark val="none"/>
        <c:tickLblPos val="nextTo"/>
        <c:txPr>
          <a:bodyPr/>
          <a:lstStyle/>
          <a:p>
            <a:pPr>
              <a:defRPr sz="1396"/>
            </a:pPr>
            <a:endParaRPr lang="zh-CN"/>
          </a:p>
        </c:txPr>
        <c:crossAx val="41554688"/>
        <c:crosses val="autoZero"/>
        <c:crossBetween val="between"/>
      </c:valAx>
      <c:spPr>
        <a:noFill/>
        <a:ln w="25334">
          <a:noFill/>
        </a:ln>
      </c:spPr>
    </c:plotArea>
    <c:plotVisOnly val="1"/>
    <c:dispBlanksAs val="gap"/>
    <c:showDLblsOverMax val="0"/>
  </c:chart>
  <c:txPr>
    <a:bodyPr/>
    <a:lstStyle/>
    <a:p>
      <a:pPr>
        <a:defRPr sz="1795"/>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11/11/2024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11/11/2024</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11/11/2024</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11/11/2024</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igsec.net/b52/scipydoc/matplotlib_intro.html" TargetMode="External"/><Relationship Id="rId2" Type="http://schemas.openxmlformats.org/officeDocument/2006/relationships/hyperlink" Target="https://zhuanlan.zhihu.com/p/10924577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5.jpe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oleObject" Target="../embeddings/oleObject6.bin"/><Relationship Id="rId7" Type="http://schemas.openxmlformats.org/officeDocument/2006/relationships/chart" Target="../charts/chart1.xml"/><Relationship Id="rId12"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chart" Target="../charts/chart3.xml"/><Relationship Id="rId5" Type="http://schemas.openxmlformats.org/officeDocument/2006/relationships/oleObject" Target="../embeddings/oleObject7.bin"/><Relationship Id="rId10" Type="http://schemas.openxmlformats.org/officeDocument/2006/relationships/image" Target="../media/image15.jpeg"/><Relationship Id="rId4" Type="http://schemas.openxmlformats.org/officeDocument/2006/relationships/image" Target="../media/image12.wmf"/><Relationship Id="rId9"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oleObject" Target="../embeddings/oleObject8.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9.bin"/><Relationship Id="rId10" Type="http://schemas.openxmlformats.org/officeDocument/2006/relationships/image" Target="../media/image22.png"/><Relationship Id="rId4" Type="http://schemas.openxmlformats.org/officeDocument/2006/relationships/image" Target="../media/image17.wmf"/><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8.png"/><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image" Target="../media/image31.png"/><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image" Target="../media/image30.jpeg"/><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3.bin"/><Relationship Id="rId14" Type="http://schemas.openxmlformats.org/officeDocument/2006/relationships/image" Target="../media/image2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a:latin typeface="+mn-lt"/>
                <a:ea typeface="+mn-ea"/>
                <a:cs typeface="+mn-ea"/>
                <a:sym typeface="+mn-lt"/>
              </a:rPr>
              <a:t>1. OpenCV</a:t>
            </a:r>
            <a:endParaRPr 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
        <p:nvSpPr>
          <p:cNvPr id="7" name="TextBox 2">
            <a:extLst>
              <a:ext uri="{FF2B5EF4-FFF2-40B4-BE49-F238E27FC236}">
                <a16:creationId xmlns:a16="http://schemas.microsoft.com/office/drawing/2014/main" id="{28DA2B2A-15FF-45ED-ABCA-097DF26E507D}"/>
              </a:ext>
            </a:extLst>
          </p:cNvPr>
          <p:cNvSpPr txBox="1">
            <a:spLocks noChangeArrowheads="1"/>
          </p:cNvSpPr>
          <p:nvPr/>
        </p:nvSpPr>
        <p:spPr bwMode="auto">
          <a:xfrm>
            <a:off x="767407" y="3880632"/>
            <a:ext cx="5328592" cy="2308324"/>
          </a:xfrm>
          <a:prstGeom prst="rect">
            <a:avLst/>
          </a:prstGeom>
          <a:noFill/>
          <a:ln w="9525">
            <a:noFill/>
            <a:miter lim="800000"/>
            <a:headEnd/>
            <a:tailEnd/>
          </a:ln>
        </p:spPr>
        <p:txBody>
          <a:bodyPr wrap="square">
            <a:spAutoFit/>
          </a:bodyPr>
          <a:lstStyle/>
          <a:p>
            <a:pPr marL="514350" indent="-514350">
              <a:buFont typeface="Wingdings" pitchFamily="2" charset="2"/>
              <a:buChar char="l"/>
            </a:pPr>
            <a:r>
              <a:rPr lang="zh-CN" altLang="en-US" sz="1600" b="1" dirty="0">
                <a:latin typeface="微软雅黑" pitchFamily="34" charset="-122"/>
                <a:ea typeface="微软雅黑" pitchFamily="34" charset="-122"/>
              </a:rPr>
              <a:t>数字图像在计算机中的表示和存储</a:t>
            </a:r>
            <a:endParaRPr lang="en-US" altLang="zh-CN" sz="1600" b="1" dirty="0">
              <a:latin typeface="微软雅黑" pitchFamily="34" charset="-122"/>
              <a:ea typeface="微软雅黑" pitchFamily="34" charset="-122"/>
            </a:endParaRPr>
          </a:p>
          <a:p>
            <a:pPr marL="971550" lvl="1" indent="-514350">
              <a:buFont typeface="Wingdings" pitchFamily="2" charset="2"/>
              <a:buChar char="ü"/>
            </a:pPr>
            <a:r>
              <a:rPr lang="zh-CN" altLang="en-US" sz="1600" dirty="0">
                <a:latin typeface="微软雅黑" pitchFamily="34" charset="-122"/>
                <a:ea typeface="微软雅黑" pitchFamily="34" charset="-122"/>
              </a:rPr>
              <a:t>灰度图像的表示</a:t>
            </a:r>
            <a:endParaRPr lang="en-US" altLang="zh-CN" sz="1600" dirty="0">
              <a:latin typeface="微软雅黑" pitchFamily="34" charset="-122"/>
              <a:ea typeface="微软雅黑" pitchFamily="34" charset="-122"/>
            </a:endParaRPr>
          </a:p>
          <a:p>
            <a:pPr marL="971550" lvl="1" indent="-514350">
              <a:buFont typeface="Wingdings" pitchFamily="2" charset="2"/>
              <a:buChar char="ü"/>
            </a:pPr>
            <a:r>
              <a:rPr lang="zh-CN" altLang="en-US" sz="1600" dirty="0">
                <a:latin typeface="微软雅黑" pitchFamily="34" charset="-122"/>
                <a:ea typeface="微软雅黑" pitchFamily="34" charset="-122"/>
              </a:rPr>
              <a:t>彩色图像的表示</a:t>
            </a:r>
            <a:endParaRPr lang="en-US" altLang="zh-CN" sz="1600"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图像特征抽取</a:t>
            </a:r>
            <a:endParaRPr lang="en-US" altLang="zh-CN" sz="1600" b="1" dirty="0">
              <a:latin typeface="微软雅黑" pitchFamily="34" charset="-122"/>
              <a:ea typeface="微软雅黑" pitchFamily="34" charset="-122"/>
            </a:endParaRPr>
          </a:p>
          <a:p>
            <a:pPr marL="971550" lvl="2" indent="-514350">
              <a:buFont typeface="Wingdings" pitchFamily="2" charset="2"/>
              <a:buChar char="ü"/>
            </a:pPr>
            <a:r>
              <a:rPr lang="zh-CN" altLang="en-US" sz="1600" dirty="0">
                <a:latin typeface="微软雅黑" pitchFamily="34" charset="-122"/>
                <a:ea typeface="微软雅黑" pitchFamily="34" charset="-122"/>
              </a:rPr>
              <a:t>颜色直方图</a:t>
            </a:r>
            <a:endParaRPr lang="en-US" altLang="zh-CN" sz="1600" dirty="0">
              <a:latin typeface="微软雅黑" pitchFamily="34" charset="-122"/>
              <a:ea typeface="微软雅黑" pitchFamily="34" charset="-122"/>
            </a:endParaRPr>
          </a:p>
          <a:p>
            <a:pPr marL="971550" lvl="2" indent="-514350">
              <a:buFont typeface="Wingdings" pitchFamily="2" charset="2"/>
              <a:buChar char="ü"/>
            </a:pPr>
            <a:r>
              <a:rPr lang="zh-CN" altLang="en-US" sz="1600" dirty="0">
                <a:latin typeface="微软雅黑" pitchFamily="34" charset="-122"/>
                <a:ea typeface="微软雅黑" pitchFamily="34" charset="-122"/>
              </a:rPr>
              <a:t>灰度直方图</a:t>
            </a:r>
            <a:endParaRPr lang="en-US" altLang="zh-CN" sz="1600" dirty="0">
              <a:latin typeface="微软雅黑" pitchFamily="34" charset="-122"/>
              <a:ea typeface="微软雅黑" pitchFamily="34" charset="-122"/>
            </a:endParaRPr>
          </a:p>
          <a:p>
            <a:pPr marL="971550" lvl="2" indent="-514350">
              <a:buFont typeface="Wingdings" pitchFamily="2" charset="2"/>
              <a:buChar char="ü"/>
            </a:pPr>
            <a:r>
              <a:rPr lang="zh-CN" altLang="en-US" sz="1600" dirty="0">
                <a:latin typeface="微软雅黑" pitchFamily="34" charset="-122"/>
                <a:ea typeface="微软雅黑" pitchFamily="34" charset="-122"/>
              </a:rPr>
              <a:t>梯度直方图</a:t>
            </a:r>
            <a:endParaRPr lang="en-US" altLang="zh-CN" sz="1600"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环境的安装配置</a:t>
            </a:r>
            <a:endParaRPr lang="en-US" altLang="zh-CN" sz="1600" b="1" dirty="0">
              <a:latin typeface="微软雅黑" pitchFamily="34" charset="-122"/>
              <a:ea typeface="微软雅黑" pitchFamily="34" charset="-122"/>
            </a:endParaRPr>
          </a:p>
          <a:p>
            <a:pPr marL="971550" lvl="2" indent="-514350">
              <a:buFont typeface="Wingdings" pitchFamily="2" charset="2"/>
              <a:buChar char="ü"/>
            </a:pPr>
            <a:r>
              <a:rPr lang="zh-CN" altLang="en-US" sz="1600" dirty="0">
                <a:latin typeface="微软雅黑" pitchFamily="34" charset="-122"/>
                <a:ea typeface="微软雅黑" pitchFamily="34" charset="-122"/>
              </a:rPr>
              <a:t>在</a:t>
            </a:r>
            <a:r>
              <a:rPr lang="en-US" altLang="zh-CN" sz="1600" dirty="0">
                <a:latin typeface="微软雅黑" pitchFamily="34" charset="-122"/>
                <a:ea typeface="微软雅黑" pitchFamily="34" charset="-122"/>
              </a:rPr>
              <a:t>Python</a:t>
            </a:r>
            <a:r>
              <a:rPr lang="zh-CN" altLang="en-US" sz="1600" dirty="0">
                <a:latin typeface="微软雅黑" pitchFamily="34" charset="-122"/>
                <a:ea typeface="微软雅黑" pitchFamily="34" charset="-122"/>
              </a:rPr>
              <a:t>中调用</a:t>
            </a:r>
            <a:r>
              <a:rPr lang="en-US" altLang="zh-CN" sz="1600" dirty="0">
                <a:latin typeface="微软雅黑" pitchFamily="34" charset="-122"/>
                <a:ea typeface="微软雅黑" pitchFamily="34" charset="-122"/>
              </a:rPr>
              <a:t>OpenCV</a:t>
            </a:r>
            <a:r>
              <a:rPr lang="zh-CN" altLang="en-US" sz="1600" dirty="0">
                <a:latin typeface="微软雅黑" pitchFamily="34" charset="-122"/>
                <a:ea typeface="微软雅黑" pitchFamily="34" charset="-122"/>
              </a:rPr>
              <a:t>函数</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11542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557311-A219-47B0-9687-91D029553451}"/>
              </a:ext>
            </a:extLst>
          </p:cNvPr>
          <p:cNvSpPr>
            <a:spLocks noGrp="1"/>
          </p:cNvSpPr>
          <p:nvPr>
            <p:ph idx="1"/>
          </p:nvPr>
        </p:nvSpPr>
        <p:spPr/>
        <p:txBody>
          <a:bodyPr>
            <a:normAutofit/>
          </a:bodyPr>
          <a:lstStyle/>
          <a:p>
            <a:r>
              <a:rPr lang="zh-CN" altLang="en-US" dirty="0"/>
              <a:t>输入：</a:t>
            </a:r>
            <a:endParaRPr lang="en-US" altLang="zh-CN" dirty="0"/>
          </a:p>
          <a:p>
            <a:pPr marL="182880" lvl="4" indent="0">
              <a:spcBef>
                <a:spcPts val="0"/>
              </a:spcBef>
              <a:buNone/>
            </a:pPr>
            <a:r>
              <a:rPr lang="en-US" dirty="0"/>
              <a:t>import cv2</a:t>
            </a:r>
          </a:p>
          <a:p>
            <a:pPr marL="182880" lvl="4" indent="0">
              <a:spcBef>
                <a:spcPts val="0"/>
              </a:spcBef>
              <a:buNone/>
            </a:pPr>
            <a:r>
              <a:rPr lang="en-US" dirty="0"/>
              <a:t>from matplotlib import </a:t>
            </a:r>
            <a:r>
              <a:rPr lang="en-US" dirty="0" err="1"/>
              <a:t>pyplot</a:t>
            </a:r>
            <a:r>
              <a:rPr lang="en-US" dirty="0"/>
              <a:t> as </a:t>
            </a:r>
            <a:r>
              <a:rPr lang="en-US" dirty="0" err="1"/>
              <a:t>plt</a:t>
            </a:r>
            <a:endParaRPr lang="en-US" dirty="0"/>
          </a:p>
          <a:p>
            <a:pPr marL="182880" lvl="4" indent="0">
              <a:spcBef>
                <a:spcPts val="0"/>
              </a:spcBef>
              <a:buNone/>
            </a:pPr>
            <a:r>
              <a:rPr lang="en-US" dirty="0" err="1"/>
              <a:t>img_bgr</a:t>
            </a:r>
            <a:r>
              <a:rPr lang="en-US" dirty="0"/>
              <a:t> = cv2.imread('images/img1.jpg')</a:t>
            </a:r>
          </a:p>
          <a:p>
            <a:pPr marL="182880" lvl="4" indent="0">
              <a:spcBef>
                <a:spcPts val="0"/>
              </a:spcBef>
              <a:buNone/>
            </a:pPr>
            <a:r>
              <a:rPr lang="en-US" dirty="0" err="1"/>
              <a:t>img_rgb</a:t>
            </a:r>
            <a:r>
              <a:rPr lang="en-US" dirty="0"/>
              <a:t> = cv2.cvtColor(</a:t>
            </a:r>
            <a:r>
              <a:rPr lang="en-US" dirty="0" err="1"/>
              <a:t>img_bgr</a:t>
            </a:r>
            <a:r>
              <a:rPr lang="en-US" dirty="0"/>
              <a:t>, cv2.COLOR_BGR2RGB)</a:t>
            </a:r>
          </a:p>
          <a:p>
            <a:pPr marL="182880" lvl="4" indent="0">
              <a:spcBef>
                <a:spcPts val="0"/>
              </a:spcBef>
              <a:buNone/>
            </a:pPr>
            <a:r>
              <a:rPr lang="en-US" dirty="0" err="1"/>
              <a:t>plt.imshow</a:t>
            </a:r>
            <a:r>
              <a:rPr lang="en-US" dirty="0"/>
              <a:t>(</a:t>
            </a:r>
            <a:r>
              <a:rPr lang="en-US" dirty="0" err="1"/>
              <a:t>img_rgb</a:t>
            </a:r>
            <a:r>
              <a:rPr lang="en-US" dirty="0"/>
              <a:t>)</a:t>
            </a:r>
          </a:p>
          <a:p>
            <a:pPr marL="182880" lvl="4" indent="0">
              <a:spcBef>
                <a:spcPts val="0"/>
              </a:spcBef>
              <a:buNone/>
            </a:pPr>
            <a:r>
              <a:rPr lang="en-US" dirty="0" err="1"/>
              <a:t>plt.show</a:t>
            </a:r>
            <a:r>
              <a:rPr lang="en-US" dirty="0"/>
              <a:t>()</a:t>
            </a:r>
          </a:p>
        </p:txBody>
      </p:sp>
      <p:sp>
        <p:nvSpPr>
          <p:cNvPr id="4" name="灯片编号占位符 3">
            <a:extLst>
              <a:ext uri="{FF2B5EF4-FFF2-40B4-BE49-F238E27FC236}">
                <a16:creationId xmlns:a16="http://schemas.microsoft.com/office/drawing/2014/main" id="{3B1EDD75-0468-4D59-A096-27BE79A93C49}"/>
              </a:ext>
            </a:extLst>
          </p:cNvPr>
          <p:cNvSpPr>
            <a:spLocks noGrp="1"/>
          </p:cNvSpPr>
          <p:nvPr>
            <p:ph type="sldNum" sz="quarter" idx="12"/>
          </p:nvPr>
        </p:nvSpPr>
        <p:spPr/>
        <p:txBody>
          <a:bodyPr/>
          <a:lstStyle/>
          <a:p>
            <a:fld id="{73C21EC5-CD02-4888-A25F-F2DF1AE998A7}" type="slidenum">
              <a:rPr lang="en-US" smtClean="0"/>
              <a:pPr/>
              <a:t>10</a:t>
            </a:fld>
            <a:endParaRPr lang="en-US"/>
          </a:p>
        </p:txBody>
      </p:sp>
      <p:pic>
        <p:nvPicPr>
          <p:cNvPr id="6" name="图片 5">
            <a:extLst>
              <a:ext uri="{FF2B5EF4-FFF2-40B4-BE49-F238E27FC236}">
                <a16:creationId xmlns:a16="http://schemas.microsoft.com/office/drawing/2014/main" id="{1FF284F2-FADD-4993-8CEA-8361651BF824}"/>
              </a:ext>
            </a:extLst>
          </p:cNvPr>
          <p:cNvPicPr>
            <a:picLocks noChangeAspect="1"/>
          </p:cNvPicPr>
          <p:nvPr/>
        </p:nvPicPr>
        <p:blipFill>
          <a:blip r:embed="rId2"/>
          <a:stretch>
            <a:fillRect/>
          </a:stretch>
        </p:blipFill>
        <p:spPr>
          <a:xfrm>
            <a:off x="3937381" y="2651488"/>
            <a:ext cx="4317237" cy="3841387"/>
          </a:xfrm>
          <a:prstGeom prst="rect">
            <a:avLst/>
          </a:prstGeom>
        </p:spPr>
      </p:pic>
      <p:sp>
        <p:nvSpPr>
          <p:cNvPr id="9" name="矩形 8">
            <a:extLst>
              <a:ext uri="{FF2B5EF4-FFF2-40B4-BE49-F238E27FC236}">
                <a16:creationId xmlns:a16="http://schemas.microsoft.com/office/drawing/2014/main" id="{99D87FC6-8FC9-4DA2-959F-6B670D76624C}"/>
              </a:ext>
            </a:extLst>
          </p:cNvPr>
          <p:cNvSpPr/>
          <p:nvPr/>
        </p:nvSpPr>
        <p:spPr>
          <a:xfrm>
            <a:off x="236475" y="163782"/>
            <a:ext cx="3672800"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在</a:t>
            </a:r>
            <a:r>
              <a:rPr lang="en-US" altLang="zh-CN" sz="2700" b="1" dirty="0">
                <a:latin typeface="黑体" panose="02010609060101010101" pitchFamily="49" charset="-122"/>
                <a:ea typeface="黑体" panose="02010609060101010101" pitchFamily="49" charset="-122"/>
              </a:rPr>
              <a:t>python</a:t>
            </a:r>
            <a:r>
              <a:rPr lang="zh-CN" altLang="en-US" sz="2700" b="1" dirty="0">
                <a:latin typeface="黑体" panose="02010609060101010101" pitchFamily="49" charset="-122"/>
                <a:ea typeface="黑体" panose="02010609060101010101" pitchFamily="49" charset="-122"/>
              </a:rPr>
              <a:t>中使用</a:t>
            </a:r>
            <a:r>
              <a:rPr lang="en-US" altLang="zh-CN" sz="2700" b="1" dirty="0">
                <a:latin typeface="黑体" panose="02010609060101010101" pitchFamily="49" charset="-122"/>
                <a:ea typeface="黑体" panose="02010609060101010101" pitchFamily="49" charset="-122"/>
              </a:rPr>
              <a:t>OpenCV</a:t>
            </a:r>
            <a:endParaRPr lang="zh-CN" altLang="en-US" sz="27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8637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82625" y="137904"/>
            <a:ext cx="157607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作业练习</a:t>
            </a:r>
          </a:p>
        </p:txBody>
      </p:sp>
      <p:sp>
        <p:nvSpPr>
          <p:cNvPr id="28" name="TextBox 2">
            <a:extLst>
              <a:ext uri="{FF2B5EF4-FFF2-40B4-BE49-F238E27FC236}">
                <a16:creationId xmlns:a16="http://schemas.microsoft.com/office/drawing/2014/main" id="{098043B5-0568-409D-844F-E817C22436B8}"/>
              </a:ext>
            </a:extLst>
          </p:cNvPr>
          <p:cNvSpPr txBox="1"/>
          <p:nvPr/>
        </p:nvSpPr>
        <p:spPr>
          <a:xfrm>
            <a:off x="1070661" y="1458276"/>
            <a:ext cx="9237905" cy="4093428"/>
          </a:xfrm>
          <a:prstGeom prst="rect">
            <a:avLst/>
          </a:prstGeom>
          <a:noFill/>
        </p:spPr>
        <p:txBody>
          <a:bodyPr wrap="square" rtlCol="0">
            <a:spAutoFit/>
          </a:bodyPr>
          <a:lstStyle/>
          <a:p>
            <a:pPr marL="457200" indent="-457200">
              <a:buAutoNum type="arabicPeriod"/>
            </a:pP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img1.jpg</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img2.jpg</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img3.jpg</a:t>
            </a:r>
            <a:r>
              <a:rPr lang="zh-CN" altLang="en-US" sz="2000" dirty="0">
                <a:latin typeface="微软雅黑" pitchFamily="34" charset="-122"/>
                <a:ea typeface="微软雅黑" pitchFamily="34" charset="-122"/>
              </a:rPr>
              <a:t>三幅图像以彩色图像方式读入，并计算颜色直方图；</a:t>
            </a:r>
            <a:endParaRPr lang="en-US" altLang="zh-CN" sz="2000" dirty="0">
              <a:latin typeface="微软雅黑" pitchFamily="34" charset="-122"/>
              <a:ea typeface="微软雅黑" pitchFamily="34" charset="-122"/>
            </a:endParaRPr>
          </a:p>
          <a:p>
            <a:pPr marL="457200" indent="-457200">
              <a:buAutoNum type="arabicPeriod"/>
            </a:pPr>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img1.jpg</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img2.jpg</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img3.jpg</a:t>
            </a:r>
            <a:r>
              <a:rPr lang="zh-CN" altLang="en-US" sz="2000" dirty="0">
                <a:latin typeface="微软雅黑" pitchFamily="34" charset="-122"/>
                <a:ea typeface="微软雅黑" pitchFamily="34" charset="-122"/>
              </a:rPr>
              <a:t>三幅图像以灰度图像方式读入，并计算灰度直方图和梯度直方图</a:t>
            </a:r>
            <a:endParaRPr lang="en-US" altLang="zh-CN" sz="2000" dirty="0">
              <a:latin typeface="微软雅黑" pitchFamily="34" charset="-122"/>
              <a:ea typeface="微软雅黑" pitchFamily="34" charset="-122"/>
            </a:endParaRPr>
          </a:p>
          <a:p>
            <a:pPr marL="457200" indent="-457200"/>
            <a:endParaRPr lang="en-US" altLang="zh-CN" sz="2000" dirty="0">
              <a:latin typeface="微软雅黑" pitchFamily="34" charset="-122"/>
              <a:ea typeface="微软雅黑" pitchFamily="34" charset="-122"/>
            </a:endParaRPr>
          </a:p>
          <a:p>
            <a:pPr marL="457200" indent="-457200">
              <a:buFont typeface="Wingdings" pitchFamily="2" charset="2"/>
              <a:buChar char="n"/>
            </a:pPr>
            <a:r>
              <a:rPr lang="zh-CN" altLang="en-US" sz="2000" dirty="0">
                <a:latin typeface="微软雅黑" pitchFamily="34" charset="-122"/>
                <a:ea typeface="微软雅黑" pitchFamily="34" charset="-122"/>
              </a:rPr>
              <a:t>直方图使用</a:t>
            </a:r>
            <a:r>
              <a:rPr lang="en-US" altLang="zh-CN" sz="2000" dirty="0">
                <a:latin typeface="微软雅黑" pitchFamily="34" charset="-122"/>
                <a:ea typeface="微软雅黑" pitchFamily="34" charset="-122"/>
              </a:rPr>
              <a:t>matplotlib</a:t>
            </a:r>
            <a:r>
              <a:rPr lang="zh-CN" altLang="en-US" sz="2000" dirty="0">
                <a:latin typeface="微软雅黑" pitchFamily="34" charset="-122"/>
                <a:ea typeface="微软雅黑" pitchFamily="34" charset="-122"/>
              </a:rPr>
              <a:t>绘制，并保存绘制的图像。</a:t>
            </a:r>
            <a:endParaRPr lang="en-US" altLang="zh-CN" sz="2000" dirty="0">
              <a:latin typeface="微软雅黑" pitchFamily="34" charset="-122"/>
              <a:ea typeface="微软雅黑" pitchFamily="34" charset="-122"/>
            </a:endParaRPr>
          </a:p>
          <a:p>
            <a:pPr marL="457200" indent="-457200">
              <a:buFont typeface="Wingdings" pitchFamily="2" charset="2"/>
              <a:buChar char="n"/>
            </a:pP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作业要求：</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提交的代码为</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py</a:t>
            </a:r>
            <a:r>
              <a:rPr lang="zh-CN" altLang="en-US" sz="2000" dirty="0">
                <a:latin typeface="微软雅黑" pitchFamily="34" charset="-122"/>
                <a:ea typeface="微软雅黑" pitchFamily="34" charset="-122"/>
              </a:rPr>
              <a:t>格式。</a:t>
            </a:r>
            <a:endParaRPr lang="en-US" altLang="zh-CN" sz="2000" dirty="0">
              <a:latin typeface="微软雅黑" pitchFamily="34" charset="-122"/>
              <a:ea typeface="微软雅黑" pitchFamily="34" charset="-122"/>
            </a:endParaRPr>
          </a:p>
          <a:p>
            <a:pPr marL="457200" indent="-457200">
              <a:buAutoNum type="arabicPeriod"/>
            </a:pPr>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提交保存得到的直方图。注意使用</a:t>
            </a:r>
            <a:r>
              <a:rPr lang="en-US" altLang="zh-CN" sz="2000" dirty="0" err="1">
                <a:latin typeface="微软雅黑" pitchFamily="34" charset="-122"/>
                <a:ea typeface="微软雅黑" pitchFamily="34" charset="-122"/>
              </a:rPr>
              <a:t>plt.savefig</a:t>
            </a:r>
            <a:r>
              <a:rPr lang="zh-CN" altLang="en-US" sz="2000" dirty="0">
                <a:latin typeface="微软雅黑" pitchFamily="34" charset="-122"/>
                <a:ea typeface="微软雅黑" pitchFamily="34" charset="-122"/>
              </a:rPr>
              <a:t>，不要直接截图。</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387974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82625" y="137904"/>
            <a:ext cx="157607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拓展思考</a:t>
            </a:r>
          </a:p>
        </p:txBody>
      </p:sp>
      <p:sp>
        <p:nvSpPr>
          <p:cNvPr id="28" name="TextBox 2">
            <a:extLst>
              <a:ext uri="{FF2B5EF4-FFF2-40B4-BE49-F238E27FC236}">
                <a16:creationId xmlns:a16="http://schemas.microsoft.com/office/drawing/2014/main" id="{098043B5-0568-409D-844F-E817C22436B8}"/>
              </a:ext>
            </a:extLst>
          </p:cNvPr>
          <p:cNvSpPr txBox="1"/>
          <p:nvPr/>
        </p:nvSpPr>
        <p:spPr>
          <a:xfrm>
            <a:off x="492691" y="1035581"/>
            <a:ext cx="10531867" cy="1015663"/>
          </a:xfrm>
          <a:prstGeom prst="rect">
            <a:avLst/>
          </a:prstGeom>
          <a:noFill/>
        </p:spPr>
        <p:txBody>
          <a:bodyPr wrap="square" rtlCol="0">
            <a:spAutoFit/>
          </a:bodyPr>
          <a:lstStyle/>
          <a:p>
            <a:pPr marL="342900" indent="-342900">
              <a:spcBef>
                <a:spcPts val="2400"/>
              </a:spcBef>
              <a:buFont typeface="Arial" panose="020B0604020202020204" pitchFamily="34" charset="0"/>
              <a:buChar char="•"/>
            </a:pPr>
            <a:r>
              <a:rPr lang="zh-CN" altLang="en-US" sz="2000" dirty="0">
                <a:latin typeface="微软雅黑" pitchFamily="34" charset="-122"/>
                <a:ea typeface="微软雅黑" pitchFamily="34" charset="-122"/>
              </a:rPr>
              <a:t>示例代码中的 </a:t>
            </a:r>
            <a:r>
              <a:rPr lang="en-US" sz="2000" dirty="0"/>
              <a:t>cv2.cvtColor(</a:t>
            </a:r>
            <a:r>
              <a:rPr lang="en-US" sz="2000" dirty="0" err="1"/>
              <a:t>img_bgr</a:t>
            </a:r>
            <a:r>
              <a:rPr lang="en-US" sz="2000" dirty="0"/>
              <a:t>, cv2.COLOR_BGR2RGB)</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的作用是什么？</a:t>
            </a:r>
            <a:endParaRPr lang="en-US" altLang="zh-CN" sz="2000" dirty="0">
              <a:latin typeface="微软雅黑" pitchFamily="34" charset="-122"/>
              <a:ea typeface="微软雅黑" pitchFamily="34" charset="-122"/>
            </a:endParaRPr>
          </a:p>
          <a:p>
            <a:pPr marL="342900" indent="-342900">
              <a:spcBef>
                <a:spcPts val="2400"/>
              </a:spcBef>
              <a:buFont typeface="Arial" panose="020B0604020202020204" pitchFamily="34" charset="0"/>
              <a:buChar char="•"/>
            </a:pPr>
            <a:r>
              <a:rPr lang="zh-CN" altLang="en-US" sz="2000" dirty="0">
                <a:latin typeface="微软雅黑" pitchFamily="34" charset="-122"/>
                <a:ea typeface="微软雅黑" pitchFamily="34" charset="-122"/>
              </a:rPr>
              <a:t>如何使得</a:t>
            </a:r>
            <a:r>
              <a:rPr lang="en-US" altLang="zh-CN" sz="2000" dirty="0" err="1">
                <a:latin typeface="微软雅黑" pitchFamily="34" charset="-122"/>
                <a:ea typeface="微软雅黑" pitchFamily="34" charset="-122"/>
              </a:rPr>
              <a:t>pyplot</a:t>
            </a:r>
            <a:r>
              <a:rPr lang="zh-CN" altLang="en-US" sz="2000" dirty="0">
                <a:latin typeface="微软雅黑" pitchFamily="34" charset="-122"/>
                <a:ea typeface="微软雅黑" pitchFamily="34" charset="-122"/>
              </a:rPr>
              <a:t>正确显示</a:t>
            </a:r>
            <a:r>
              <a:rPr lang="zh-CN" altLang="en-US" sz="2000">
                <a:latin typeface="微软雅黑" pitchFamily="34" charset="-122"/>
                <a:ea typeface="微软雅黑" pitchFamily="34" charset="-122"/>
              </a:rPr>
              <a:t>灰度图的颜色？</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14305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3E438-AE3B-4510-86CC-9900A7B4B2C5}"/>
              </a:ext>
            </a:extLst>
          </p:cNvPr>
          <p:cNvSpPr>
            <a:spLocks noGrp="1"/>
          </p:cNvSpPr>
          <p:nvPr>
            <p:ph type="title"/>
          </p:nvPr>
        </p:nvSpPr>
        <p:spPr/>
        <p:txBody>
          <a:bodyPr/>
          <a:lstStyle/>
          <a:p>
            <a:r>
              <a:rPr lang="zh-CN" altLang="en-US" dirty="0"/>
              <a:t>参考资料</a:t>
            </a:r>
            <a:endParaRPr lang="en-US" dirty="0"/>
          </a:p>
        </p:txBody>
      </p:sp>
      <p:sp>
        <p:nvSpPr>
          <p:cNvPr id="3" name="内容占位符 2">
            <a:extLst>
              <a:ext uri="{FF2B5EF4-FFF2-40B4-BE49-F238E27FC236}">
                <a16:creationId xmlns:a16="http://schemas.microsoft.com/office/drawing/2014/main" id="{03D01385-95EF-4383-83EE-53679DD11A68}"/>
              </a:ext>
            </a:extLst>
          </p:cNvPr>
          <p:cNvSpPr>
            <a:spLocks noGrp="1"/>
          </p:cNvSpPr>
          <p:nvPr>
            <p:ph idx="1"/>
          </p:nvPr>
        </p:nvSpPr>
        <p:spPr/>
        <p:txBody>
          <a:bodyPr/>
          <a:lstStyle/>
          <a:p>
            <a:r>
              <a:rPr lang="en-US" b="1" dirty="0"/>
              <a:t>python</a:t>
            </a:r>
            <a:r>
              <a:rPr lang="zh-CN" altLang="en-US" b="1" dirty="0"/>
              <a:t>如何使用</a:t>
            </a:r>
            <a:r>
              <a:rPr lang="en-US" b="1" dirty="0"/>
              <a:t>Matplotlib</a:t>
            </a:r>
            <a:r>
              <a:rPr lang="zh-CN" altLang="en-US" b="1" dirty="0"/>
              <a:t>画图（基础篇）</a:t>
            </a:r>
            <a:r>
              <a:rPr lang="en-US" dirty="0">
                <a:hlinkClick r:id="rId2"/>
              </a:rPr>
              <a:t>https://zhuanlan.zhihu.com/p/109245779</a:t>
            </a:r>
            <a:r>
              <a:rPr lang="en-US" dirty="0"/>
              <a:t> </a:t>
            </a:r>
          </a:p>
          <a:p>
            <a:endParaRPr lang="en-US" dirty="0"/>
          </a:p>
          <a:p>
            <a:r>
              <a:rPr lang="en-US" dirty="0"/>
              <a:t>matplotlib-</a:t>
            </a:r>
            <a:r>
              <a:rPr lang="zh-CN" altLang="en-US" dirty="0"/>
              <a:t>绘制精美的图表 </a:t>
            </a:r>
            <a:r>
              <a:rPr lang="en-US" dirty="0">
                <a:hlinkClick r:id="rId3"/>
              </a:rPr>
              <a:t>http://bigsec.net/b52/scipydoc/matplotlib_intro.html</a:t>
            </a:r>
            <a:endParaRPr lang="en-US" dirty="0"/>
          </a:p>
        </p:txBody>
      </p:sp>
      <p:sp>
        <p:nvSpPr>
          <p:cNvPr id="4" name="灯片编号占位符 3">
            <a:extLst>
              <a:ext uri="{FF2B5EF4-FFF2-40B4-BE49-F238E27FC236}">
                <a16:creationId xmlns:a16="http://schemas.microsoft.com/office/drawing/2014/main" id="{031FBB46-EEA2-4831-B77E-CA269FA45446}"/>
              </a:ext>
            </a:extLst>
          </p:cNvPr>
          <p:cNvSpPr>
            <a:spLocks noGrp="1"/>
          </p:cNvSpPr>
          <p:nvPr>
            <p:ph type="sldNum" sz="quarter" idx="12"/>
          </p:nvPr>
        </p:nvSpPr>
        <p:spPr/>
        <p:txBody>
          <a:bodyPr/>
          <a:lstStyle/>
          <a:p>
            <a:fld id="{73C21EC5-CD02-4888-A25F-F2DF1AE998A7}" type="slidenum">
              <a:rPr lang="en-US" smtClean="0"/>
              <a:pPr/>
              <a:t>13</a:t>
            </a:fld>
            <a:endParaRPr lang="en-US"/>
          </a:p>
        </p:txBody>
      </p:sp>
    </p:spTree>
    <p:extLst>
      <p:ext uri="{BB962C8B-B14F-4D97-AF65-F5344CB8AC3E}">
        <p14:creationId xmlns:p14="http://schemas.microsoft.com/office/powerpoint/2010/main" val="29841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2</a:t>
            </a:fld>
            <a:endParaRPr lang="en-US"/>
          </a:p>
        </p:txBody>
      </p:sp>
      <p:pic>
        <p:nvPicPr>
          <p:cNvPr id="5" name="Picture 2">
            <a:extLst>
              <a:ext uri="{FF2B5EF4-FFF2-40B4-BE49-F238E27FC236}">
                <a16:creationId xmlns:a16="http://schemas.microsoft.com/office/drawing/2014/main" id="{0BED1117-52D9-458C-A0DB-587187E05E27}"/>
              </a:ext>
            </a:extLst>
          </p:cNvPr>
          <p:cNvPicPr>
            <a:picLocks noChangeAspect="1" noChangeArrowheads="1"/>
          </p:cNvPicPr>
          <p:nvPr/>
        </p:nvPicPr>
        <p:blipFill>
          <a:blip r:embed="rId3" cstate="print"/>
          <a:srcRect/>
          <a:stretch>
            <a:fillRect/>
          </a:stretch>
        </p:blipFill>
        <p:spPr bwMode="auto">
          <a:xfrm>
            <a:off x="3136769" y="1340768"/>
            <a:ext cx="2160347" cy="2160531"/>
          </a:xfrm>
          <a:prstGeom prst="rect">
            <a:avLst/>
          </a:prstGeom>
          <a:noFill/>
          <a:ln w="9525">
            <a:noFill/>
            <a:miter lim="800000"/>
            <a:headEnd/>
            <a:tailEnd/>
          </a:ln>
        </p:spPr>
      </p:pic>
      <p:grpSp>
        <p:nvGrpSpPr>
          <p:cNvPr id="6" name="组合 1676">
            <a:extLst>
              <a:ext uri="{FF2B5EF4-FFF2-40B4-BE49-F238E27FC236}">
                <a16:creationId xmlns:a16="http://schemas.microsoft.com/office/drawing/2014/main" id="{B43B54A0-76EC-44ED-845D-20A0CEFC3A68}"/>
              </a:ext>
            </a:extLst>
          </p:cNvPr>
          <p:cNvGrpSpPr>
            <a:grpSpLocks/>
          </p:cNvGrpSpPr>
          <p:nvPr/>
        </p:nvGrpSpPr>
        <p:grpSpPr bwMode="auto">
          <a:xfrm>
            <a:off x="6665161" y="980728"/>
            <a:ext cx="3024188" cy="2924175"/>
            <a:chOff x="35496" y="3933056"/>
            <a:chExt cx="3024336" cy="2924944"/>
          </a:xfrm>
        </p:grpSpPr>
        <p:grpSp>
          <p:nvGrpSpPr>
            <p:cNvPr id="7" name="组合 267">
              <a:extLst>
                <a:ext uri="{FF2B5EF4-FFF2-40B4-BE49-F238E27FC236}">
                  <a16:creationId xmlns:a16="http://schemas.microsoft.com/office/drawing/2014/main" id="{982D769E-B324-4AED-96E5-293DA5DD6C09}"/>
                </a:ext>
              </a:extLst>
            </p:cNvPr>
            <p:cNvGrpSpPr>
              <a:grpSpLocks/>
            </p:cNvGrpSpPr>
            <p:nvPr/>
          </p:nvGrpSpPr>
          <p:grpSpPr bwMode="auto">
            <a:xfrm>
              <a:off x="395536" y="4293096"/>
              <a:ext cx="2160240" cy="2160240"/>
              <a:chOff x="1115616" y="4293096"/>
              <a:chExt cx="2160240" cy="2160240"/>
            </a:xfrm>
          </p:grpSpPr>
          <p:sp>
            <p:nvSpPr>
              <p:cNvPr id="16" name="矩形 15">
                <a:extLst>
                  <a:ext uri="{FF2B5EF4-FFF2-40B4-BE49-F238E27FC236}">
                    <a16:creationId xmlns:a16="http://schemas.microsoft.com/office/drawing/2014/main" id="{265BE569-3B7C-4BAE-AA00-C86C26E47AD6}"/>
                  </a:ext>
                </a:extLst>
              </p:cNvPr>
              <p:cNvSpPr/>
              <p:nvPr/>
            </p:nvSpPr>
            <p:spPr>
              <a:xfrm>
                <a:off x="1115957"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67052510-B60A-443A-8029-C16F731189C4}"/>
                  </a:ext>
                </a:extLst>
              </p:cNvPr>
              <p:cNvSpPr/>
              <p:nvPr/>
            </p:nvSpPr>
            <p:spPr>
              <a:xfrm>
                <a:off x="1260427"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E142E3FE-E891-468F-BC28-681500C49285}"/>
                  </a:ext>
                </a:extLst>
              </p:cNvPr>
              <p:cNvSpPr/>
              <p:nvPr/>
            </p:nvSpPr>
            <p:spPr>
              <a:xfrm>
                <a:off x="1115957"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a:extLst>
                  <a:ext uri="{FF2B5EF4-FFF2-40B4-BE49-F238E27FC236}">
                    <a16:creationId xmlns:a16="http://schemas.microsoft.com/office/drawing/2014/main" id="{F07B2E0C-EBCC-46C2-8741-89CADAE96943}"/>
                  </a:ext>
                </a:extLst>
              </p:cNvPr>
              <p:cNvSpPr/>
              <p:nvPr/>
            </p:nvSpPr>
            <p:spPr>
              <a:xfrm>
                <a:off x="1260427"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6B27C722-DBCF-4A21-8F70-EBDDBD391B67}"/>
                  </a:ext>
                </a:extLst>
              </p:cNvPr>
              <p:cNvSpPr/>
              <p:nvPr/>
            </p:nvSpPr>
            <p:spPr>
              <a:xfrm>
                <a:off x="1403309"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64B7E9B8-9993-4A63-9868-B8F9541DDA8F}"/>
                  </a:ext>
                </a:extLst>
              </p:cNvPr>
              <p:cNvSpPr/>
              <p:nvPr/>
            </p:nvSpPr>
            <p:spPr>
              <a:xfrm>
                <a:off x="1547778"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AF4A8B3A-89B2-4273-9307-CDD53F1C5F3C}"/>
                  </a:ext>
                </a:extLst>
              </p:cNvPr>
              <p:cNvSpPr/>
              <p:nvPr/>
            </p:nvSpPr>
            <p:spPr>
              <a:xfrm>
                <a:off x="1403309"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22">
                <a:extLst>
                  <a:ext uri="{FF2B5EF4-FFF2-40B4-BE49-F238E27FC236}">
                    <a16:creationId xmlns:a16="http://schemas.microsoft.com/office/drawing/2014/main" id="{7041F257-5BD1-4760-A472-AFBE06E5557C}"/>
                  </a:ext>
                </a:extLst>
              </p:cNvPr>
              <p:cNvSpPr/>
              <p:nvPr/>
            </p:nvSpPr>
            <p:spPr>
              <a:xfrm>
                <a:off x="1547778"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a:extLst>
                  <a:ext uri="{FF2B5EF4-FFF2-40B4-BE49-F238E27FC236}">
                    <a16:creationId xmlns:a16="http://schemas.microsoft.com/office/drawing/2014/main" id="{C9CCC793-FDFF-407E-A6DA-D604A5394DCA}"/>
                  </a:ext>
                </a:extLst>
              </p:cNvPr>
              <p:cNvSpPr/>
              <p:nvPr/>
            </p:nvSpPr>
            <p:spPr>
              <a:xfrm>
                <a:off x="1115957"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a:extLst>
                  <a:ext uri="{FF2B5EF4-FFF2-40B4-BE49-F238E27FC236}">
                    <a16:creationId xmlns:a16="http://schemas.microsoft.com/office/drawing/2014/main" id="{63029F55-D4FB-4ED6-A660-DABEF6A67504}"/>
                  </a:ext>
                </a:extLst>
              </p:cNvPr>
              <p:cNvSpPr/>
              <p:nvPr/>
            </p:nvSpPr>
            <p:spPr>
              <a:xfrm>
                <a:off x="1260427"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6A41232F-BA6B-46E0-A46B-8C47DCBB24D2}"/>
                  </a:ext>
                </a:extLst>
              </p:cNvPr>
              <p:cNvSpPr/>
              <p:nvPr/>
            </p:nvSpPr>
            <p:spPr>
              <a:xfrm>
                <a:off x="1115957"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a:extLst>
                  <a:ext uri="{FF2B5EF4-FFF2-40B4-BE49-F238E27FC236}">
                    <a16:creationId xmlns:a16="http://schemas.microsoft.com/office/drawing/2014/main" id="{86EF6180-75F0-4B1F-A6A3-E50FA513A23F}"/>
                  </a:ext>
                </a:extLst>
              </p:cNvPr>
              <p:cNvSpPr/>
              <p:nvPr/>
            </p:nvSpPr>
            <p:spPr>
              <a:xfrm>
                <a:off x="1260427"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27">
                <a:extLst>
                  <a:ext uri="{FF2B5EF4-FFF2-40B4-BE49-F238E27FC236}">
                    <a16:creationId xmlns:a16="http://schemas.microsoft.com/office/drawing/2014/main" id="{2D78F24D-8BE7-4E99-8D95-A944036615E3}"/>
                  </a:ext>
                </a:extLst>
              </p:cNvPr>
              <p:cNvSpPr/>
              <p:nvPr/>
            </p:nvSpPr>
            <p:spPr>
              <a:xfrm>
                <a:off x="1403309"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28">
                <a:extLst>
                  <a:ext uri="{FF2B5EF4-FFF2-40B4-BE49-F238E27FC236}">
                    <a16:creationId xmlns:a16="http://schemas.microsoft.com/office/drawing/2014/main" id="{EE3EB698-75CC-4C9F-8928-E638A9440B9A}"/>
                  </a:ext>
                </a:extLst>
              </p:cNvPr>
              <p:cNvSpPr/>
              <p:nvPr/>
            </p:nvSpPr>
            <p:spPr>
              <a:xfrm>
                <a:off x="1547778"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矩形 29">
                <a:extLst>
                  <a:ext uri="{FF2B5EF4-FFF2-40B4-BE49-F238E27FC236}">
                    <a16:creationId xmlns:a16="http://schemas.microsoft.com/office/drawing/2014/main" id="{D8F6E541-920B-4D69-9C16-3B9EE528641E}"/>
                  </a:ext>
                </a:extLst>
              </p:cNvPr>
              <p:cNvSpPr/>
              <p:nvPr/>
            </p:nvSpPr>
            <p:spPr>
              <a:xfrm>
                <a:off x="1403309"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a:extLst>
                  <a:ext uri="{FF2B5EF4-FFF2-40B4-BE49-F238E27FC236}">
                    <a16:creationId xmlns:a16="http://schemas.microsoft.com/office/drawing/2014/main" id="{0634D88A-2259-4DFA-856A-9E90D07B38D9}"/>
                  </a:ext>
                </a:extLst>
              </p:cNvPr>
              <p:cNvSpPr/>
              <p:nvPr/>
            </p:nvSpPr>
            <p:spPr>
              <a:xfrm>
                <a:off x="1547778"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a:extLst>
                  <a:ext uri="{FF2B5EF4-FFF2-40B4-BE49-F238E27FC236}">
                    <a16:creationId xmlns:a16="http://schemas.microsoft.com/office/drawing/2014/main" id="{B4D93548-C29B-420A-A890-FD3174E93F32}"/>
                  </a:ext>
                </a:extLst>
              </p:cNvPr>
              <p:cNvSpPr/>
              <p:nvPr/>
            </p:nvSpPr>
            <p:spPr>
              <a:xfrm>
                <a:off x="1692248"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a:extLst>
                  <a:ext uri="{FF2B5EF4-FFF2-40B4-BE49-F238E27FC236}">
                    <a16:creationId xmlns:a16="http://schemas.microsoft.com/office/drawing/2014/main" id="{72052420-EE18-438D-8968-C3FE85CC100E}"/>
                  </a:ext>
                </a:extLst>
              </p:cNvPr>
              <p:cNvSpPr/>
              <p:nvPr/>
            </p:nvSpPr>
            <p:spPr>
              <a:xfrm>
                <a:off x="1836717"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a:extLst>
                  <a:ext uri="{FF2B5EF4-FFF2-40B4-BE49-F238E27FC236}">
                    <a16:creationId xmlns:a16="http://schemas.microsoft.com/office/drawing/2014/main" id="{8BC727BE-3189-414A-BBB7-40633EB2B46F}"/>
                  </a:ext>
                </a:extLst>
              </p:cNvPr>
              <p:cNvSpPr/>
              <p:nvPr/>
            </p:nvSpPr>
            <p:spPr>
              <a:xfrm>
                <a:off x="1692248"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a:extLst>
                  <a:ext uri="{FF2B5EF4-FFF2-40B4-BE49-F238E27FC236}">
                    <a16:creationId xmlns:a16="http://schemas.microsoft.com/office/drawing/2014/main" id="{583A4E37-A57D-4C19-B496-8E96AB27527D}"/>
                  </a:ext>
                </a:extLst>
              </p:cNvPr>
              <p:cNvSpPr/>
              <p:nvPr/>
            </p:nvSpPr>
            <p:spPr>
              <a:xfrm>
                <a:off x="1836717"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a:extLst>
                  <a:ext uri="{FF2B5EF4-FFF2-40B4-BE49-F238E27FC236}">
                    <a16:creationId xmlns:a16="http://schemas.microsoft.com/office/drawing/2014/main" id="{FBDAEDC2-34D4-49E9-A918-EAFF48089FF1}"/>
                  </a:ext>
                </a:extLst>
              </p:cNvPr>
              <p:cNvSpPr/>
              <p:nvPr/>
            </p:nvSpPr>
            <p:spPr>
              <a:xfrm>
                <a:off x="1979599"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a:extLst>
                  <a:ext uri="{FF2B5EF4-FFF2-40B4-BE49-F238E27FC236}">
                    <a16:creationId xmlns:a16="http://schemas.microsoft.com/office/drawing/2014/main" id="{9532EB29-1260-4643-A595-5C1E8908C54E}"/>
                  </a:ext>
                </a:extLst>
              </p:cNvPr>
              <p:cNvSpPr/>
              <p:nvPr/>
            </p:nvSpPr>
            <p:spPr>
              <a:xfrm>
                <a:off x="2124069"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a:extLst>
                  <a:ext uri="{FF2B5EF4-FFF2-40B4-BE49-F238E27FC236}">
                    <a16:creationId xmlns:a16="http://schemas.microsoft.com/office/drawing/2014/main" id="{914C3220-8F13-4BD0-B462-9A599CFA699A}"/>
                  </a:ext>
                </a:extLst>
              </p:cNvPr>
              <p:cNvSpPr/>
              <p:nvPr/>
            </p:nvSpPr>
            <p:spPr>
              <a:xfrm>
                <a:off x="1979599"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矩形 38">
                <a:extLst>
                  <a:ext uri="{FF2B5EF4-FFF2-40B4-BE49-F238E27FC236}">
                    <a16:creationId xmlns:a16="http://schemas.microsoft.com/office/drawing/2014/main" id="{7304FE33-C630-4024-86C0-3C02B318BB1F}"/>
                  </a:ext>
                </a:extLst>
              </p:cNvPr>
              <p:cNvSpPr/>
              <p:nvPr/>
            </p:nvSpPr>
            <p:spPr>
              <a:xfrm>
                <a:off x="2124069"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矩形 39">
                <a:extLst>
                  <a:ext uri="{FF2B5EF4-FFF2-40B4-BE49-F238E27FC236}">
                    <a16:creationId xmlns:a16="http://schemas.microsoft.com/office/drawing/2014/main" id="{C898FA86-2D92-4C74-BF72-9134968151C0}"/>
                  </a:ext>
                </a:extLst>
              </p:cNvPr>
              <p:cNvSpPr/>
              <p:nvPr/>
            </p:nvSpPr>
            <p:spPr>
              <a:xfrm>
                <a:off x="1692248"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矩形 40">
                <a:extLst>
                  <a:ext uri="{FF2B5EF4-FFF2-40B4-BE49-F238E27FC236}">
                    <a16:creationId xmlns:a16="http://schemas.microsoft.com/office/drawing/2014/main" id="{7BCA8029-67F4-43AD-80C3-2A9B70D9CA6A}"/>
                  </a:ext>
                </a:extLst>
              </p:cNvPr>
              <p:cNvSpPr/>
              <p:nvPr/>
            </p:nvSpPr>
            <p:spPr>
              <a:xfrm>
                <a:off x="1836717"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矩形 41">
                <a:extLst>
                  <a:ext uri="{FF2B5EF4-FFF2-40B4-BE49-F238E27FC236}">
                    <a16:creationId xmlns:a16="http://schemas.microsoft.com/office/drawing/2014/main" id="{01C5B0F1-BB9B-4D33-A444-4D8A005C2BD4}"/>
                  </a:ext>
                </a:extLst>
              </p:cNvPr>
              <p:cNvSpPr/>
              <p:nvPr/>
            </p:nvSpPr>
            <p:spPr>
              <a:xfrm>
                <a:off x="1692248"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矩形 42">
                <a:extLst>
                  <a:ext uri="{FF2B5EF4-FFF2-40B4-BE49-F238E27FC236}">
                    <a16:creationId xmlns:a16="http://schemas.microsoft.com/office/drawing/2014/main" id="{5C8DD044-DDB5-4BA8-BFEB-07A50D78844F}"/>
                  </a:ext>
                </a:extLst>
              </p:cNvPr>
              <p:cNvSpPr/>
              <p:nvPr/>
            </p:nvSpPr>
            <p:spPr>
              <a:xfrm>
                <a:off x="1836717"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a:extLst>
                  <a:ext uri="{FF2B5EF4-FFF2-40B4-BE49-F238E27FC236}">
                    <a16:creationId xmlns:a16="http://schemas.microsoft.com/office/drawing/2014/main" id="{B0E3B122-DC1D-48C8-9A13-BA938446F713}"/>
                  </a:ext>
                </a:extLst>
              </p:cNvPr>
              <p:cNvSpPr/>
              <p:nvPr/>
            </p:nvSpPr>
            <p:spPr>
              <a:xfrm>
                <a:off x="1979599"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a:extLst>
                  <a:ext uri="{FF2B5EF4-FFF2-40B4-BE49-F238E27FC236}">
                    <a16:creationId xmlns:a16="http://schemas.microsoft.com/office/drawing/2014/main" id="{F5045945-6D9D-4C72-BCC9-68360CA29C11}"/>
                  </a:ext>
                </a:extLst>
              </p:cNvPr>
              <p:cNvSpPr/>
              <p:nvPr/>
            </p:nvSpPr>
            <p:spPr>
              <a:xfrm>
                <a:off x="2124069"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a:extLst>
                  <a:ext uri="{FF2B5EF4-FFF2-40B4-BE49-F238E27FC236}">
                    <a16:creationId xmlns:a16="http://schemas.microsoft.com/office/drawing/2014/main" id="{492C8CB9-BBBE-42E0-AD86-E2B6446314A9}"/>
                  </a:ext>
                </a:extLst>
              </p:cNvPr>
              <p:cNvSpPr/>
              <p:nvPr/>
            </p:nvSpPr>
            <p:spPr>
              <a:xfrm>
                <a:off x="1979599"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a:extLst>
                  <a:ext uri="{FF2B5EF4-FFF2-40B4-BE49-F238E27FC236}">
                    <a16:creationId xmlns:a16="http://schemas.microsoft.com/office/drawing/2014/main" id="{6EF9129F-F4F2-4965-8299-1B6CCA155899}"/>
                  </a:ext>
                </a:extLst>
              </p:cNvPr>
              <p:cNvSpPr/>
              <p:nvPr/>
            </p:nvSpPr>
            <p:spPr>
              <a:xfrm>
                <a:off x="2124069"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矩形 47">
                <a:extLst>
                  <a:ext uri="{FF2B5EF4-FFF2-40B4-BE49-F238E27FC236}">
                    <a16:creationId xmlns:a16="http://schemas.microsoft.com/office/drawing/2014/main" id="{1A9DC9B8-B62B-4DE2-BC97-5D95A47BBE25}"/>
                  </a:ext>
                </a:extLst>
              </p:cNvPr>
              <p:cNvSpPr/>
              <p:nvPr/>
            </p:nvSpPr>
            <p:spPr>
              <a:xfrm>
                <a:off x="1115957"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矩形 48">
                <a:extLst>
                  <a:ext uri="{FF2B5EF4-FFF2-40B4-BE49-F238E27FC236}">
                    <a16:creationId xmlns:a16="http://schemas.microsoft.com/office/drawing/2014/main" id="{04F8811E-AEF1-483C-90F2-B0F1089B7FF4}"/>
                  </a:ext>
                </a:extLst>
              </p:cNvPr>
              <p:cNvSpPr/>
              <p:nvPr/>
            </p:nvSpPr>
            <p:spPr>
              <a:xfrm>
                <a:off x="1260427"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矩形 49">
                <a:extLst>
                  <a:ext uri="{FF2B5EF4-FFF2-40B4-BE49-F238E27FC236}">
                    <a16:creationId xmlns:a16="http://schemas.microsoft.com/office/drawing/2014/main" id="{FF624A94-9BA4-4318-A99A-2B92203A90FC}"/>
                  </a:ext>
                </a:extLst>
              </p:cNvPr>
              <p:cNvSpPr/>
              <p:nvPr/>
            </p:nvSpPr>
            <p:spPr>
              <a:xfrm>
                <a:off x="1115957"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矩形 50">
                <a:extLst>
                  <a:ext uri="{FF2B5EF4-FFF2-40B4-BE49-F238E27FC236}">
                    <a16:creationId xmlns:a16="http://schemas.microsoft.com/office/drawing/2014/main" id="{9086540A-5B33-49AF-8B70-301776675281}"/>
                  </a:ext>
                </a:extLst>
              </p:cNvPr>
              <p:cNvSpPr/>
              <p:nvPr/>
            </p:nvSpPr>
            <p:spPr>
              <a:xfrm>
                <a:off x="1260427"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51">
                <a:extLst>
                  <a:ext uri="{FF2B5EF4-FFF2-40B4-BE49-F238E27FC236}">
                    <a16:creationId xmlns:a16="http://schemas.microsoft.com/office/drawing/2014/main" id="{1DAF1F4D-953B-49DD-A918-A9668BACACF2}"/>
                  </a:ext>
                </a:extLst>
              </p:cNvPr>
              <p:cNvSpPr/>
              <p:nvPr/>
            </p:nvSpPr>
            <p:spPr>
              <a:xfrm>
                <a:off x="1403309"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a:extLst>
                  <a:ext uri="{FF2B5EF4-FFF2-40B4-BE49-F238E27FC236}">
                    <a16:creationId xmlns:a16="http://schemas.microsoft.com/office/drawing/2014/main" id="{154E3E7C-1CDC-45F8-A476-E70898951EF6}"/>
                  </a:ext>
                </a:extLst>
              </p:cNvPr>
              <p:cNvSpPr/>
              <p:nvPr/>
            </p:nvSpPr>
            <p:spPr>
              <a:xfrm>
                <a:off x="1547778"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a:extLst>
                  <a:ext uri="{FF2B5EF4-FFF2-40B4-BE49-F238E27FC236}">
                    <a16:creationId xmlns:a16="http://schemas.microsoft.com/office/drawing/2014/main" id="{73FC01B3-CC49-48C5-9C1F-9EFCE10845CA}"/>
                  </a:ext>
                </a:extLst>
              </p:cNvPr>
              <p:cNvSpPr/>
              <p:nvPr/>
            </p:nvSpPr>
            <p:spPr>
              <a:xfrm>
                <a:off x="1403309"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a:extLst>
                  <a:ext uri="{FF2B5EF4-FFF2-40B4-BE49-F238E27FC236}">
                    <a16:creationId xmlns:a16="http://schemas.microsoft.com/office/drawing/2014/main" id="{712E31CC-B663-4F7E-9B71-8E7E43E044C7}"/>
                  </a:ext>
                </a:extLst>
              </p:cNvPr>
              <p:cNvSpPr/>
              <p:nvPr/>
            </p:nvSpPr>
            <p:spPr>
              <a:xfrm>
                <a:off x="1547778"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a:extLst>
                  <a:ext uri="{FF2B5EF4-FFF2-40B4-BE49-F238E27FC236}">
                    <a16:creationId xmlns:a16="http://schemas.microsoft.com/office/drawing/2014/main" id="{D3F20627-EFD8-40EB-9F1F-F6E82E019C24}"/>
                  </a:ext>
                </a:extLst>
              </p:cNvPr>
              <p:cNvSpPr/>
              <p:nvPr/>
            </p:nvSpPr>
            <p:spPr>
              <a:xfrm>
                <a:off x="1115957"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a:extLst>
                  <a:ext uri="{FF2B5EF4-FFF2-40B4-BE49-F238E27FC236}">
                    <a16:creationId xmlns:a16="http://schemas.microsoft.com/office/drawing/2014/main" id="{2ECE10B2-CAC6-4B35-B4F5-3AF1E83C39F0}"/>
                  </a:ext>
                </a:extLst>
              </p:cNvPr>
              <p:cNvSpPr/>
              <p:nvPr/>
            </p:nvSpPr>
            <p:spPr>
              <a:xfrm>
                <a:off x="1260427"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57">
                <a:extLst>
                  <a:ext uri="{FF2B5EF4-FFF2-40B4-BE49-F238E27FC236}">
                    <a16:creationId xmlns:a16="http://schemas.microsoft.com/office/drawing/2014/main" id="{4C0E0765-6E0B-4811-A0D6-A2410C643468}"/>
                  </a:ext>
                </a:extLst>
              </p:cNvPr>
              <p:cNvSpPr/>
              <p:nvPr/>
            </p:nvSpPr>
            <p:spPr>
              <a:xfrm>
                <a:off x="1115957"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矩形 58">
                <a:extLst>
                  <a:ext uri="{FF2B5EF4-FFF2-40B4-BE49-F238E27FC236}">
                    <a16:creationId xmlns:a16="http://schemas.microsoft.com/office/drawing/2014/main" id="{2401504C-5EFA-4398-BC42-E89E21595BBF}"/>
                  </a:ext>
                </a:extLst>
              </p:cNvPr>
              <p:cNvSpPr/>
              <p:nvPr/>
            </p:nvSpPr>
            <p:spPr>
              <a:xfrm>
                <a:off x="1260427"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矩形 59">
                <a:extLst>
                  <a:ext uri="{FF2B5EF4-FFF2-40B4-BE49-F238E27FC236}">
                    <a16:creationId xmlns:a16="http://schemas.microsoft.com/office/drawing/2014/main" id="{C8ECE1FB-B3F8-43B4-B539-E8ECCFE476D6}"/>
                  </a:ext>
                </a:extLst>
              </p:cNvPr>
              <p:cNvSpPr/>
              <p:nvPr/>
            </p:nvSpPr>
            <p:spPr>
              <a:xfrm>
                <a:off x="1403309"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矩形 60">
                <a:extLst>
                  <a:ext uri="{FF2B5EF4-FFF2-40B4-BE49-F238E27FC236}">
                    <a16:creationId xmlns:a16="http://schemas.microsoft.com/office/drawing/2014/main" id="{1E7EF021-5275-4866-AFCC-87E967361A07}"/>
                  </a:ext>
                </a:extLst>
              </p:cNvPr>
              <p:cNvSpPr/>
              <p:nvPr/>
            </p:nvSpPr>
            <p:spPr>
              <a:xfrm>
                <a:off x="1547778"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矩形 61">
                <a:extLst>
                  <a:ext uri="{FF2B5EF4-FFF2-40B4-BE49-F238E27FC236}">
                    <a16:creationId xmlns:a16="http://schemas.microsoft.com/office/drawing/2014/main" id="{A4625DF9-D201-4FE1-9013-CBCC0A1FE53C}"/>
                  </a:ext>
                </a:extLst>
              </p:cNvPr>
              <p:cNvSpPr/>
              <p:nvPr/>
            </p:nvSpPr>
            <p:spPr>
              <a:xfrm>
                <a:off x="1403309"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矩形 62">
                <a:extLst>
                  <a:ext uri="{FF2B5EF4-FFF2-40B4-BE49-F238E27FC236}">
                    <a16:creationId xmlns:a16="http://schemas.microsoft.com/office/drawing/2014/main" id="{48BA0B56-1E1D-464D-A1A9-9E2792A3DD2F}"/>
                  </a:ext>
                </a:extLst>
              </p:cNvPr>
              <p:cNvSpPr/>
              <p:nvPr/>
            </p:nvSpPr>
            <p:spPr>
              <a:xfrm>
                <a:off x="1547778"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矩形 63">
                <a:extLst>
                  <a:ext uri="{FF2B5EF4-FFF2-40B4-BE49-F238E27FC236}">
                    <a16:creationId xmlns:a16="http://schemas.microsoft.com/office/drawing/2014/main" id="{9E39B5B4-91E1-4A3E-BB4C-40980149DB8E}"/>
                  </a:ext>
                </a:extLst>
              </p:cNvPr>
              <p:cNvSpPr/>
              <p:nvPr/>
            </p:nvSpPr>
            <p:spPr>
              <a:xfrm>
                <a:off x="1692248"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a:extLst>
                  <a:ext uri="{FF2B5EF4-FFF2-40B4-BE49-F238E27FC236}">
                    <a16:creationId xmlns:a16="http://schemas.microsoft.com/office/drawing/2014/main" id="{7920664E-09F1-4744-893E-5C2D6E840E96}"/>
                  </a:ext>
                </a:extLst>
              </p:cNvPr>
              <p:cNvSpPr/>
              <p:nvPr/>
            </p:nvSpPr>
            <p:spPr>
              <a:xfrm>
                <a:off x="1836717"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a:extLst>
                  <a:ext uri="{FF2B5EF4-FFF2-40B4-BE49-F238E27FC236}">
                    <a16:creationId xmlns:a16="http://schemas.microsoft.com/office/drawing/2014/main" id="{93C9EBD2-456E-452A-B311-6DDD340EF579}"/>
                  </a:ext>
                </a:extLst>
              </p:cNvPr>
              <p:cNvSpPr/>
              <p:nvPr/>
            </p:nvSpPr>
            <p:spPr>
              <a:xfrm>
                <a:off x="1692248"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矩形 66">
                <a:extLst>
                  <a:ext uri="{FF2B5EF4-FFF2-40B4-BE49-F238E27FC236}">
                    <a16:creationId xmlns:a16="http://schemas.microsoft.com/office/drawing/2014/main" id="{4900D979-E3FF-41DB-9FDB-75E150783C4A}"/>
                  </a:ext>
                </a:extLst>
              </p:cNvPr>
              <p:cNvSpPr/>
              <p:nvPr/>
            </p:nvSpPr>
            <p:spPr>
              <a:xfrm>
                <a:off x="1836717"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矩形 67">
                <a:extLst>
                  <a:ext uri="{FF2B5EF4-FFF2-40B4-BE49-F238E27FC236}">
                    <a16:creationId xmlns:a16="http://schemas.microsoft.com/office/drawing/2014/main" id="{A0C0EC0D-C8F4-4127-B72B-7C2A4559FF68}"/>
                  </a:ext>
                </a:extLst>
              </p:cNvPr>
              <p:cNvSpPr/>
              <p:nvPr/>
            </p:nvSpPr>
            <p:spPr>
              <a:xfrm>
                <a:off x="1979599"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矩形 68">
                <a:extLst>
                  <a:ext uri="{FF2B5EF4-FFF2-40B4-BE49-F238E27FC236}">
                    <a16:creationId xmlns:a16="http://schemas.microsoft.com/office/drawing/2014/main" id="{CF12CD90-D026-490A-820F-4FBF09ADB921}"/>
                  </a:ext>
                </a:extLst>
              </p:cNvPr>
              <p:cNvSpPr/>
              <p:nvPr/>
            </p:nvSpPr>
            <p:spPr>
              <a:xfrm>
                <a:off x="2124069"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69">
                <a:extLst>
                  <a:ext uri="{FF2B5EF4-FFF2-40B4-BE49-F238E27FC236}">
                    <a16:creationId xmlns:a16="http://schemas.microsoft.com/office/drawing/2014/main" id="{593FDFFC-6EB3-456F-9306-7EE53313E7A9}"/>
                  </a:ext>
                </a:extLst>
              </p:cNvPr>
              <p:cNvSpPr/>
              <p:nvPr/>
            </p:nvSpPr>
            <p:spPr>
              <a:xfrm>
                <a:off x="1979599"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a:extLst>
                  <a:ext uri="{FF2B5EF4-FFF2-40B4-BE49-F238E27FC236}">
                    <a16:creationId xmlns:a16="http://schemas.microsoft.com/office/drawing/2014/main" id="{25EFC9B9-D300-4068-AC86-407D57A114FA}"/>
                  </a:ext>
                </a:extLst>
              </p:cNvPr>
              <p:cNvSpPr/>
              <p:nvPr/>
            </p:nvSpPr>
            <p:spPr>
              <a:xfrm>
                <a:off x="2124069"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a:extLst>
                  <a:ext uri="{FF2B5EF4-FFF2-40B4-BE49-F238E27FC236}">
                    <a16:creationId xmlns:a16="http://schemas.microsoft.com/office/drawing/2014/main" id="{D61C5D51-F5E4-4BAC-A9ED-F45A69790A82}"/>
                  </a:ext>
                </a:extLst>
              </p:cNvPr>
              <p:cNvSpPr/>
              <p:nvPr/>
            </p:nvSpPr>
            <p:spPr>
              <a:xfrm>
                <a:off x="1692248"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矩形 72">
                <a:extLst>
                  <a:ext uri="{FF2B5EF4-FFF2-40B4-BE49-F238E27FC236}">
                    <a16:creationId xmlns:a16="http://schemas.microsoft.com/office/drawing/2014/main" id="{078CC577-FD23-4D4C-8344-BD7C22CA0463}"/>
                  </a:ext>
                </a:extLst>
              </p:cNvPr>
              <p:cNvSpPr/>
              <p:nvPr/>
            </p:nvSpPr>
            <p:spPr>
              <a:xfrm>
                <a:off x="1836717"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矩形 73">
                <a:extLst>
                  <a:ext uri="{FF2B5EF4-FFF2-40B4-BE49-F238E27FC236}">
                    <a16:creationId xmlns:a16="http://schemas.microsoft.com/office/drawing/2014/main" id="{B33CF3AC-587E-48A7-8E4E-F2682DBA53B8}"/>
                  </a:ext>
                </a:extLst>
              </p:cNvPr>
              <p:cNvSpPr/>
              <p:nvPr/>
            </p:nvSpPr>
            <p:spPr>
              <a:xfrm>
                <a:off x="1692248"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矩形 74">
                <a:extLst>
                  <a:ext uri="{FF2B5EF4-FFF2-40B4-BE49-F238E27FC236}">
                    <a16:creationId xmlns:a16="http://schemas.microsoft.com/office/drawing/2014/main" id="{510FD05A-0CB8-432C-AEE0-FEF562A6C956}"/>
                  </a:ext>
                </a:extLst>
              </p:cNvPr>
              <p:cNvSpPr/>
              <p:nvPr/>
            </p:nvSpPr>
            <p:spPr>
              <a:xfrm>
                <a:off x="1836717"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矩形 75">
                <a:extLst>
                  <a:ext uri="{FF2B5EF4-FFF2-40B4-BE49-F238E27FC236}">
                    <a16:creationId xmlns:a16="http://schemas.microsoft.com/office/drawing/2014/main" id="{4F1C48E9-615A-4E57-8BC4-E27693CF5020}"/>
                  </a:ext>
                </a:extLst>
              </p:cNvPr>
              <p:cNvSpPr/>
              <p:nvPr/>
            </p:nvSpPr>
            <p:spPr>
              <a:xfrm>
                <a:off x="1979599"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矩形 76">
                <a:extLst>
                  <a:ext uri="{FF2B5EF4-FFF2-40B4-BE49-F238E27FC236}">
                    <a16:creationId xmlns:a16="http://schemas.microsoft.com/office/drawing/2014/main" id="{74F0EDAA-0ADE-44B9-96FA-17AA5CE5F2F4}"/>
                  </a:ext>
                </a:extLst>
              </p:cNvPr>
              <p:cNvSpPr/>
              <p:nvPr/>
            </p:nvSpPr>
            <p:spPr>
              <a:xfrm>
                <a:off x="2124069"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矩形 77">
                <a:extLst>
                  <a:ext uri="{FF2B5EF4-FFF2-40B4-BE49-F238E27FC236}">
                    <a16:creationId xmlns:a16="http://schemas.microsoft.com/office/drawing/2014/main" id="{70A25408-06D9-462C-B308-580D55BD851F}"/>
                  </a:ext>
                </a:extLst>
              </p:cNvPr>
              <p:cNvSpPr/>
              <p:nvPr/>
            </p:nvSpPr>
            <p:spPr>
              <a:xfrm>
                <a:off x="1979599"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矩形 78">
                <a:extLst>
                  <a:ext uri="{FF2B5EF4-FFF2-40B4-BE49-F238E27FC236}">
                    <a16:creationId xmlns:a16="http://schemas.microsoft.com/office/drawing/2014/main" id="{5B75687C-08D1-4409-B80C-64A7C00FB378}"/>
                  </a:ext>
                </a:extLst>
              </p:cNvPr>
              <p:cNvSpPr/>
              <p:nvPr/>
            </p:nvSpPr>
            <p:spPr>
              <a:xfrm>
                <a:off x="2124069"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矩形 79">
                <a:extLst>
                  <a:ext uri="{FF2B5EF4-FFF2-40B4-BE49-F238E27FC236}">
                    <a16:creationId xmlns:a16="http://schemas.microsoft.com/office/drawing/2014/main" id="{BBA39149-DB25-4ACF-852C-E074166ECBB9}"/>
                  </a:ext>
                </a:extLst>
              </p:cNvPr>
              <p:cNvSpPr/>
              <p:nvPr/>
            </p:nvSpPr>
            <p:spPr>
              <a:xfrm>
                <a:off x="2268539"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矩形 80">
                <a:extLst>
                  <a:ext uri="{FF2B5EF4-FFF2-40B4-BE49-F238E27FC236}">
                    <a16:creationId xmlns:a16="http://schemas.microsoft.com/office/drawing/2014/main" id="{140FF3E2-73D6-4B29-A5BB-1CAB44EA0992}"/>
                  </a:ext>
                </a:extLst>
              </p:cNvPr>
              <p:cNvSpPr/>
              <p:nvPr/>
            </p:nvSpPr>
            <p:spPr>
              <a:xfrm>
                <a:off x="2413009"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矩形 81">
                <a:extLst>
                  <a:ext uri="{FF2B5EF4-FFF2-40B4-BE49-F238E27FC236}">
                    <a16:creationId xmlns:a16="http://schemas.microsoft.com/office/drawing/2014/main" id="{9B2263E7-AE3A-4D20-AC75-E1598017F6DF}"/>
                  </a:ext>
                </a:extLst>
              </p:cNvPr>
              <p:cNvSpPr/>
              <p:nvPr/>
            </p:nvSpPr>
            <p:spPr>
              <a:xfrm>
                <a:off x="2268539"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矩形 82">
                <a:extLst>
                  <a:ext uri="{FF2B5EF4-FFF2-40B4-BE49-F238E27FC236}">
                    <a16:creationId xmlns:a16="http://schemas.microsoft.com/office/drawing/2014/main" id="{3BEF6649-7219-4F3B-A9B5-3F47BB88B0B6}"/>
                  </a:ext>
                </a:extLst>
              </p:cNvPr>
              <p:cNvSpPr/>
              <p:nvPr/>
            </p:nvSpPr>
            <p:spPr>
              <a:xfrm>
                <a:off x="2413009"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矩形 83">
                <a:extLst>
                  <a:ext uri="{FF2B5EF4-FFF2-40B4-BE49-F238E27FC236}">
                    <a16:creationId xmlns:a16="http://schemas.microsoft.com/office/drawing/2014/main" id="{4F19EF10-4D48-4B36-AE1D-B903543577E8}"/>
                  </a:ext>
                </a:extLst>
              </p:cNvPr>
              <p:cNvSpPr/>
              <p:nvPr/>
            </p:nvSpPr>
            <p:spPr>
              <a:xfrm>
                <a:off x="2555891"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矩形 84">
                <a:extLst>
                  <a:ext uri="{FF2B5EF4-FFF2-40B4-BE49-F238E27FC236}">
                    <a16:creationId xmlns:a16="http://schemas.microsoft.com/office/drawing/2014/main" id="{40BF165F-25E5-4EF2-B370-C391D2D27E08}"/>
                  </a:ext>
                </a:extLst>
              </p:cNvPr>
              <p:cNvSpPr/>
              <p:nvPr/>
            </p:nvSpPr>
            <p:spPr>
              <a:xfrm>
                <a:off x="2700360"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矩形 85">
                <a:extLst>
                  <a:ext uri="{FF2B5EF4-FFF2-40B4-BE49-F238E27FC236}">
                    <a16:creationId xmlns:a16="http://schemas.microsoft.com/office/drawing/2014/main" id="{9949AD54-8663-45E7-8157-EA6B51D419E8}"/>
                  </a:ext>
                </a:extLst>
              </p:cNvPr>
              <p:cNvSpPr/>
              <p:nvPr/>
            </p:nvSpPr>
            <p:spPr>
              <a:xfrm>
                <a:off x="2555891"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矩形 86">
                <a:extLst>
                  <a:ext uri="{FF2B5EF4-FFF2-40B4-BE49-F238E27FC236}">
                    <a16:creationId xmlns:a16="http://schemas.microsoft.com/office/drawing/2014/main" id="{FA415B42-34D5-4771-B011-5700F1C581FC}"/>
                  </a:ext>
                </a:extLst>
              </p:cNvPr>
              <p:cNvSpPr/>
              <p:nvPr/>
            </p:nvSpPr>
            <p:spPr>
              <a:xfrm>
                <a:off x="2700360"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 name="矩形 87">
                <a:extLst>
                  <a:ext uri="{FF2B5EF4-FFF2-40B4-BE49-F238E27FC236}">
                    <a16:creationId xmlns:a16="http://schemas.microsoft.com/office/drawing/2014/main" id="{C353D30B-DD0A-4003-975A-1E8183E07D1B}"/>
                  </a:ext>
                </a:extLst>
              </p:cNvPr>
              <p:cNvSpPr/>
              <p:nvPr/>
            </p:nvSpPr>
            <p:spPr>
              <a:xfrm>
                <a:off x="2268539"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矩形 88">
                <a:extLst>
                  <a:ext uri="{FF2B5EF4-FFF2-40B4-BE49-F238E27FC236}">
                    <a16:creationId xmlns:a16="http://schemas.microsoft.com/office/drawing/2014/main" id="{7E409B5D-ED7B-4F47-8E56-911977B68457}"/>
                  </a:ext>
                </a:extLst>
              </p:cNvPr>
              <p:cNvSpPr/>
              <p:nvPr/>
            </p:nvSpPr>
            <p:spPr>
              <a:xfrm>
                <a:off x="2413009"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矩形 89">
                <a:extLst>
                  <a:ext uri="{FF2B5EF4-FFF2-40B4-BE49-F238E27FC236}">
                    <a16:creationId xmlns:a16="http://schemas.microsoft.com/office/drawing/2014/main" id="{B2770DAA-7E95-4C11-81F5-8ECB59009F59}"/>
                  </a:ext>
                </a:extLst>
              </p:cNvPr>
              <p:cNvSpPr/>
              <p:nvPr/>
            </p:nvSpPr>
            <p:spPr>
              <a:xfrm>
                <a:off x="2268539"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矩形 90">
                <a:extLst>
                  <a:ext uri="{FF2B5EF4-FFF2-40B4-BE49-F238E27FC236}">
                    <a16:creationId xmlns:a16="http://schemas.microsoft.com/office/drawing/2014/main" id="{46A687DB-BDE3-425B-AE35-1ED8D0FD658A}"/>
                  </a:ext>
                </a:extLst>
              </p:cNvPr>
              <p:cNvSpPr/>
              <p:nvPr/>
            </p:nvSpPr>
            <p:spPr>
              <a:xfrm>
                <a:off x="2413009"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 name="矩形 91">
                <a:extLst>
                  <a:ext uri="{FF2B5EF4-FFF2-40B4-BE49-F238E27FC236}">
                    <a16:creationId xmlns:a16="http://schemas.microsoft.com/office/drawing/2014/main" id="{3B3C952F-8F38-4D18-B5C6-8B2B22223F72}"/>
                  </a:ext>
                </a:extLst>
              </p:cNvPr>
              <p:cNvSpPr/>
              <p:nvPr/>
            </p:nvSpPr>
            <p:spPr>
              <a:xfrm>
                <a:off x="2555891"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矩形 92">
                <a:extLst>
                  <a:ext uri="{FF2B5EF4-FFF2-40B4-BE49-F238E27FC236}">
                    <a16:creationId xmlns:a16="http://schemas.microsoft.com/office/drawing/2014/main" id="{DA1A2D64-99A5-48CE-9164-83A0D41AA3CB}"/>
                  </a:ext>
                </a:extLst>
              </p:cNvPr>
              <p:cNvSpPr/>
              <p:nvPr/>
            </p:nvSpPr>
            <p:spPr>
              <a:xfrm>
                <a:off x="2700360"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矩形 93">
                <a:extLst>
                  <a:ext uri="{FF2B5EF4-FFF2-40B4-BE49-F238E27FC236}">
                    <a16:creationId xmlns:a16="http://schemas.microsoft.com/office/drawing/2014/main" id="{96738109-1593-4B03-AAD0-D765ECA52A7E}"/>
                  </a:ext>
                </a:extLst>
              </p:cNvPr>
              <p:cNvSpPr/>
              <p:nvPr/>
            </p:nvSpPr>
            <p:spPr>
              <a:xfrm>
                <a:off x="2555891"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5" name="矩形 94">
                <a:extLst>
                  <a:ext uri="{FF2B5EF4-FFF2-40B4-BE49-F238E27FC236}">
                    <a16:creationId xmlns:a16="http://schemas.microsoft.com/office/drawing/2014/main" id="{3B7E7CFD-2EF3-43A3-BD4B-024B051CE8DF}"/>
                  </a:ext>
                </a:extLst>
              </p:cNvPr>
              <p:cNvSpPr/>
              <p:nvPr/>
            </p:nvSpPr>
            <p:spPr>
              <a:xfrm>
                <a:off x="2700360"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6" name="矩形 95">
                <a:extLst>
                  <a:ext uri="{FF2B5EF4-FFF2-40B4-BE49-F238E27FC236}">
                    <a16:creationId xmlns:a16="http://schemas.microsoft.com/office/drawing/2014/main" id="{71297107-8D90-45A7-8D24-4205ED6E9DCF}"/>
                  </a:ext>
                </a:extLst>
              </p:cNvPr>
              <p:cNvSpPr/>
              <p:nvPr/>
            </p:nvSpPr>
            <p:spPr>
              <a:xfrm>
                <a:off x="2844830"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矩形 96">
                <a:extLst>
                  <a:ext uri="{FF2B5EF4-FFF2-40B4-BE49-F238E27FC236}">
                    <a16:creationId xmlns:a16="http://schemas.microsoft.com/office/drawing/2014/main" id="{B9D70EED-9B23-43E0-BC49-01ED79ED58B4}"/>
                  </a:ext>
                </a:extLst>
              </p:cNvPr>
              <p:cNvSpPr/>
              <p:nvPr/>
            </p:nvSpPr>
            <p:spPr>
              <a:xfrm>
                <a:off x="2989299"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8" name="矩形 97">
                <a:extLst>
                  <a:ext uri="{FF2B5EF4-FFF2-40B4-BE49-F238E27FC236}">
                    <a16:creationId xmlns:a16="http://schemas.microsoft.com/office/drawing/2014/main" id="{73237B15-A79C-445C-859B-E7F4199EAAB9}"/>
                  </a:ext>
                </a:extLst>
              </p:cNvPr>
              <p:cNvSpPr/>
              <p:nvPr/>
            </p:nvSpPr>
            <p:spPr>
              <a:xfrm>
                <a:off x="2844830"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9" name="矩形 98">
                <a:extLst>
                  <a:ext uri="{FF2B5EF4-FFF2-40B4-BE49-F238E27FC236}">
                    <a16:creationId xmlns:a16="http://schemas.microsoft.com/office/drawing/2014/main" id="{DB231ED7-D9CA-42C0-843B-4FFDA572941F}"/>
                  </a:ext>
                </a:extLst>
              </p:cNvPr>
              <p:cNvSpPr/>
              <p:nvPr/>
            </p:nvSpPr>
            <p:spPr>
              <a:xfrm>
                <a:off x="2989299"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 name="矩形 99">
                <a:extLst>
                  <a:ext uri="{FF2B5EF4-FFF2-40B4-BE49-F238E27FC236}">
                    <a16:creationId xmlns:a16="http://schemas.microsoft.com/office/drawing/2014/main" id="{C9BF8498-BFD3-44EA-B346-1FAC23AB3DC5}"/>
                  </a:ext>
                </a:extLst>
              </p:cNvPr>
              <p:cNvSpPr/>
              <p:nvPr/>
            </p:nvSpPr>
            <p:spPr>
              <a:xfrm>
                <a:off x="3132181" y="4293513"/>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1" name="矩形 100">
                <a:extLst>
                  <a:ext uri="{FF2B5EF4-FFF2-40B4-BE49-F238E27FC236}">
                    <a16:creationId xmlns:a16="http://schemas.microsoft.com/office/drawing/2014/main" id="{82BC1AF8-C12A-4E5A-80A9-96FE8CDD902B}"/>
                  </a:ext>
                </a:extLst>
              </p:cNvPr>
              <p:cNvSpPr/>
              <p:nvPr/>
            </p:nvSpPr>
            <p:spPr>
              <a:xfrm>
                <a:off x="3132181" y="4438014"/>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 name="矩形 101">
                <a:extLst>
                  <a:ext uri="{FF2B5EF4-FFF2-40B4-BE49-F238E27FC236}">
                    <a16:creationId xmlns:a16="http://schemas.microsoft.com/office/drawing/2014/main" id="{C0E47553-66A2-48FF-A0E3-D087462776FD}"/>
                  </a:ext>
                </a:extLst>
              </p:cNvPr>
              <p:cNvSpPr/>
              <p:nvPr/>
            </p:nvSpPr>
            <p:spPr>
              <a:xfrm>
                <a:off x="2844830"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 name="矩形 102">
                <a:extLst>
                  <a:ext uri="{FF2B5EF4-FFF2-40B4-BE49-F238E27FC236}">
                    <a16:creationId xmlns:a16="http://schemas.microsoft.com/office/drawing/2014/main" id="{5C2F33A0-A12B-43BC-8067-EE8F0B1124BE}"/>
                  </a:ext>
                </a:extLst>
              </p:cNvPr>
              <p:cNvSpPr/>
              <p:nvPr/>
            </p:nvSpPr>
            <p:spPr>
              <a:xfrm>
                <a:off x="2989299"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 name="矩形 103">
                <a:extLst>
                  <a:ext uri="{FF2B5EF4-FFF2-40B4-BE49-F238E27FC236}">
                    <a16:creationId xmlns:a16="http://schemas.microsoft.com/office/drawing/2014/main" id="{C5A05FF9-507B-47FB-9E4C-3FFF8D243F3C}"/>
                  </a:ext>
                </a:extLst>
              </p:cNvPr>
              <p:cNvSpPr/>
              <p:nvPr/>
            </p:nvSpPr>
            <p:spPr>
              <a:xfrm>
                <a:off x="2844830"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 name="矩形 104">
                <a:extLst>
                  <a:ext uri="{FF2B5EF4-FFF2-40B4-BE49-F238E27FC236}">
                    <a16:creationId xmlns:a16="http://schemas.microsoft.com/office/drawing/2014/main" id="{0006F5C3-D858-4B4E-AADE-A1604EB06329}"/>
                  </a:ext>
                </a:extLst>
              </p:cNvPr>
              <p:cNvSpPr/>
              <p:nvPr/>
            </p:nvSpPr>
            <p:spPr>
              <a:xfrm>
                <a:off x="2989299"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6" name="矩形 105">
                <a:extLst>
                  <a:ext uri="{FF2B5EF4-FFF2-40B4-BE49-F238E27FC236}">
                    <a16:creationId xmlns:a16="http://schemas.microsoft.com/office/drawing/2014/main" id="{349FF330-B1C5-48C0-8E39-150F7B907CB4}"/>
                  </a:ext>
                </a:extLst>
              </p:cNvPr>
              <p:cNvSpPr/>
              <p:nvPr/>
            </p:nvSpPr>
            <p:spPr>
              <a:xfrm>
                <a:off x="3132181" y="4580927"/>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7" name="矩形 106">
                <a:extLst>
                  <a:ext uri="{FF2B5EF4-FFF2-40B4-BE49-F238E27FC236}">
                    <a16:creationId xmlns:a16="http://schemas.microsoft.com/office/drawing/2014/main" id="{E6B202AD-8BBB-4B7C-9E0E-727BAF2D494A}"/>
                  </a:ext>
                </a:extLst>
              </p:cNvPr>
              <p:cNvSpPr/>
              <p:nvPr/>
            </p:nvSpPr>
            <p:spPr>
              <a:xfrm>
                <a:off x="3132181" y="4725427"/>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矩形 107">
                <a:extLst>
                  <a:ext uri="{FF2B5EF4-FFF2-40B4-BE49-F238E27FC236}">
                    <a16:creationId xmlns:a16="http://schemas.microsoft.com/office/drawing/2014/main" id="{1C2D400F-94D3-4AC0-9863-8255F8BB3AA3}"/>
                  </a:ext>
                </a:extLst>
              </p:cNvPr>
              <p:cNvSpPr/>
              <p:nvPr/>
            </p:nvSpPr>
            <p:spPr>
              <a:xfrm>
                <a:off x="2268539"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9" name="矩形 108">
                <a:extLst>
                  <a:ext uri="{FF2B5EF4-FFF2-40B4-BE49-F238E27FC236}">
                    <a16:creationId xmlns:a16="http://schemas.microsoft.com/office/drawing/2014/main" id="{313E4E33-5427-4CAF-8B62-71D363D81F4F}"/>
                  </a:ext>
                </a:extLst>
              </p:cNvPr>
              <p:cNvSpPr/>
              <p:nvPr/>
            </p:nvSpPr>
            <p:spPr>
              <a:xfrm>
                <a:off x="2413009"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矩形 109">
                <a:extLst>
                  <a:ext uri="{FF2B5EF4-FFF2-40B4-BE49-F238E27FC236}">
                    <a16:creationId xmlns:a16="http://schemas.microsoft.com/office/drawing/2014/main" id="{16B55FA4-D01D-41A7-A6F7-4C07C62A15FA}"/>
                  </a:ext>
                </a:extLst>
              </p:cNvPr>
              <p:cNvSpPr/>
              <p:nvPr/>
            </p:nvSpPr>
            <p:spPr>
              <a:xfrm>
                <a:off x="2268539"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矩形 110">
                <a:extLst>
                  <a:ext uri="{FF2B5EF4-FFF2-40B4-BE49-F238E27FC236}">
                    <a16:creationId xmlns:a16="http://schemas.microsoft.com/office/drawing/2014/main" id="{BDE3CA9D-8A60-45D8-BB95-F44092290136}"/>
                  </a:ext>
                </a:extLst>
              </p:cNvPr>
              <p:cNvSpPr/>
              <p:nvPr/>
            </p:nvSpPr>
            <p:spPr>
              <a:xfrm>
                <a:off x="2413009"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 name="矩形 111">
                <a:extLst>
                  <a:ext uri="{FF2B5EF4-FFF2-40B4-BE49-F238E27FC236}">
                    <a16:creationId xmlns:a16="http://schemas.microsoft.com/office/drawing/2014/main" id="{5644B9FC-E20B-436B-9C13-70F9CD1F6F77}"/>
                  </a:ext>
                </a:extLst>
              </p:cNvPr>
              <p:cNvSpPr/>
              <p:nvPr/>
            </p:nvSpPr>
            <p:spPr>
              <a:xfrm>
                <a:off x="2555891"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3" name="矩形 112">
                <a:extLst>
                  <a:ext uri="{FF2B5EF4-FFF2-40B4-BE49-F238E27FC236}">
                    <a16:creationId xmlns:a16="http://schemas.microsoft.com/office/drawing/2014/main" id="{0DB52020-C1C3-417B-A2BC-177D22ABB3CC}"/>
                  </a:ext>
                </a:extLst>
              </p:cNvPr>
              <p:cNvSpPr/>
              <p:nvPr/>
            </p:nvSpPr>
            <p:spPr>
              <a:xfrm>
                <a:off x="2700360"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4" name="矩形 113">
                <a:extLst>
                  <a:ext uri="{FF2B5EF4-FFF2-40B4-BE49-F238E27FC236}">
                    <a16:creationId xmlns:a16="http://schemas.microsoft.com/office/drawing/2014/main" id="{CA175701-FB4B-4D16-B925-E1DFA5048A0F}"/>
                  </a:ext>
                </a:extLst>
              </p:cNvPr>
              <p:cNvSpPr/>
              <p:nvPr/>
            </p:nvSpPr>
            <p:spPr>
              <a:xfrm>
                <a:off x="2555891"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矩形 114">
                <a:extLst>
                  <a:ext uri="{FF2B5EF4-FFF2-40B4-BE49-F238E27FC236}">
                    <a16:creationId xmlns:a16="http://schemas.microsoft.com/office/drawing/2014/main" id="{C1332D6B-16C9-4BF7-8265-70272CBE8350}"/>
                  </a:ext>
                </a:extLst>
              </p:cNvPr>
              <p:cNvSpPr/>
              <p:nvPr/>
            </p:nvSpPr>
            <p:spPr>
              <a:xfrm>
                <a:off x="2700360"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6" name="矩形 115">
                <a:extLst>
                  <a:ext uri="{FF2B5EF4-FFF2-40B4-BE49-F238E27FC236}">
                    <a16:creationId xmlns:a16="http://schemas.microsoft.com/office/drawing/2014/main" id="{85BB3DE2-58C4-4309-9817-9B5480B5D0EA}"/>
                  </a:ext>
                </a:extLst>
              </p:cNvPr>
              <p:cNvSpPr/>
              <p:nvPr/>
            </p:nvSpPr>
            <p:spPr>
              <a:xfrm>
                <a:off x="2268539"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矩形 116">
                <a:extLst>
                  <a:ext uri="{FF2B5EF4-FFF2-40B4-BE49-F238E27FC236}">
                    <a16:creationId xmlns:a16="http://schemas.microsoft.com/office/drawing/2014/main" id="{035B5574-10D1-4245-A11E-1F719E74656B}"/>
                  </a:ext>
                </a:extLst>
              </p:cNvPr>
              <p:cNvSpPr/>
              <p:nvPr/>
            </p:nvSpPr>
            <p:spPr>
              <a:xfrm>
                <a:off x="2413009"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8" name="矩形 117">
                <a:extLst>
                  <a:ext uri="{FF2B5EF4-FFF2-40B4-BE49-F238E27FC236}">
                    <a16:creationId xmlns:a16="http://schemas.microsoft.com/office/drawing/2014/main" id="{81DC260C-73FE-451B-9AC3-A3FD3751104B}"/>
                  </a:ext>
                </a:extLst>
              </p:cNvPr>
              <p:cNvSpPr/>
              <p:nvPr/>
            </p:nvSpPr>
            <p:spPr>
              <a:xfrm>
                <a:off x="2268539"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矩形 118">
                <a:extLst>
                  <a:ext uri="{FF2B5EF4-FFF2-40B4-BE49-F238E27FC236}">
                    <a16:creationId xmlns:a16="http://schemas.microsoft.com/office/drawing/2014/main" id="{1F338EC8-2051-4471-827A-CCC677CC1EC8}"/>
                  </a:ext>
                </a:extLst>
              </p:cNvPr>
              <p:cNvSpPr/>
              <p:nvPr/>
            </p:nvSpPr>
            <p:spPr>
              <a:xfrm>
                <a:off x="2413009"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 name="矩形 119">
                <a:extLst>
                  <a:ext uri="{FF2B5EF4-FFF2-40B4-BE49-F238E27FC236}">
                    <a16:creationId xmlns:a16="http://schemas.microsoft.com/office/drawing/2014/main" id="{8D0FC497-7F14-4210-A3E4-D71FDC8434C7}"/>
                  </a:ext>
                </a:extLst>
              </p:cNvPr>
              <p:cNvSpPr/>
              <p:nvPr/>
            </p:nvSpPr>
            <p:spPr>
              <a:xfrm>
                <a:off x="2555891"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矩形 120">
                <a:extLst>
                  <a:ext uri="{FF2B5EF4-FFF2-40B4-BE49-F238E27FC236}">
                    <a16:creationId xmlns:a16="http://schemas.microsoft.com/office/drawing/2014/main" id="{56C64BFF-A015-42AC-850B-66CD73CDE866}"/>
                  </a:ext>
                </a:extLst>
              </p:cNvPr>
              <p:cNvSpPr/>
              <p:nvPr/>
            </p:nvSpPr>
            <p:spPr>
              <a:xfrm>
                <a:off x="2700360"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矩形 121">
                <a:extLst>
                  <a:ext uri="{FF2B5EF4-FFF2-40B4-BE49-F238E27FC236}">
                    <a16:creationId xmlns:a16="http://schemas.microsoft.com/office/drawing/2014/main" id="{C374A65C-E5CE-4B9A-AB49-434B74104D57}"/>
                  </a:ext>
                </a:extLst>
              </p:cNvPr>
              <p:cNvSpPr/>
              <p:nvPr/>
            </p:nvSpPr>
            <p:spPr>
              <a:xfrm>
                <a:off x="2555891"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122">
                <a:extLst>
                  <a:ext uri="{FF2B5EF4-FFF2-40B4-BE49-F238E27FC236}">
                    <a16:creationId xmlns:a16="http://schemas.microsoft.com/office/drawing/2014/main" id="{37690D93-C32A-46E5-9696-A4A056C4BEB9}"/>
                  </a:ext>
                </a:extLst>
              </p:cNvPr>
              <p:cNvSpPr/>
              <p:nvPr/>
            </p:nvSpPr>
            <p:spPr>
              <a:xfrm>
                <a:off x="2700360"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123">
                <a:extLst>
                  <a:ext uri="{FF2B5EF4-FFF2-40B4-BE49-F238E27FC236}">
                    <a16:creationId xmlns:a16="http://schemas.microsoft.com/office/drawing/2014/main" id="{721DD66A-A155-4E7E-9F96-7198FCC59AAB}"/>
                  </a:ext>
                </a:extLst>
              </p:cNvPr>
              <p:cNvSpPr/>
              <p:nvPr/>
            </p:nvSpPr>
            <p:spPr>
              <a:xfrm>
                <a:off x="2844830"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矩形 124">
                <a:extLst>
                  <a:ext uri="{FF2B5EF4-FFF2-40B4-BE49-F238E27FC236}">
                    <a16:creationId xmlns:a16="http://schemas.microsoft.com/office/drawing/2014/main" id="{C761C787-A797-4D37-86C8-F1BFE82E1650}"/>
                  </a:ext>
                </a:extLst>
              </p:cNvPr>
              <p:cNvSpPr/>
              <p:nvPr/>
            </p:nvSpPr>
            <p:spPr>
              <a:xfrm>
                <a:off x="2989299"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矩形 125">
                <a:extLst>
                  <a:ext uri="{FF2B5EF4-FFF2-40B4-BE49-F238E27FC236}">
                    <a16:creationId xmlns:a16="http://schemas.microsoft.com/office/drawing/2014/main" id="{743455D0-1132-440C-91C2-BFDC7F248EEE}"/>
                  </a:ext>
                </a:extLst>
              </p:cNvPr>
              <p:cNvSpPr/>
              <p:nvPr/>
            </p:nvSpPr>
            <p:spPr>
              <a:xfrm>
                <a:off x="2844830"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a:extLst>
                  <a:ext uri="{FF2B5EF4-FFF2-40B4-BE49-F238E27FC236}">
                    <a16:creationId xmlns:a16="http://schemas.microsoft.com/office/drawing/2014/main" id="{55D61503-F4C1-4798-82FF-6A4AB82E1BE1}"/>
                  </a:ext>
                </a:extLst>
              </p:cNvPr>
              <p:cNvSpPr/>
              <p:nvPr/>
            </p:nvSpPr>
            <p:spPr>
              <a:xfrm>
                <a:off x="2989299"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矩形 127">
                <a:extLst>
                  <a:ext uri="{FF2B5EF4-FFF2-40B4-BE49-F238E27FC236}">
                    <a16:creationId xmlns:a16="http://schemas.microsoft.com/office/drawing/2014/main" id="{A3C7EB97-F6BB-4EB5-97FD-F81C7E6041D6}"/>
                  </a:ext>
                </a:extLst>
              </p:cNvPr>
              <p:cNvSpPr/>
              <p:nvPr/>
            </p:nvSpPr>
            <p:spPr>
              <a:xfrm>
                <a:off x="3132181" y="4869928"/>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9" name="矩形 128">
                <a:extLst>
                  <a:ext uri="{FF2B5EF4-FFF2-40B4-BE49-F238E27FC236}">
                    <a16:creationId xmlns:a16="http://schemas.microsoft.com/office/drawing/2014/main" id="{7F139B3E-79C7-4922-A918-37BF62D612D3}"/>
                  </a:ext>
                </a:extLst>
              </p:cNvPr>
              <p:cNvSpPr/>
              <p:nvPr/>
            </p:nvSpPr>
            <p:spPr>
              <a:xfrm>
                <a:off x="3132181" y="5012840"/>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0" name="矩形 129">
                <a:extLst>
                  <a:ext uri="{FF2B5EF4-FFF2-40B4-BE49-F238E27FC236}">
                    <a16:creationId xmlns:a16="http://schemas.microsoft.com/office/drawing/2014/main" id="{109C7401-2F82-46DD-83A8-A25E669544F7}"/>
                  </a:ext>
                </a:extLst>
              </p:cNvPr>
              <p:cNvSpPr/>
              <p:nvPr/>
            </p:nvSpPr>
            <p:spPr>
              <a:xfrm>
                <a:off x="2844830"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1" name="矩形 130">
                <a:extLst>
                  <a:ext uri="{FF2B5EF4-FFF2-40B4-BE49-F238E27FC236}">
                    <a16:creationId xmlns:a16="http://schemas.microsoft.com/office/drawing/2014/main" id="{F2C56435-84A9-454B-BE5D-D65F6FDC838F}"/>
                  </a:ext>
                </a:extLst>
              </p:cNvPr>
              <p:cNvSpPr/>
              <p:nvPr/>
            </p:nvSpPr>
            <p:spPr>
              <a:xfrm>
                <a:off x="2989299"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2" name="矩形 131">
                <a:extLst>
                  <a:ext uri="{FF2B5EF4-FFF2-40B4-BE49-F238E27FC236}">
                    <a16:creationId xmlns:a16="http://schemas.microsoft.com/office/drawing/2014/main" id="{2F8D00BB-E36E-48E0-8C72-A2C1DC385757}"/>
                  </a:ext>
                </a:extLst>
              </p:cNvPr>
              <p:cNvSpPr/>
              <p:nvPr/>
            </p:nvSpPr>
            <p:spPr>
              <a:xfrm>
                <a:off x="2844830"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 name="矩形 132">
                <a:extLst>
                  <a:ext uri="{FF2B5EF4-FFF2-40B4-BE49-F238E27FC236}">
                    <a16:creationId xmlns:a16="http://schemas.microsoft.com/office/drawing/2014/main" id="{B1DE5B45-FD2A-49F5-B076-963AF801E336}"/>
                  </a:ext>
                </a:extLst>
              </p:cNvPr>
              <p:cNvSpPr/>
              <p:nvPr/>
            </p:nvSpPr>
            <p:spPr>
              <a:xfrm>
                <a:off x="2989299"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4" name="矩形 133">
                <a:extLst>
                  <a:ext uri="{FF2B5EF4-FFF2-40B4-BE49-F238E27FC236}">
                    <a16:creationId xmlns:a16="http://schemas.microsoft.com/office/drawing/2014/main" id="{23D38386-4562-40E0-83A6-C8A773B40451}"/>
                  </a:ext>
                </a:extLst>
              </p:cNvPr>
              <p:cNvSpPr/>
              <p:nvPr/>
            </p:nvSpPr>
            <p:spPr>
              <a:xfrm>
                <a:off x="3132181" y="5157340"/>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5" name="矩形 134">
                <a:extLst>
                  <a:ext uri="{FF2B5EF4-FFF2-40B4-BE49-F238E27FC236}">
                    <a16:creationId xmlns:a16="http://schemas.microsoft.com/office/drawing/2014/main" id="{BAA16D7D-D43E-4F6E-8D8B-5CC4031BF350}"/>
                  </a:ext>
                </a:extLst>
              </p:cNvPr>
              <p:cNvSpPr/>
              <p:nvPr/>
            </p:nvSpPr>
            <p:spPr>
              <a:xfrm>
                <a:off x="3132181" y="5301841"/>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6" name="矩形 135">
                <a:extLst>
                  <a:ext uri="{FF2B5EF4-FFF2-40B4-BE49-F238E27FC236}">
                    <a16:creationId xmlns:a16="http://schemas.microsoft.com/office/drawing/2014/main" id="{8F7F823D-81A8-4EA5-AFBD-DA637C0C09AB}"/>
                  </a:ext>
                </a:extLst>
              </p:cNvPr>
              <p:cNvSpPr/>
              <p:nvPr/>
            </p:nvSpPr>
            <p:spPr>
              <a:xfrm>
                <a:off x="1115957"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7" name="矩形 136">
                <a:extLst>
                  <a:ext uri="{FF2B5EF4-FFF2-40B4-BE49-F238E27FC236}">
                    <a16:creationId xmlns:a16="http://schemas.microsoft.com/office/drawing/2014/main" id="{295CA8F9-F8D2-47FF-853E-A0669249CA10}"/>
                  </a:ext>
                </a:extLst>
              </p:cNvPr>
              <p:cNvSpPr/>
              <p:nvPr/>
            </p:nvSpPr>
            <p:spPr>
              <a:xfrm>
                <a:off x="1260427"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8" name="矩形 137">
                <a:extLst>
                  <a:ext uri="{FF2B5EF4-FFF2-40B4-BE49-F238E27FC236}">
                    <a16:creationId xmlns:a16="http://schemas.microsoft.com/office/drawing/2014/main" id="{5BA4903F-21AD-4843-8C83-6779EFF907BF}"/>
                  </a:ext>
                </a:extLst>
              </p:cNvPr>
              <p:cNvSpPr/>
              <p:nvPr/>
            </p:nvSpPr>
            <p:spPr>
              <a:xfrm>
                <a:off x="1115957"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9" name="矩形 138">
                <a:extLst>
                  <a:ext uri="{FF2B5EF4-FFF2-40B4-BE49-F238E27FC236}">
                    <a16:creationId xmlns:a16="http://schemas.microsoft.com/office/drawing/2014/main" id="{F5A33CE4-87F8-4C93-9B72-859875DB5984}"/>
                  </a:ext>
                </a:extLst>
              </p:cNvPr>
              <p:cNvSpPr/>
              <p:nvPr/>
            </p:nvSpPr>
            <p:spPr>
              <a:xfrm>
                <a:off x="1260427"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0" name="矩形 139">
                <a:extLst>
                  <a:ext uri="{FF2B5EF4-FFF2-40B4-BE49-F238E27FC236}">
                    <a16:creationId xmlns:a16="http://schemas.microsoft.com/office/drawing/2014/main" id="{21F710B6-5E61-4154-9239-ED05068352DC}"/>
                  </a:ext>
                </a:extLst>
              </p:cNvPr>
              <p:cNvSpPr/>
              <p:nvPr/>
            </p:nvSpPr>
            <p:spPr>
              <a:xfrm>
                <a:off x="1403309"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1" name="矩形 140">
                <a:extLst>
                  <a:ext uri="{FF2B5EF4-FFF2-40B4-BE49-F238E27FC236}">
                    <a16:creationId xmlns:a16="http://schemas.microsoft.com/office/drawing/2014/main" id="{5FAFD96A-F10A-442C-BD8B-4B8D60514EBC}"/>
                  </a:ext>
                </a:extLst>
              </p:cNvPr>
              <p:cNvSpPr/>
              <p:nvPr/>
            </p:nvSpPr>
            <p:spPr>
              <a:xfrm>
                <a:off x="1547778"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2" name="矩形 141">
                <a:extLst>
                  <a:ext uri="{FF2B5EF4-FFF2-40B4-BE49-F238E27FC236}">
                    <a16:creationId xmlns:a16="http://schemas.microsoft.com/office/drawing/2014/main" id="{D8FA70C6-F79A-4278-97D0-D670428D7D47}"/>
                  </a:ext>
                </a:extLst>
              </p:cNvPr>
              <p:cNvSpPr/>
              <p:nvPr/>
            </p:nvSpPr>
            <p:spPr>
              <a:xfrm>
                <a:off x="1403309"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 name="矩形 142">
                <a:extLst>
                  <a:ext uri="{FF2B5EF4-FFF2-40B4-BE49-F238E27FC236}">
                    <a16:creationId xmlns:a16="http://schemas.microsoft.com/office/drawing/2014/main" id="{DB5FBB1E-2717-4E16-BA20-E154D149B3DE}"/>
                  </a:ext>
                </a:extLst>
              </p:cNvPr>
              <p:cNvSpPr/>
              <p:nvPr/>
            </p:nvSpPr>
            <p:spPr>
              <a:xfrm>
                <a:off x="1547778"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4" name="矩形 143">
                <a:extLst>
                  <a:ext uri="{FF2B5EF4-FFF2-40B4-BE49-F238E27FC236}">
                    <a16:creationId xmlns:a16="http://schemas.microsoft.com/office/drawing/2014/main" id="{1F674ED3-B7FD-4538-8A43-4E858EAF2D68}"/>
                  </a:ext>
                </a:extLst>
              </p:cNvPr>
              <p:cNvSpPr/>
              <p:nvPr/>
            </p:nvSpPr>
            <p:spPr>
              <a:xfrm>
                <a:off x="1115957"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5" name="矩形 144">
                <a:extLst>
                  <a:ext uri="{FF2B5EF4-FFF2-40B4-BE49-F238E27FC236}">
                    <a16:creationId xmlns:a16="http://schemas.microsoft.com/office/drawing/2014/main" id="{D7272EEF-AFCE-44D0-8442-A68DF5A80F98}"/>
                  </a:ext>
                </a:extLst>
              </p:cNvPr>
              <p:cNvSpPr/>
              <p:nvPr/>
            </p:nvSpPr>
            <p:spPr>
              <a:xfrm>
                <a:off x="1260427"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6" name="矩形 145">
                <a:extLst>
                  <a:ext uri="{FF2B5EF4-FFF2-40B4-BE49-F238E27FC236}">
                    <a16:creationId xmlns:a16="http://schemas.microsoft.com/office/drawing/2014/main" id="{BDBE3A88-77BA-4EBC-98C2-43AD7540EE06}"/>
                  </a:ext>
                </a:extLst>
              </p:cNvPr>
              <p:cNvSpPr/>
              <p:nvPr/>
            </p:nvSpPr>
            <p:spPr>
              <a:xfrm>
                <a:off x="1115957"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7" name="矩形 146">
                <a:extLst>
                  <a:ext uri="{FF2B5EF4-FFF2-40B4-BE49-F238E27FC236}">
                    <a16:creationId xmlns:a16="http://schemas.microsoft.com/office/drawing/2014/main" id="{76B816CA-F713-4975-86F1-C592D58F3B90}"/>
                  </a:ext>
                </a:extLst>
              </p:cNvPr>
              <p:cNvSpPr/>
              <p:nvPr/>
            </p:nvSpPr>
            <p:spPr>
              <a:xfrm>
                <a:off x="1260427"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8" name="矩形 147">
                <a:extLst>
                  <a:ext uri="{FF2B5EF4-FFF2-40B4-BE49-F238E27FC236}">
                    <a16:creationId xmlns:a16="http://schemas.microsoft.com/office/drawing/2014/main" id="{45360B88-6921-4311-9456-B675403F2E46}"/>
                  </a:ext>
                </a:extLst>
              </p:cNvPr>
              <p:cNvSpPr/>
              <p:nvPr/>
            </p:nvSpPr>
            <p:spPr>
              <a:xfrm>
                <a:off x="1403309"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9" name="矩形 148">
                <a:extLst>
                  <a:ext uri="{FF2B5EF4-FFF2-40B4-BE49-F238E27FC236}">
                    <a16:creationId xmlns:a16="http://schemas.microsoft.com/office/drawing/2014/main" id="{F6BACCD8-8629-4680-9F09-D778F5EC05C3}"/>
                  </a:ext>
                </a:extLst>
              </p:cNvPr>
              <p:cNvSpPr/>
              <p:nvPr/>
            </p:nvSpPr>
            <p:spPr>
              <a:xfrm>
                <a:off x="1547778"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0" name="矩形 149">
                <a:extLst>
                  <a:ext uri="{FF2B5EF4-FFF2-40B4-BE49-F238E27FC236}">
                    <a16:creationId xmlns:a16="http://schemas.microsoft.com/office/drawing/2014/main" id="{3895C566-67FA-411D-895E-9F21F5B9A6D3}"/>
                  </a:ext>
                </a:extLst>
              </p:cNvPr>
              <p:cNvSpPr/>
              <p:nvPr/>
            </p:nvSpPr>
            <p:spPr>
              <a:xfrm>
                <a:off x="1403309"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1" name="矩形 150">
                <a:extLst>
                  <a:ext uri="{FF2B5EF4-FFF2-40B4-BE49-F238E27FC236}">
                    <a16:creationId xmlns:a16="http://schemas.microsoft.com/office/drawing/2014/main" id="{FA61B93E-5BAB-4DB2-9006-FE0FCF4EE85B}"/>
                  </a:ext>
                </a:extLst>
              </p:cNvPr>
              <p:cNvSpPr/>
              <p:nvPr/>
            </p:nvSpPr>
            <p:spPr>
              <a:xfrm>
                <a:off x="1547778"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2" name="矩形 151">
                <a:extLst>
                  <a:ext uri="{FF2B5EF4-FFF2-40B4-BE49-F238E27FC236}">
                    <a16:creationId xmlns:a16="http://schemas.microsoft.com/office/drawing/2014/main" id="{AD022D2B-46FE-409C-9F47-CCB72C0A0BB9}"/>
                  </a:ext>
                </a:extLst>
              </p:cNvPr>
              <p:cNvSpPr/>
              <p:nvPr/>
            </p:nvSpPr>
            <p:spPr>
              <a:xfrm>
                <a:off x="1692248"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 name="矩形 152">
                <a:extLst>
                  <a:ext uri="{FF2B5EF4-FFF2-40B4-BE49-F238E27FC236}">
                    <a16:creationId xmlns:a16="http://schemas.microsoft.com/office/drawing/2014/main" id="{217D2CF5-B621-4800-AC8F-486EF60A8267}"/>
                  </a:ext>
                </a:extLst>
              </p:cNvPr>
              <p:cNvSpPr/>
              <p:nvPr/>
            </p:nvSpPr>
            <p:spPr>
              <a:xfrm>
                <a:off x="1836717"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4" name="矩形 153">
                <a:extLst>
                  <a:ext uri="{FF2B5EF4-FFF2-40B4-BE49-F238E27FC236}">
                    <a16:creationId xmlns:a16="http://schemas.microsoft.com/office/drawing/2014/main" id="{BB904249-788D-40A6-979F-7B8A72B20DB3}"/>
                  </a:ext>
                </a:extLst>
              </p:cNvPr>
              <p:cNvSpPr/>
              <p:nvPr/>
            </p:nvSpPr>
            <p:spPr>
              <a:xfrm>
                <a:off x="1692248"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5" name="矩形 154">
                <a:extLst>
                  <a:ext uri="{FF2B5EF4-FFF2-40B4-BE49-F238E27FC236}">
                    <a16:creationId xmlns:a16="http://schemas.microsoft.com/office/drawing/2014/main" id="{2825F973-B344-4779-A1D2-4EC20CBF7698}"/>
                  </a:ext>
                </a:extLst>
              </p:cNvPr>
              <p:cNvSpPr/>
              <p:nvPr/>
            </p:nvSpPr>
            <p:spPr>
              <a:xfrm>
                <a:off x="1836717"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6" name="矩形 155">
                <a:extLst>
                  <a:ext uri="{FF2B5EF4-FFF2-40B4-BE49-F238E27FC236}">
                    <a16:creationId xmlns:a16="http://schemas.microsoft.com/office/drawing/2014/main" id="{45D33676-FEEA-488E-B444-A89C236F9BA1}"/>
                  </a:ext>
                </a:extLst>
              </p:cNvPr>
              <p:cNvSpPr/>
              <p:nvPr/>
            </p:nvSpPr>
            <p:spPr>
              <a:xfrm>
                <a:off x="1979599"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7" name="矩形 156">
                <a:extLst>
                  <a:ext uri="{FF2B5EF4-FFF2-40B4-BE49-F238E27FC236}">
                    <a16:creationId xmlns:a16="http://schemas.microsoft.com/office/drawing/2014/main" id="{36A44772-D0E8-4A8B-AC3F-BCA7B55DC913}"/>
                  </a:ext>
                </a:extLst>
              </p:cNvPr>
              <p:cNvSpPr/>
              <p:nvPr/>
            </p:nvSpPr>
            <p:spPr>
              <a:xfrm>
                <a:off x="2124069"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8" name="矩形 157">
                <a:extLst>
                  <a:ext uri="{FF2B5EF4-FFF2-40B4-BE49-F238E27FC236}">
                    <a16:creationId xmlns:a16="http://schemas.microsoft.com/office/drawing/2014/main" id="{C6614786-E8E2-40B3-BB40-758D3BDACFB7}"/>
                  </a:ext>
                </a:extLst>
              </p:cNvPr>
              <p:cNvSpPr/>
              <p:nvPr/>
            </p:nvSpPr>
            <p:spPr>
              <a:xfrm>
                <a:off x="1979599"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9" name="矩形 158">
                <a:extLst>
                  <a:ext uri="{FF2B5EF4-FFF2-40B4-BE49-F238E27FC236}">
                    <a16:creationId xmlns:a16="http://schemas.microsoft.com/office/drawing/2014/main" id="{929C681F-3D81-44C2-821D-3844FBFD067A}"/>
                  </a:ext>
                </a:extLst>
              </p:cNvPr>
              <p:cNvSpPr/>
              <p:nvPr/>
            </p:nvSpPr>
            <p:spPr>
              <a:xfrm>
                <a:off x="2124069"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0" name="矩形 159">
                <a:extLst>
                  <a:ext uri="{FF2B5EF4-FFF2-40B4-BE49-F238E27FC236}">
                    <a16:creationId xmlns:a16="http://schemas.microsoft.com/office/drawing/2014/main" id="{E3A109D7-61E6-4A70-B174-F1F06B5999E3}"/>
                  </a:ext>
                </a:extLst>
              </p:cNvPr>
              <p:cNvSpPr/>
              <p:nvPr/>
            </p:nvSpPr>
            <p:spPr>
              <a:xfrm>
                <a:off x="1692248"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1" name="矩形 160">
                <a:extLst>
                  <a:ext uri="{FF2B5EF4-FFF2-40B4-BE49-F238E27FC236}">
                    <a16:creationId xmlns:a16="http://schemas.microsoft.com/office/drawing/2014/main" id="{95FEF6CF-2CE7-47C5-80C9-FCE042283F85}"/>
                  </a:ext>
                </a:extLst>
              </p:cNvPr>
              <p:cNvSpPr/>
              <p:nvPr/>
            </p:nvSpPr>
            <p:spPr>
              <a:xfrm>
                <a:off x="1836717"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2" name="矩形 161">
                <a:extLst>
                  <a:ext uri="{FF2B5EF4-FFF2-40B4-BE49-F238E27FC236}">
                    <a16:creationId xmlns:a16="http://schemas.microsoft.com/office/drawing/2014/main" id="{828E8692-A38C-44C0-B596-1B2C7B600716}"/>
                  </a:ext>
                </a:extLst>
              </p:cNvPr>
              <p:cNvSpPr/>
              <p:nvPr/>
            </p:nvSpPr>
            <p:spPr>
              <a:xfrm>
                <a:off x="1692248"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 name="矩形 162">
                <a:extLst>
                  <a:ext uri="{FF2B5EF4-FFF2-40B4-BE49-F238E27FC236}">
                    <a16:creationId xmlns:a16="http://schemas.microsoft.com/office/drawing/2014/main" id="{4E695B25-617F-47AA-82C7-B948CF5A8744}"/>
                  </a:ext>
                </a:extLst>
              </p:cNvPr>
              <p:cNvSpPr/>
              <p:nvPr/>
            </p:nvSpPr>
            <p:spPr>
              <a:xfrm>
                <a:off x="1836717"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4" name="矩形 163">
                <a:extLst>
                  <a:ext uri="{FF2B5EF4-FFF2-40B4-BE49-F238E27FC236}">
                    <a16:creationId xmlns:a16="http://schemas.microsoft.com/office/drawing/2014/main" id="{0B821CD9-99C8-4431-A531-4185AD1A88C5}"/>
                  </a:ext>
                </a:extLst>
              </p:cNvPr>
              <p:cNvSpPr/>
              <p:nvPr/>
            </p:nvSpPr>
            <p:spPr>
              <a:xfrm>
                <a:off x="1979599"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5" name="矩形 164">
                <a:extLst>
                  <a:ext uri="{FF2B5EF4-FFF2-40B4-BE49-F238E27FC236}">
                    <a16:creationId xmlns:a16="http://schemas.microsoft.com/office/drawing/2014/main" id="{CF86F0B5-1044-4ADA-A57A-9BAD9B79A3D3}"/>
                  </a:ext>
                </a:extLst>
              </p:cNvPr>
              <p:cNvSpPr/>
              <p:nvPr/>
            </p:nvSpPr>
            <p:spPr>
              <a:xfrm>
                <a:off x="2124069"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6" name="矩形 165">
                <a:extLst>
                  <a:ext uri="{FF2B5EF4-FFF2-40B4-BE49-F238E27FC236}">
                    <a16:creationId xmlns:a16="http://schemas.microsoft.com/office/drawing/2014/main" id="{84F70C95-9508-48FE-BF81-0B9B2BDE4B83}"/>
                  </a:ext>
                </a:extLst>
              </p:cNvPr>
              <p:cNvSpPr/>
              <p:nvPr/>
            </p:nvSpPr>
            <p:spPr>
              <a:xfrm>
                <a:off x="1979599"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7" name="矩形 166">
                <a:extLst>
                  <a:ext uri="{FF2B5EF4-FFF2-40B4-BE49-F238E27FC236}">
                    <a16:creationId xmlns:a16="http://schemas.microsoft.com/office/drawing/2014/main" id="{9CB0860B-4B4F-4322-9247-5E96C19A2E0A}"/>
                  </a:ext>
                </a:extLst>
              </p:cNvPr>
              <p:cNvSpPr/>
              <p:nvPr/>
            </p:nvSpPr>
            <p:spPr>
              <a:xfrm>
                <a:off x="2124069"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8" name="矩形 167">
                <a:extLst>
                  <a:ext uri="{FF2B5EF4-FFF2-40B4-BE49-F238E27FC236}">
                    <a16:creationId xmlns:a16="http://schemas.microsoft.com/office/drawing/2014/main" id="{1EEC27F7-AE0A-4212-9A3D-AA5CBDB0EF2F}"/>
                  </a:ext>
                </a:extLst>
              </p:cNvPr>
              <p:cNvSpPr/>
              <p:nvPr/>
            </p:nvSpPr>
            <p:spPr>
              <a:xfrm>
                <a:off x="1115957"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9" name="矩形 168">
                <a:extLst>
                  <a:ext uri="{FF2B5EF4-FFF2-40B4-BE49-F238E27FC236}">
                    <a16:creationId xmlns:a16="http://schemas.microsoft.com/office/drawing/2014/main" id="{867C8755-8FFC-49AF-9C1D-50B8F3ABF67C}"/>
                  </a:ext>
                </a:extLst>
              </p:cNvPr>
              <p:cNvSpPr/>
              <p:nvPr/>
            </p:nvSpPr>
            <p:spPr>
              <a:xfrm>
                <a:off x="1260427"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0" name="矩形 169">
                <a:extLst>
                  <a:ext uri="{FF2B5EF4-FFF2-40B4-BE49-F238E27FC236}">
                    <a16:creationId xmlns:a16="http://schemas.microsoft.com/office/drawing/2014/main" id="{DB844A28-632E-42C3-B456-7C5A055ABA71}"/>
                  </a:ext>
                </a:extLst>
              </p:cNvPr>
              <p:cNvSpPr/>
              <p:nvPr/>
            </p:nvSpPr>
            <p:spPr>
              <a:xfrm>
                <a:off x="1115957"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1" name="矩形 170">
                <a:extLst>
                  <a:ext uri="{FF2B5EF4-FFF2-40B4-BE49-F238E27FC236}">
                    <a16:creationId xmlns:a16="http://schemas.microsoft.com/office/drawing/2014/main" id="{FAB369D8-CA32-4637-85D1-1A5B286AF277}"/>
                  </a:ext>
                </a:extLst>
              </p:cNvPr>
              <p:cNvSpPr/>
              <p:nvPr/>
            </p:nvSpPr>
            <p:spPr>
              <a:xfrm>
                <a:off x="1260427"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2" name="矩形 171">
                <a:extLst>
                  <a:ext uri="{FF2B5EF4-FFF2-40B4-BE49-F238E27FC236}">
                    <a16:creationId xmlns:a16="http://schemas.microsoft.com/office/drawing/2014/main" id="{569B8E52-D0A6-4C61-9D6E-74B2B9FF3E02}"/>
                  </a:ext>
                </a:extLst>
              </p:cNvPr>
              <p:cNvSpPr/>
              <p:nvPr/>
            </p:nvSpPr>
            <p:spPr>
              <a:xfrm>
                <a:off x="1403309"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3" name="矩形 172">
                <a:extLst>
                  <a:ext uri="{FF2B5EF4-FFF2-40B4-BE49-F238E27FC236}">
                    <a16:creationId xmlns:a16="http://schemas.microsoft.com/office/drawing/2014/main" id="{DF9CB24C-5510-4EA1-BEB7-EF2DDC7FE453}"/>
                  </a:ext>
                </a:extLst>
              </p:cNvPr>
              <p:cNvSpPr/>
              <p:nvPr/>
            </p:nvSpPr>
            <p:spPr>
              <a:xfrm>
                <a:off x="1547778"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 name="矩形 173">
                <a:extLst>
                  <a:ext uri="{FF2B5EF4-FFF2-40B4-BE49-F238E27FC236}">
                    <a16:creationId xmlns:a16="http://schemas.microsoft.com/office/drawing/2014/main" id="{DA014250-A3B7-4389-83D3-C1716C0DAEB8}"/>
                  </a:ext>
                </a:extLst>
              </p:cNvPr>
              <p:cNvSpPr/>
              <p:nvPr/>
            </p:nvSpPr>
            <p:spPr>
              <a:xfrm>
                <a:off x="1403309"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5" name="矩形 174">
                <a:extLst>
                  <a:ext uri="{FF2B5EF4-FFF2-40B4-BE49-F238E27FC236}">
                    <a16:creationId xmlns:a16="http://schemas.microsoft.com/office/drawing/2014/main" id="{7A2E3A3E-1030-4726-95E8-FB044570D770}"/>
                  </a:ext>
                </a:extLst>
              </p:cNvPr>
              <p:cNvSpPr/>
              <p:nvPr/>
            </p:nvSpPr>
            <p:spPr>
              <a:xfrm>
                <a:off x="1547778"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6" name="矩形 175">
                <a:extLst>
                  <a:ext uri="{FF2B5EF4-FFF2-40B4-BE49-F238E27FC236}">
                    <a16:creationId xmlns:a16="http://schemas.microsoft.com/office/drawing/2014/main" id="{7821E418-4F50-4CF2-94CF-D25F677E7F91}"/>
                  </a:ext>
                </a:extLst>
              </p:cNvPr>
              <p:cNvSpPr/>
              <p:nvPr/>
            </p:nvSpPr>
            <p:spPr>
              <a:xfrm>
                <a:off x="1115957"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7" name="矩形 176">
                <a:extLst>
                  <a:ext uri="{FF2B5EF4-FFF2-40B4-BE49-F238E27FC236}">
                    <a16:creationId xmlns:a16="http://schemas.microsoft.com/office/drawing/2014/main" id="{1788BBED-AA26-46F2-B894-D89B34CF1773}"/>
                  </a:ext>
                </a:extLst>
              </p:cNvPr>
              <p:cNvSpPr/>
              <p:nvPr/>
            </p:nvSpPr>
            <p:spPr>
              <a:xfrm>
                <a:off x="1260427"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8" name="矩形 177">
                <a:extLst>
                  <a:ext uri="{FF2B5EF4-FFF2-40B4-BE49-F238E27FC236}">
                    <a16:creationId xmlns:a16="http://schemas.microsoft.com/office/drawing/2014/main" id="{E44D9B30-0EF1-4509-A41E-1CBCBC982F34}"/>
                  </a:ext>
                </a:extLst>
              </p:cNvPr>
              <p:cNvSpPr/>
              <p:nvPr/>
            </p:nvSpPr>
            <p:spPr>
              <a:xfrm>
                <a:off x="1403309"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9" name="矩形 178">
                <a:extLst>
                  <a:ext uri="{FF2B5EF4-FFF2-40B4-BE49-F238E27FC236}">
                    <a16:creationId xmlns:a16="http://schemas.microsoft.com/office/drawing/2014/main" id="{287E95D7-D923-4BE1-8543-6052ED42087D}"/>
                  </a:ext>
                </a:extLst>
              </p:cNvPr>
              <p:cNvSpPr/>
              <p:nvPr/>
            </p:nvSpPr>
            <p:spPr>
              <a:xfrm>
                <a:off x="1547778"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0" name="矩形 179">
                <a:extLst>
                  <a:ext uri="{FF2B5EF4-FFF2-40B4-BE49-F238E27FC236}">
                    <a16:creationId xmlns:a16="http://schemas.microsoft.com/office/drawing/2014/main" id="{456E198A-62B9-4C27-829B-04BE9357653F}"/>
                  </a:ext>
                </a:extLst>
              </p:cNvPr>
              <p:cNvSpPr/>
              <p:nvPr/>
            </p:nvSpPr>
            <p:spPr>
              <a:xfrm>
                <a:off x="1692248"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1" name="矩形 180">
                <a:extLst>
                  <a:ext uri="{FF2B5EF4-FFF2-40B4-BE49-F238E27FC236}">
                    <a16:creationId xmlns:a16="http://schemas.microsoft.com/office/drawing/2014/main" id="{7F05B616-5C06-467C-9DA7-959BAFFCB70F}"/>
                  </a:ext>
                </a:extLst>
              </p:cNvPr>
              <p:cNvSpPr/>
              <p:nvPr/>
            </p:nvSpPr>
            <p:spPr>
              <a:xfrm>
                <a:off x="1836717"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2" name="矩形 181">
                <a:extLst>
                  <a:ext uri="{FF2B5EF4-FFF2-40B4-BE49-F238E27FC236}">
                    <a16:creationId xmlns:a16="http://schemas.microsoft.com/office/drawing/2014/main" id="{906BDE5F-F5DF-4A7F-A08E-3E43B98D8378}"/>
                  </a:ext>
                </a:extLst>
              </p:cNvPr>
              <p:cNvSpPr/>
              <p:nvPr/>
            </p:nvSpPr>
            <p:spPr>
              <a:xfrm>
                <a:off x="1692248"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3" name="矩形 182">
                <a:extLst>
                  <a:ext uri="{FF2B5EF4-FFF2-40B4-BE49-F238E27FC236}">
                    <a16:creationId xmlns:a16="http://schemas.microsoft.com/office/drawing/2014/main" id="{069EB1AF-E0B1-4D1B-9BCE-E578F88593CA}"/>
                  </a:ext>
                </a:extLst>
              </p:cNvPr>
              <p:cNvSpPr/>
              <p:nvPr/>
            </p:nvSpPr>
            <p:spPr>
              <a:xfrm>
                <a:off x="1836717"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 name="矩形 183">
                <a:extLst>
                  <a:ext uri="{FF2B5EF4-FFF2-40B4-BE49-F238E27FC236}">
                    <a16:creationId xmlns:a16="http://schemas.microsoft.com/office/drawing/2014/main" id="{EAC7CEA0-1C9F-473D-A039-0D5F0ADE7108}"/>
                  </a:ext>
                </a:extLst>
              </p:cNvPr>
              <p:cNvSpPr/>
              <p:nvPr/>
            </p:nvSpPr>
            <p:spPr>
              <a:xfrm>
                <a:off x="1979599"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5" name="矩形 184">
                <a:extLst>
                  <a:ext uri="{FF2B5EF4-FFF2-40B4-BE49-F238E27FC236}">
                    <a16:creationId xmlns:a16="http://schemas.microsoft.com/office/drawing/2014/main" id="{54330654-7FEE-437D-94D1-6ED12E190FF0}"/>
                  </a:ext>
                </a:extLst>
              </p:cNvPr>
              <p:cNvSpPr/>
              <p:nvPr/>
            </p:nvSpPr>
            <p:spPr>
              <a:xfrm>
                <a:off x="2124069"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6" name="矩形 185">
                <a:extLst>
                  <a:ext uri="{FF2B5EF4-FFF2-40B4-BE49-F238E27FC236}">
                    <a16:creationId xmlns:a16="http://schemas.microsoft.com/office/drawing/2014/main" id="{F57FE905-19CB-4BF7-A2B2-1596395AD8A3}"/>
                  </a:ext>
                </a:extLst>
              </p:cNvPr>
              <p:cNvSpPr/>
              <p:nvPr/>
            </p:nvSpPr>
            <p:spPr>
              <a:xfrm>
                <a:off x="1979599"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7" name="矩形 186">
                <a:extLst>
                  <a:ext uri="{FF2B5EF4-FFF2-40B4-BE49-F238E27FC236}">
                    <a16:creationId xmlns:a16="http://schemas.microsoft.com/office/drawing/2014/main" id="{7E611D03-5003-463F-9A83-1E5F7BEBEED5}"/>
                  </a:ext>
                </a:extLst>
              </p:cNvPr>
              <p:cNvSpPr/>
              <p:nvPr/>
            </p:nvSpPr>
            <p:spPr>
              <a:xfrm>
                <a:off x="2124069"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8" name="矩形 187">
                <a:extLst>
                  <a:ext uri="{FF2B5EF4-FFF2-40B4-BE49-F238E27FC236}">
                    <a16:creationId xmlns:a16="http://schemas.microsoft.com/office/drawing/2014/main" id="{4164FE14-D418-4DFF-9E7D-18FDCE56D40E}"/>
                  </a:ext>
                </a:extLst>
              </p:cNvPr>
              <p:cNvSpPr/>
              <p:nvPr/>
            </p:nvSpPr>
            <p:spPr>
              <a:xfrm>
                <a:off x="1692248"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9" name="矩形 188">
                <a:extLst>
                  <a:ext uri="{FF2B5EF4-FFF2-40B4-BE49-F238E27FC236}">
                    <a16:creationId xmlns:a16="http://schemas.microsoft.com/office/drawing/2014/main" id="{D9B46727-EE42-4408-B270-D6AB8B6BF667}"/>
                  </a:ext>
                </a:extLst>
              </p:cNvPr>
              <p:cNvSpPr/>
              <p:nvPr/>
            </p:nvSpPr>
            <p:spPr>
              <a:xfrm>
                <a:off x="1836717"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0" name="矩形 189">
                <a:extLst>
                  <a:ext uri="{FF2B5EF4-FFF2-40B4-BE49-F238E27FC236}">
                    <a16:creationId xmlns:a16="http://schemas.microsoft.com/office/drawing/2014/main" id="{0F592BD9-C0D5-40B0-B54D-7D98505AF666}"/>
                  </a:ext>
                </a:extLst>
              </p:cNvPr>
              <p:cNvSpPr/>
              <p:nvPr/>
            </p:nvSpPr>
            <p:spPr>
              <a:xfrm>
                <a:off x="1979599"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1" name="矩形 190">
                <a:extLst>
                  <a:ext uri="{FF2B5EF4-FFF2-40B4-BE49-F238E27FC236}">
                    <a16:creationId xmlns:a16="http://schemas.microsoft.com/office/drawing/2014/main" id="{AA4AE68D-AA70-44B6-8BE8-C6526FF65DEE}"/>
                  </a:ext>
                </a:extLst>
              </p:cNvPr>
              <p:cNvSpPr/>
              <p:nvPr/>
            </p:nvSpPr>
            <p:spPr>
              <a:xfrm>
                <a:off x="2124069"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2" name="矩形 191">
                <a:extLst>
                  <a:ext uri="{FF2B5EF4-FFF2-40B4-BE49-F238E27FC236}">
                    <a16:creationId xmlns:a16="http://schemas.microsoft.com/office/drawing/2014/main" id="{80B00943-A887-43B9-8438-113BAD69B81C}"/>
                  </a:ext>
                </a:extLst>
              </p:cNvPr>
              <p:cNvSpPr/>
              <p:nvPr/>
            </p:nvSpPr>
            <p:spPr>
              <a:xfrm>
                <a:off x="2268539"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3" name="矩形 192">
                <a:extLst>
                  <a:ext uri="{FF2B5EF4-FFF2-40B4-BE49-F238E27FC236}">
                    <a16:creationId xmlns:a16="http://schemas.microsoft.com/office/drawing/2014/main" id="{7CB0FE37-CB95-4BEA-85B1-86C2F9F7DD17}"/>
                  </a:ext>
                </a:extLst>
              </p:cNvPr>
              <p:cNvSpPr/>
              <p:nvPr/>
            </p:nvSpPr>
            <p:spPr>
              <a:xfrm>
                <a:off x="2413009"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 name="矩形 193">
                <a:extLst>
                  <a:ext uri="{FF2B5EF4-FFF2-40B4-BE49-F238E27FC236}">
                    <a16:creationId xmlns:a16="http://schemas.microsoft.com/office/drawing/2014/main" id="{CE97B89F-387B-4D1F-83C7-0C66BF7F071F}"/>
                  </a:ext>
                </a:extLst>
              </p:cNvPr>
              <p:cNvSpPr/>
              <p:nvPr/>
            </p:nvSpPr>
            <p:spPr>
              <a:xfrm>
                <a:off x="2268539"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5" name="矩形 194">
                <a:extLst>
                  <a:ext uri="{FF2B5EF4-FFF2-40B4-BE49-F238E27FC236}">
                    <a16:creationId xmlns:a16="http://schemas.microsoft.com/office/drawing/2014/main" id="{DA9C8395-9CD2-440C-BCA2-72EA21F3EC46}"/>
                  </a:ext>
                </a:extLst>
              </p:cNvPr>
              <p:cNvSpPr/>
              <p:nvPr/>
            </p:nvSpPr>
            <p:spPr>
              <a:xfrm>
                <a:off x="2413009"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6" name="矩形 195">
                <a:extLst>
                  <a:ext uri="{FF2B5EF4-FFF2-40B4-BE49-F238E27FC236}">
                    <a16:creationId xmlns:a16="http://schemas.microsoft.com/office/drawing/2014/main" id="{A5D7AE7D-6934-4897-A9F3-2CEF79672CB0}"/>
                  </a:ext>
                </a:extLst>
              </p:cNvPr>
              <p:cNvSpPr/>
              <p:nvPr/>
            </p:nvSpPr>
            <p:spPr>
              <a:xfrm>
                <a:off x="2555891"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7" name="矩形 196">
                <a:extLst>
                  <a:ext uri="{FF2B5EF4-FFF2-40B4-BE49-F238E27FC236}">
                    <a16:creationId xmlns:a16="http://schemas.microsoft.com/office/drawing/2014/main" id="{5FE1F18C-B602-4343-A0F5-D87FCF6D5852}"/>
                  </a:ext>
                </a:extLst>
              </p:cNvPr>
              <p:cNvSpPr/>
              <p:nvPr/>
            </p:nvSpPr>
            <p:spPr>
              <a:xfrm>
                <a:off x="2700360"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8" name="矩形 197">
                <a:extLst>
                  <a:ext uri="{FF2B5EF4-FFF2-40B4-BE49-F238E27FC236}">
                    <a16:creationId xmlns:a16="http://schemas.microsoft.com/office/drawing/2014/main" id="{D7AD31BD-A7BF-4C55-B2EB-73B33ABFF9E9}"/>
                  </a:ext>
                </a:extLst>
              </p:cNvPr>
              <p:cNvSpPr/>
              <p:nvPr/>
            </p:nvSpPr>
            <p:spPr>
              <a:xfrm>
                <a:off x="2555891"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9" name="矩形 198">
                <a:extLst>
                  <a:ext uri="{FF2B5EF4-FFF2-40B4-BE49-F238E27FC236}">
                    <a16:creationId xmlns:a16="http://schemas.microsoft.com/office/drawing/2014/main" id="{AC0F3BC6-4DFE-4620-863D-90DAA0841C5B}"/>
                  </a:ext>
                </a:extLst>
              </p:cNvPr>
              <p:cNvSpPr/>
              <p:nvPr/>
            </p:nvSpPr>
            <p:spPr>
              <a:xfrm>
                <a:off x="2700360"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0" name="矩形 199">
                <a:extLst>
                  <a:ext uri="{FF2B5EF4-FFF2-40B4-BE49-F238E27FC236}">
                    <a16:creationId xmlns:a16="http://schemas.microsoft.com/office/drawing/2014/main" id="{8C4877E2-F0BF-48CC-83D5-0B35D89D671A}"/>
                  </a:ext>
                </a:extLst>
              </p:cNvPr>
              <p:cNvSpPr/>
              <p:nvPr/>
            </p:nvSpPr>
            <p:spPr>
              <a:xfrm>
                <a:off x="2268539"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1" name="矩形 200">
                <a:extLst>
                  <a:ext uri="{FF2B5EF4-FFF2-40B4-BE49-F238E27FC236}">
                    <a16:creationId xmlns:a16="http://schemas.microsoft.com/office/drawing/2014/main" id="{81087FD8-B504-47F7-98BA-65F30E232025}"/>
                  </a:ext>
                </a:extLst>
              </p:cNvPr>
              <p:cNvSpPr/>
              <p:nvPr/>
            </p:nvSpPr>
            <p:spPr>
              <a:xfrm>
                <a:off x="2413009"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2" name="矩形 201">
                <a:extLst>
                  <a:ext uri="{FF2B5EF4-FFF2-40B4-BE49-F238E27FC236}">
                    <a16:creationId xmlns:a16="http://schemas.microsoft.com/office/drawing/2014/main" id="{C2FF767A-7594-484A-BAA8-5A01966A877E}"/>
                  </a:ext>
                </a:extLst>
              </p:cNvPr>
              <p:cNvSpPr/>
              <p:nvPr/>
            </p:nvSpPr>
            <p:spPr>
              <a:xfrm>
                <a:off x="2268539"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3" name="矩形 202">
                <a:extLst>
                  <a:ext uri="{FF2B5EF4-FFF2-40B4-BE49-F238E27FC236}">
                    <a16:creationId xmlns:a16="http://schemas.microsoft.com/office/drawing/2014/main" id="{C480191A-82E1-42EC-9F50-1025E99EBBBA}"/>
                  </a:ext>
                </a:extLst>
              </p:cNvPr>
              <p:cNvSpPr/>
              <p:nvPr/>
            </p:nvSpPr>
            <p:spPr>
              <a:xfrm>
                <a:off x="2413009"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 name="矩形 203">
                <a:extLst>
                  <a:ext uri="{FF2B5EF4-FFF2-40B4-BE49-F238E27FC236}">
                    <a16:creationId xmlns:a16="http://schemas.microsoft.com/office/drawing/2014/main" id="{A06F663C-075D-44F8-B3DA-445D4A189832}"/>
                  </a:ext>
                </a:extLst>
              </p:cNvPr>
              <p:cNvSpPr/>
              <p:nvPr/>
            </p:nvSpPr>
            <p:spPr>
              <a:xfrm>
                <a:off x="2555891"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矩形 204">
                <a:extLst>
                  <a:ext uri="{FF2B5EF4-FFF2-40B4-BE49-F238E27FC236}">
                    <a16:creationId xmlns:a16="http://schemas.microsoft.com/office/drawing/2014/main" id="{165E6E50-5270-4395-BA9E-D177D987D51A}"/>
                  </a:ext>
                </a:extLst>
              </p:cNvPr>
              <p:cNvSpPr/>
              <p:nvPr/>
            </p:nvSpPr>
            <p:spPr>
              <a:xfrm>
                <a:off x="2700360"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 name="矩形 205">
                <a:extLst>
                  <a:ext uri="{FF2B5EF4-FFF2-40B4-BE49-F238E27FC236}">
                    <a16:creationId xmlns:a16="http://schemas.microsoft.com/office/drawing/2014/main" id="{F91EDB3C-9E01-47B5-85AB-645E60B7DC81}"/>
                  </a:ext>
                </a:extLst>
              </p:cNvPr>
              <p:cNvSpPr/>
              <p:nvPr/>
            </p:nvSpPr>
            <p:spPr>
              <a:xfrm>
                <a:off x="2555891"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7" name="矩形 206">
                <a:extLst>
                  <a:ext uri="{FF2B5EF4-FFF2-40B4-BE49-F238E27FC236}">
                    <a16:creationId xmlns:a16="http://schemas.microsoft.com/office/drawing/2014/main" id="{1204B1F7-4DCA-44F8-98DD-13029EDDAFD5}"/>
                  </a:ext>
                </a:extLst>
              </p:cNvPr>
              <p:cNvSpPr/>
              <p:nvPr/>
            </p:nvSpPr>
            <p:spPr>
              <a:xfrm>
                <a:off x="2700360"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8" name="矩形 207">
                <a:extLst>
                  <a:ext uri="{FF2B5EF4-FFF2-40B4-BE49-F238E27FC236}">
                    <a16:creationId xmlns:a16="http://schemas.microsoft.com/office/drawing/2014/main" id="{4F1BC57E-2532-4754-A634-D6ABA1292400}"/>
                  </a:ext>
                </a:extLst>
              </p:cNvPr>
              <p:cNvSpPr/>
              <p:nvPr/>
            </p:nvSpPr>
            <p:spPr>
              <a:xfrm>
                <a:off x="2844830"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9" name="矩形 208">
                <a:extLst>
                  <a:ext uri="{FF2B5EF4-FFF2-40B4-BE49-F238E27FC236}">
                    <a16:creationId xmlns:a16="http://schemas.microsoft.com/office/drawing/2014/main" id="{B4EDE4D1-3916-4212-9518-9BB2D217CAF7}"/>
                  </a:ext>
                </a:extLst>
              </p:cNvPr>
              <p:cNvSpPr/>
              <p:nvPr/>
            </p:nvSpPr>
            <p:spPr>
              <a:xfrm>
                <a:off x="2989299"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0" name="矩形 209">
                <a:extLst>
                  <a:ext uri="{FF2B5EF4-FFF2-40B4-BE49-F238E27FC236}">
                    <a16:creationId xmlns:a16="http://schemas.microsoft.com/office/drawing/2014/main" id="{AA618E7F-5D69-42E6-8C61-B7E3B57E83C8}"/>
                  </a:ext>
                </a:extLst>
              </p:cNvPr>
              <p:cNvSpPr/>
              <p:nvPr/>
            </p:nvSpPr>
            <p:spPr>
              <a:xfrm>
                <a:off x="2844830"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1" name="矩形 210">
                <a:extLst>
                  <a:ext uri="{FF2B5EF4-FFF2-40B4-BE49-F238E27FC236}">
                    <a16:creationId xmlns:a16="http://schemas.microsoft.com/office/drawing/2014/main" id="{9DE82565-D427-4A66-9DEC-84FD4EE0FCBF}"/>
                  </a:ext>
                </a:extLst>
              </p:cNvPr>
              <p:cNvSpPr/>
              <p:nvPr/>
            </p:nvSpPr>
            <p:spPr>
              <a:xfrm>
                <a:off x="2989299"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2" name="矩形 211">
                <a:extLst>
                  <a:ext uri="{FF2B5EF4-FFF2-40B4-BE49-F238E27FC236}">
                    <a16:creationId xmlns:a16="http://schemas.microsoft.com/office/drawing/2014/main" id="{AACE3FEB-878E-42BE-BB5A-C17DE5A1CC2A}"/>
                  </a:ext>
                </a:extLst>
              </p:cNvPr>
              <p:cNvSpPr/>
              <p:nvPr/>
            </p:nvSpPr>
            <p:spPr>
              <a:xfrm>
                <a:off x="3132181" y="5444754"/>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3" name="矩形 212">
                <a:extLst>
                  <a:ext uri="{FF2B5EF4-FFF2-40B4-BE49-F238E27FC236}">
                    <a16:creationId xmlns:a16="http://schemas.microsoft.com/office/drawing/2014/main" id="{1A5FC358-105C-4FF2-BE8E-22B023BD508E}"/>
                  </a:ext>
                </a:extLst>
              </p:cNvPr>
              <p:cNvSpPr/>
              <p:nvPr/>
            </p:nvSpPr>
            <p:spPr>
              <a:xfrm>
                <a:off x="3132181" y="5589254"/>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4" name="矩形 213">
                <a:extLst>
                  <a:ext uri="{FF2B5EF4-FFF2-40B4-BE49-F238E27FC236}">
                    <a16:creationId xmlns:a16="http://schemas.microsoft.com/office/drawing/2014/main" id="{B7A186B4-890F-4410-BA3F-C498AEEBCFA6}"/>
                  </a:ext>
                </a:extLst>
              </p:cNvPr>
              <p:cNvSpPr/>
              <p:nvPr/>
            </p:nvSpPr>
            <p:spPr>
              <a:xfrm>
                <a:off x="2844830"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 name="矩形 214">
                <a:extLst>
                  <a:ext uri="{FF2B5EF4-FFF2-40B4-BE49-F238E27FC236}">
                    <a16:creationId xmlns:a16="http://schemas.microsoft.com/office/drawing/2014/main" id="{4887E72E-AD0E-4630-A229-DDF13711AF8D}"/>
                  </a:ext>
                </a:extLst>
              </p:cNvPr>
              <p:cNvSpPr/>
              <p:nvPr/>
            </p:nvSpPr>
            <p:spPr>
              <a:xfrm>
                <a:off x="2989299"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 name="矩形 215">
                <a:extLst>
                  <a:ext uri="{FF2B5EF4-FFF2-40B4-BE49-F238E27FC236}">
                    <a16:creationId xmlns:a16="http://schemas.microsoft.com/office/drawing/2014/main" id="{DD2898E9-2305-45AA-810F-B504A0667989}"/>
                  </a:ext>
                </a:extLst>
              </p:cNvPr>
              <p:cNvSpPr/>
              <p:nvPr/>
            </p:nvSpPr>
            <p:spPr>
              <a:xfrm>
                <a:off x="2844830"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7" name="矩形 216">
                <a:extLst>
                  <a:ext uri="{FF2B5EF4-FFF2-40B4-BE49-F238E27FC236}">
                    <a16:creationId xmlns:a16="http://schemas.microsoft.com/office/drawing/2014/main" id="{A70DF5EB-F895-4FCA-9D8A-24273EC862CF}"/>
                  </a:ext>
                </a:extLst>
              </p:cNvPr>
              <p:cNvSpPr/>
              <p:nvPr/>
            </p:nvSpPr>
            <p:spPr>
              <a:xfrm>
                <a:off x="2989299"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8" name="矩形 217">
                <a:extLst>
                  <a:ext uri="{FF2B5EF4-FFF2-40B4-BE49-F238E27FC236}">
                    <a16:creationId xmlns:a16="http://schemas.microsoft.com/office/drawing/2014/main" id="{89F65421-426F-4FF1-9F97-7043454FCE55}"/>
                  </a:ext>
                </a:extLst>
              </p:cNvPr>
              <p:cNvSpPr/>
              <p:nvPr/>
            </p:nvSpPr>
            <p:spPr>
              <a:xfrm>
                <a:off x="3132181" y="5733755"/>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9" name="矩形 218">
                <a:extLst>
                  <a:ext uri="{FF2B5EF4-FFF2-40B4-BE49-F238E27FC236}">
                    <a16:creationId xmlns:a16="http://schemas.microsoft.com/office/drawing/2014/main" id="{F6798ED6-6896-4FFF-9502-4D51A65A0CA9}"/>
                  </a:ext>
                </a:extLst>
              </p:cNvPr>
              <p:cNvSpPr/>
              <p:nvPr/>
            </p:nvSpPr>
            <p:spPr>
              <a:xfrm>
                <a:off x="3132181" y="5876667"/>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0" name="矩形 219">
                <a:extLst>
                  <a:ext uri="{FF2B5EF4-FFF2-40B4-BE49-F238E27FC236}">
                    <a16:creationId xmlns:a16="http://schemas.microsoft.com/office/drawing/2014/main" id="{4A662D64-2AD3-4890-BADE-7C65FEF0F50D}"/>
                  </a:ext>
                </a:extLst>
              </p:cNvPr>
              <p:cNvSpPr/>
              <p:nvPr/>
            </p:nvSpPr>
            <p:spPr>
              <a:xfrm>
                <a:off x="2268539"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1" name="矩形 220">
                <a:extLst>
                  <a:ext uri="{FF2B5EF4-FFF2-40B4-BE49-F238E27FC236}">
                    <a16:creationId xmlns:a16="http://schemas.microsoft.com/office/drawing/2014/main" id="{146DD12F-6CE5-4BE0-85BD-FAAE9225E018}"/>
                  </a:ext>
                </a:extLst>
              </p:cNvPr>
              <p:cNvSpPr/>
              <p:nvPr/>
            </p:nvSpPr>
            <p:spPr>
              <a:xfrm>
                <a:off x="2413009"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2" name="矩形 221">
                <a:extLst>
                  <a:ext uri="{FF2B5EF4-FFF2-40B4-BE49-F238E27FC236}">
                    <a16:creationId xmlns:a16="http://schemas.microsoft.com/office/drawing/2014/main" id="{476CFAF9-7A10-41E6-94BF-0ECFCB9F8BE5}"/>
                  </a:ext>
                </a:extLst>
              </p:cNvPr>
              <p:cNvSpPr/>
              <p:nvPr/>
            </p:nvSpPr>
            <p:spPr>
              <a:xfrm>
                <a:off x="2268539"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3" name="矩形 222">
                <a:extLst>
                  <a:ext uri="{FF2B5EF4-FFF2-40B4-BE49-F238E27FC236}">
                    <a16:creationId xmlns:a16="http://schemas.microsoft.com/office/drawing/2014/main" id="{0356BE0E-E030-423C-B838-7B2270645C56}"/>
                  </a:ext>
                </a:extLst>
              </p:cNvPr>
              <p:cNvSpPr/>
              <p:nvPr/>
            </p:nvSpPr>
            <p:spPr>
              <a:xfrm>
                <a:off x="2413009"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4" name="矩形 223">
                <a:extLst>
                  <a:ext uri="{FF2B5EF4-FFF2-40B4-BE49-F238E27FC236}">
                    <a16:creationId xmlns:a16="http://schemas.microsoft.com/office/drawing/2014/main" id="{55361DA9-B521-4D84-A058-28DAF0AA8221}"/>
                  </a:ext>
                </a:extLst>
              </p:cNvPr>
              <p:cNvSpPr/>
              <p:nvPr/>
            </p:nvSpPr>
            <p:spPr>
              <a:xfrm>
                <a:off x="2555891"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 name="矩形 224">
                <a:extLst>
                  <a:ext uri="{FF2B5EF4-FFF2-40B4-BE49-F238E27FC236}">
                    <a16:creationId xmlns:a16="http://schemas.microsoft.com/office/drawing/2014/main" id="{575CE182-8DC7-445A-96EE-DEA8DE409FB2}"/>
                  </a:ext>
                </a:extLst>
              </p:cNvPr>
              <p:cNvSpPr/>
              <p:nvPr/>
            </p:nvSpPr>
            <p:spPr>
              <a:xfrm>
                <a:off x="2700360"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 name="矩形 225">
                <a:extLst>
                  <a:ext uri="{FF2B5EF4-FFF2-40B4-BE49-F238E27FC236}">
                    <a16:creationId xmlns:a16="http://schemas.microsoft.com/office/drawing/2014/main" id="{59A71A60-DDD2-4F4E-AF10-A66E0444D62C}"/>
                  </a:ext>
                </a:extLst>
              </p:cNvPr>
              <p:cNvSpPr/>
              <p:nvPr/>
            </p:nvSpPr>
            <p:spPr>
              <a:xfrm>
                <a:off x="2555891"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7" name="矩形 226">
                <a:extLst>
                  <a:ext uri="{FF2B5EF4-FFF2-40B4-BE49-F238E27FC236}">
                    <a16:creationId xmlns:a16="http://schemas.microsoft.com/office/drawing/2014/main" id="{13F391FB-FD10-42C8-B5C1-750210580FD7}"/>
                  </a:ext>
                </a:extLst>
              </p:cNvPr>
              <p:cNvSpPr/>
              <p:nvPr/>
            </p:nvSpPr>
            <p:spPr>
              <a:xfrm>
                <a:off x="2700360"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8" name="矩形 227">
                <a:extLst>
                  <a:ext uri="{FF2B5EF4-FFF2-40B4-BE49-F238E27FC236}">
                    <a16:creationId xmlns:a16="http://schemas.microsoft.com/office/drawing/2014/main" id="{5D231CED-84DC-499D-A436-9AD416403F9E}"/>
                  </a:ext>
                </a:extLst>
              </p:cNvPr>
              <p:cNvSpPr/>
              <p:nvPr/>
            </p:nvSpPr>
            <p:spPr>
              <a:xfrm>
                <a:off x="2268539"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9" name="矩形 228">
                <a:extLst>
                  <a:ext uri="{FF2B5EF4-FFF2-40B4-BE49-F238E27FC236}">
                    <a16:creationId xmlns:a16="http://schemas.microsoft.com/office/drawing/2014/main" id="{6B8B819D-3D6C-45CB-9C55-2D5FA771F7E6}"/>
                  </a:ext>
                </a:extLst>
              </p:cNvPr>
              <p:cNvSpPr/>
              <p:nvPr/>
            </p:nvSpPr>
            <p:spPr>
              <a:xfrm>
                <a:off x="2413009"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0" name="矩形 229">
                <a:extLst>
                  <a:ext uri="{FF2B5EF4-FFF2-40B4-BE49-F238E27FC236}">
                    <a16:creationId xmlns:a16="http://schemas.microsoft.com/office/drawing/2014/main" id="{41EB37F4-D411-4874-8281-D607EDA190F3}"/>
                  </a:ext>
                </a:extLst>
              </p:cNvPr>
              <p:cNvSpPr/>
              <p:nvPr/>
            </p:nvSpPr>
            <p:spPr>
              <a:xfrm>
                <a:off x="2555891"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1" name="矩形 230">
                <a:extLst>
                  <a:ext uri="{FF2B5EF4-FFF2-40B4-BE49-F238E27FC236}">
                    <a16:creationId xmlns:a16="http://schemas.microsoft.com/office/drawing/2014/main" id="{E3461DFD-83C8-461F-A013-534B5575A4EA}"/>
                  </a:ext>
                </a:extLst>
              </p:cNvPr>
              <p:cNvSpPr/>
              <p:nvPr/>
            </p:nvSpPr>
            <p:spPr>
              <a:xfrm>
                <a:off x="2700360"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2" name="矩形 231">
                <a:extLst>
                  <a:ext uri="{FF2B5EF4-FFF2-40B4-BE49-F238E27FC236}">
                    <a16:creationId xmlns:a16="http://schemas.microsoft.com/office/drawing/2014/main" id="{A1DA06D7-5C4D-44BC-B9FE-6126EDC9CDAD}"/>
                  </a:ext>
                </a:extLst>
              </p:cNvPr>
              <p:cNvSpPr/>
              <p:nvPr/>
            </p:nvSpPr>
            <p:spPr>
              <a:xfrm>
                <a:off x="2844830"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3" name="矩形 232">
                <a:extLst>
                  <a:ext uri="{FF2B5EF4-FFF2-40B4-BE49-F238E27FC236}">
                    <a16:creationId xmlns:a16="http://schemas.microsoft.com/office/drawing/2014/main" id="{64EA148A-29C0-470E-B3F4-1096FDC52889}"/>
                  </a:ext>
                </a:extLst>
              </p:cNvPr>
              <p:cNvSpPr/>
              <p:nvPr/>
            </p:nvSpPr>
            <p:spPr>
              <a:xfrm>
                <a:off x="2989299"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4" name="矩形 233">
                <a:extLst>
                  <a:ext uri="{FF2B5EF4-FFF2-40B4-BE49-F238E27FC236}">
                    <a16:creationId xmlns:a16="http://schemas.microsoft.com/office/drawing/2014/main" id="{6BAAF147-3DA6-4BC2-BFD8-330037A2DA35}"/>
                  </a:ext>
                </a:extLst>
              </p:cNvPr>
              <p:cNvSpPr/>
              <p:nvPr/>
            </p:nvSpPr>
            <p:spPr>
              <a:xfrm>
                <a:off x="2844830"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 name="矩形 234">
                <a:extLst>
                  <a:ext uri="{FF2B5EF4-FFF2-40B4-BE49-F238E27FC236}">
                    <a16:creationId xmlns:a16="http://schemas.microsoft.com/office/drawing/2014/main" id="{502AE47A-1417-4834-8B70-49179F455E95}"/>
                  </a:ext>
                </a:extLst>
              </p:cNvPr>
              <p:cNvSpPr/>
              <p:nvPr/>
            </p:nvSpPr>
            <p:spPr>
              <a:xfrm>
                <a:off x="2989299"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6" name="矩形 235">
                <a:extLst>
                  <a:ext uri="{FF2B5EF4-FFF2-40B4-BE49-F238E27FC236}">
                    <a16:creationId xmlns:a16="http://schemas.microsoft.com/office/drawing/2014/main" id="{27F5FD4A-20A4-4FA6-891C-DEC1D4EE302F}"/>
                  </a:ext>
                </a:extLst>
              </p:cNvPr>
              <p:cNvSpPr/>
              <p:nvPr/>
            </p:nvSpPr>
            <p:spPr>
              <a:xfrm>
                <a:off x="3132181" y="6021167"/>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7" name="矩形 236">
                <a:extLst>
                  <a:ext uri="{FF2B5EF4-FFF2-40B4-BE49-F238E27FC236}">
                    <a16:creationId xmlns:a16="http://schemas.microsoft.com/office/drawing/2014/main" id="{4F68FDBB-5F61-4E23-8197-DB945B35B520}"/>
                  </a:ext>
                </a:extLst>
              </p:cNvPr>
              <p:cNvSpPr/>
              <p:nvPr/>
            </p:nvSpPr>
            <p:spPr>
              <a:xfrm>
                <a:off x="3132181" y="6165668"/>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8" name="矩形 237">
                <a:extLst>
                  <a:ext uri="{FF2B5EF4-FFF2-40B4-BE49-F238E27FC236}">
                    <a16:creationId xmlns:a16="http://schemas.microsoft.com/office/drawing/2014/main" id="{F9E5AF1E-B525-4AE7-B348-58DD71A48237}"/>
                  </a:ext>
                </a:extLst>
              </p:cNvPr>
              <p:cNvSpPr/>
              <p:nvPr/>
            </p:nvSpPr>
            <p:spPr>
              <a:xfrm>
                <a:off x="2844830"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9" name="矩形 238">
                <a:extLst>
                  <a:ext uri="{FF2B5EF4-FFF2-40B4-BE49-F238E27FC236}">
                    <a16:creationId xmlns:a16="http://schemas.microsoft.com/office/drawing/2014/main" id="{C4EDCA69-6B93-452A-ADAF-2A51D19FD717}"/>
                  </a:ext>
                </a:extLst>
              </p:cNvPr>
              <p:cNvSpPr/>
              <p:nvPr/>
            </p:nvSpPr>
            <p:spPr>
              <a:xfrm>
                <a:off x="2989299"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0" name="矩形 239">
                <a:extLst>
                  <a:ext uri="{FF2B5EF4-FFF2-40B4-BE49-F238E27FC236}">
                    <a16:creationId xmlns:a16="http://schemas.microsoft.com/office/drawing/2014/main" id="{1CCDD2F4-AAA2-421F-9D14-FDC4AAE11191}"/>
                  </a:ext>
                </a:extLst>
              </p:cNvPr>
              <p:cNvSpPr/>
              <p:nvPr/>
            </p:nvSpPr>
            <p:spPr>
              <a:xfrm>
                <a:off x="3132181" y="6308581"/>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8" name="直接箭头连接符 7">
              <a:extLst>
                <a:ext uri="{FF2B5EF4-FFF2-40B4-BE49-F238E27FC236}">
                  <a16:creationId xmlns:a16="http://schemas.microsoft.com/office/drawing/2014/main" id="{A467F065-DB3B-409F-B578-07258EC05AF4}"/>
                </a:ext>
              </a:extLst>
            </p:cNvPr>
            <p:cNvCxnSpPr/>
            <p:nvPr/>
          </p:nvCxnSpPr>
          <p:spPr>
            <a:xfrm>
              <a:off x="322848" y="4220469"/>
              <a:ext cx="23766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8D65DC6-A4AC-4F57-91D9-52F10137CF74}"/>
                </a:ext>
              </a:extLst>
            </p:cNvPr>
            <p:cNvCxnSpPr/>
            <p:nvPr/>
          </p:nvCxnSpPr>
          <p:spPr>
            <a:xfrm>
              <a:off x="322848" y="4220469"/>
              <a:ext cx="0" cy="23771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273">
              <a:extLst>
                <a:ext uri="{FF2B5EF4-FFF2-40B4-BE49-F238E27FC236}">
                  <a16:creationId xmlns:a16="http://schemas.microsoft.com/office/drawing/2014/main" id="{0E034A2C-BFFA-496A-8818-58B37C4350D9}"/>
                </a:ext>
              </a:extLst>
            </p:cNvPr>
            <p:cNvSpPr txBox="1">
              <a:spLocks noChangeArrowheads="1"/>
            </p:cNvSpPr>
            <p:nvPr/>
          </p:nvSpPr>
          <p:spPr bwMode="auto">
            <a:xfrm>
              <a:off x="2627784" y="4005064"/>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x</a:t>
              </a:r>
              <a:endParaRPr lang="zh-CN" altLang="en-US">
                <a:latin typeface="微软雅黑" pitchFamily="34" charset="-122"/>
                <a:ea typeface="微软雅黑" pitchFamily="34" charset="-122"/>
              </a:endParaRPr>
            </a:p>
          </p:txBody>
        </p:sp>
        <p:sp>
          <p:nvSpPr>
            <p:cNvPr id="11" name="TextBox 274">
              <a:extLst>
                <a:ext uri="{FF2B5EF4-FFF2-40B4-BE49-F238E27FC236}">
                  <a16:creationId xmlns:a16="http://schemas.microsoft.com/office/drawing/2014/main" id="{EEB79E1A-2625-45E3-857A-B378F5911114}"/>
                </a:ext>
              </a:extLst>
            </p:cNvPr>
            <p:cNvSpPr txBox="1">
              <a:spLocks noChangeArrowheads="1"/>
            </p:cNvSpPr>
            <p:nvPr/>
          </p:nvSpPr>
          <p:spPr bwMode="auto">
            <a:xfrm>
              <a:off x="179512" y="6488668"/>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y</a:t>
              </a:r>
              <a:endParaRPr lang="zh-CN" altLang="en-US">
                <a:latin typeface="微软雅黑" pitchFamily="34" charset="-122"/>
                <a:ea typeface="微软雅黑" pitchFamily="34" charset="-122"/>
              </a:endParaRPr>
            </a:p>
          </p:txBody>
        </p:sp>
        <p:sp>
          <p:nvSpPr>
            <p:cNvPr id="12" name="TextBox 1652">
              <a:extLst>
                <a:ext uri="{FF2B5EF4-FFF2-40B4-BE49-F238E27FC236}">
                  <a16:creationId xmlns:a16="http://schemas.microsoft.com/office/drawing/2014/main" id="{49EB975D-E3A5-4DB7-B447-02B142F6079F}"/>
                </a:ext>
              </a:extLst>
            </p:cNvPr>
            <p:cNvSpPr txBox="1">
              <a:spLocks noChangeArrowheads="1"/>
            </p:cNvSpPr>
            <p:nvPr/>
          </p:nvSpPr>
          <p:spPr bwMode="auto">
            <a:xfrm>
              <a:off x="287016" y="3933056"/>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3" name="TextBox 1653">
              <a:extLst>
                <a:ext uri="{FF2B5EF4-FFF2-40B4-BE49-F238E27FC236}">
                  <a16:creationId xmlns:a16="http://schemas.microsoft.com/office/drawing/2014/main" id="{C87E6B6C-3D00-42E4-8764-84EDCF3A8944}"/>
                </a:ext>
              </a:extLst>
            </p:cNvPr>
            <p:cNvSpPr txBox="1">
              <a:spLocks noChangeArrowheads="1"/>
            </p:cNvSpPr>
            <p:nvPr/>
          </p:nvSpPr>
          <p:spPr bwMode="auto">
            <a:xfrm>
              <a:off x="2303240" y="3933056"/>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W</a:t>
              </a:r>
              <a:endParaRPr lang="zh-CN" altLang="en-US" sz="1400">
                <a:latin typeface="微软雅黑" pitchFamily="34" charset="-122"/>
                <a:ea typeface="微软雅黑" pitchFamily="34" charset="-122"/>
              </a:endParaRPr>
            </a:p>
          </p:txBody>
        </p:sp>
        <p:sp>
          <p:nvSpPr>
            <p:cNvPr id="14" name="TextBox 1654">
              <a:extLst>
                <a:ext uri="{FF2B5EF4-FFF2-40B4-BE49-F238E27FC236}">
                  <a16:creationId xmlns:a16="http://schemas.microsoft.com/office/drawing/2014/main" id="{8537D84D-7D06-42FB-8602-75ACC3C06920}"/>
                </a:ext>
              </a:extLst>
            </p:cNvPr>
            <p:cNvSpPr txBox="1">
              <a:spLocks noChangeArrowheads="1"/>
            </p:cNvSpPr>
            <p:nvPr/>
          </p:nvSpPr>
          <p:spPr bwMode="auto">
            <a:xfrm>
              <a:off x="35496" y="4221088"/>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5" name="TextBox 1655">
              <a:extLst>
                <a:ext uri="{FF2B5EF4-FFF2-40B4-BE49-F238E27FC236}">
                  <a16:creationId xmlns:a16="http://schemas.microsoft.com/office/drawing/2014/main" id="{AC263AC2-00B1-404A-88AC-1276C93C2D9A}"/>
                </a:ext>
              </a:extLst>
            </p:cNvPr>
            <p:cNvSpPr txBox="1">
              <a:spLocks noChangeArrowheads="1"/>
            </p:cNvSpPr>
            <p:nvPr/>
          </p:nvSpPr>
          <p:spPr bwMode="auto">
            <a:xfrm>
              <a:off x="35496" y="6217567"/>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H</a:t>
              </a:r>
              <a:endParaRPr lang="zh-CN" altLang="en-US" sz="1400">
                <a:latin typeface="微软雅黑" pitchFamily="34" charset="-122"/>
                <a:ea typeface="微软雅黑" pitchFamily="34" charset="-122"/>
              </a:endParaRPr>
            </a:p>
          </p:txBody>
        </p:sp>
      </p:grpSp>
      <p:sp>
        <p:nvSpPr>
          <p:cNvPr id="241" name="左右箭头 240">
            <a:extLst>
              <a:ext uri="{FF2B5EF4-FFF2-40B4-BE49-F238E27FC236}">
                <a16:creationId xmlns:a16="http://schemas.microsoft.com/office/drawing/2014/main" id="{1EB8C202-ED67-40F3-A04C-7FF22AE026C8}"/>
              </a:ext>
            </a:extLst>
          </p:cNvPr>
          <p:cNvSpPr/>
          <p:nvPr/>
        </p:nvSpPr>
        <p:spPr>
          <a:xfrm>
            <a:off x="5513033" y="2060848"/>
            <a:ext cx="1080120" cy="57606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TextBox 241">
            <a:extLst>
              <a:ext uri="{FF2B5EF4-FFF2-40B4-BE49-F238E27FC236}">
                <a16:creationId xmlns:a16="http://schemas.microsoft.com/office/drawing/2014/main" id="{6B24CADA-1B67-4CDB-B532-A7506A04809A}"/>
              </a:ext>
            </a:extLst>
          </p:cNvPr>
          <p:cNvSpPr txBox="1"/>
          <p:nvPr/>
        </p:nvSpPr>
        <p:spPr>
          <a:xfrm>
            <a:off x="251520" y="3933056"/>
            <a:ext cx="11458127" cy="1015663"/>
          </a:xfrm>
          <a:prstGeom prst="rect">
            <a:avLst/>
          </a:prstGeom>
          <a:noFill/>
        </p:spPr>
        <p:txBody>
          <a:bodyPr wrap="square" rtlCol="0">
            <a:spAutoFit/>
          </a:bodyPr>
          <a:lstStyle/>
          <a:p>
            <a:r>
              <a:rPr lang="zh-CN" altLang="en-US" sz="2000" dirty="0">
                <a:latin typeface="微软雅黑" pitchFamily="34" charset="-122"/>
                <a:ea typeface="微软雅黑" pitchFamily="34" charset="-122"/>
              </a:rPr>
              <a:t>图像的基本元素是“像素</a:t>
            </a:r>
            <a:r>
              <a:rPr lang="en-US" altLang="zh-CN" sz="2000" dirty="0">
                <a:latin typeface="微软雅黑" pitchFamily="34" charset="-122"/>
                <a:ea typeface="微软雅黑" pitchFamily="34" charset="-122"/>
              </a:rPr>
              <a:t>(pixel)</a:t>
            </a:r>
            <a:r>
              <a:rPr lang="zh-CN" altLang="en-US" sz="2000" dirty="0">
                <a:latin typeface="微软雅黑" pitchFamily="34" charset="-122"/>
                <a:ea typeface="微软雅黑" pitchFamily="34" charset="-122"/>
              </a:rPr>
              <a:t>”。一幅宽为</a:t>
            </a:r>
            <a:r>
              <a:rPr lang="en-US" altLang="zh-CN" sz="2000" dirty="0">
                <a:latin typeface="微软雅黑" pitchFamily="34" charset="-122"/>
                <a:ea typeface="微软雅黑" pitchFamily="34" charset="-122"/>
              </a:rPr>
              <a:t>W</a:t>
            </a:r>
            <a:r>
              <a:rPr lang="zh-CN" altLang="en-US" sz="2000" dirty="0">
                <a:latin typeface="微软雅黑" pitchFamily="34" charset="-122"/>
                <a:ea typeface="微软雅黑" pitchFamily="34" charset="-122"/>
              </a:rPr>
              <a:t>，高为</a:t>
            </a:r>
            <a:r>
              <a:rPr lang="en-US" altLang="zh-CN" sz="2000" dirty="0">
                <a:latin typeface="微软雅黑" pitchFamily="34" charset="-122"/>
                <a:ea typeface="微软雅黑" pitchFamily="34" charset="-122"/>
              </a:rPr>
              <a:t>H</a:t>
            </a:r>
            <a:r>
              <a:rPr lang="zh-CN" altLang="en-US" sz="2000" dirty="0">
                <a:latin typeface="微软雅黑" pitchFamily="34" charset="-122"/>
                <a:ea typeface="微软雅黑" pitchFamily="34" charset="-122"/>
              </a:rPr>
              <a:t>的灰度图像在计算机中用一个</a:t>
            </a:r>
            <a:r>
              <a:rPr lang="en-US" altLang="zh-CN" sz="2000" dirty="0">
                <a:latin typeface="微软雅黑" pitchFamily="34" charset="-122"/>
                <a:ea typeface="微软雅黑" pitchFamily="34" charset="-122"/>
              </a:rPr>
              <a:t>W×H</a:t>
            </a:r>
            <a:r>
              <a:rPr lang="zh-CN" altLang="en-US" sz="2000" dirty="0">
                <a:latin typeface="微软雅黑" pitchFamily="34" charset="-122"/>
                <a:ea typeface="微软雅黑" pitchFamily="34" charset="-122"/>
              </a:rPr>
              <a:t>的矩阵存储。矩阵的每个元素是图像对应位置像素的灰度值，范围在</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到</a:t>
            </a:r>
            <a:r>
              <a:rPr lang="en-US" altLang="zh-CN" sz="2000" dirty="0">
                <a:latin typeface="微软雅黑" pitchFamily="34" charset="-122"/>
                <a:ea typeface="微软雅黑" pitchFamily="34" charset="-122"/>
              </a:rPr>
              <a:t>255</a:t>
            </a:r>
            <a:r>
              <a:rPr lang="zh-CN" altLang="en-US" sz="2000" dirty="0">
                <a:latin typeface="微软雅黑" pitchFamily="34" charset="-122"/>
                <a:ea typeface="微软雅黑" pitchFamily="34" charset="-122"/>
              </a:rPr>
              <a:t>之间。灰度值</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表示黑色，灰度值</a:t>
            </a:r>
            <a:r>
              <a:rPr lang="en-US" altLang="zh-CN" sz="2000" dirty="0">
                <a:latin typeface="微软雅黑" pitchFamily="34" charset="-122"/>
                <a:ea typeface="微软雅黑" pitchFamily="34" charset="-122"/>
              </a:rPr>
              <a:t>255</a:t>
            </a:r>
            <a:r>
              <a:rPr lang="zh-CN" altLang="en-US" sz="2000" dirty="0">
                <a:latin typeface="微软雅黑" pitchFamily="34" charset="-122"/>
                <a:ea typeface="微软雅黑" pitchFamily="34" charset="-122"/>
              </a:rPr>
              <a:t>表示白色。图像坐标系以左上角为原点，横向为</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方向，纵向为</a:t>
            </a:r>
            <a:r>
              <a:rPr lang="en-US" altLang="zh-CN" sz="2000" dirty="0">
                <a:latin typeface="微软雅黑" pitchFamily="34" charset="-122"/>
                <a:ea typeface="微软雅黑" pitchFamily="34" charset="-122"/>
              </a:rPr>
              <a:t>y</a:t>
            </a:r>
            <a:r>
              <a:rPr lang="zh-CN" altLang="en-US" sz="2000" dirty="0">
                <a:latin typeface="微软雅黑" pitchFamily="34" charset="-122"/>
                <a:ea typeface="微软雅黑" pitchFamily="34" charset="-122"/>
              </a:rPr>
              <a:t>方向。</a:t>
            </a:r>
          </a:p>
        </p:txBody>
      </p:sp>
      <p:grpSp>
        <p:nvGrpSpPr>
          <p:cNvPr id="243" name="组合 242">
            <a:extLst>
              <a:ext uri="{FF2B5EF4-FFF2-40B4-BE49-F238E27FC236}">
                <a16:creationId xmlns:a16="http://schemas.microsoft.com/office/drawing/2014/main" id="{C6DDE701-27E5-4809-8CC0-5CE397443DA4}"/>
              </a:ext>
            </a:extLst>
          </p:cNvPr>
          <p:cNvGrpSpPr/>
          <p:nvPr/>
        </p:nvGrpSpPr>
        <p:grpSpPr>
          <a:xfrm>
            <a:off x="3352793" y="5314829"/>
            <a:ext cx="2664296" cy="1232268"/>
            <a:chOff x="107504" y="5477162"/>
            <a:chExt cx="2664296" cy="1232268"/>
          </a:xfrm>
        </p:grpSpPr>
        <p:pic>
          <p:nvPicPr>
            <p:cNvPr id="244" name="Picture 7">
              <a:extLst>
                <a:ext uri="{FF2B5EF4-FFF2-40B4-BE49-F238E27FC236}">
                  <a16:creationId xmlns:a16="http://schemas.microsoft.com/office/drawing/2014/main" id="{BDA7BE41-1503-4E10-8AE8-1E7A93D62001}"/>
                </a:ext>
              </a:extLst>
            </p:cNvPr>
            <p:cNvPicPr>
              <a:picLocks noChangeAspect="1" noChangeArrowheads="1"/>
            </p:cNvPicPr>
            <p:nvPr/>
          </p:nvPicPr>
          <p:blipFill>
            <a:blip r:embed="rId4" cstate="print"/>
            <a:srcRect/>
            <a:stretch>
              <a:fillRect/>
            </a:stretch>
          </p:blipFill>
          <p:spPr bwMode="auto">
            <a:xfrm>
              <a:off x="251520" y="6021288"/>
              <a:ext cx="2160240" cy="318003"/>
            </a:xfrm>
            <a:prstGeom prst="rect">
              <a:avLst/>
            </a:prstGeom>
            <a:noFill/>
            <a:ln w="9525">
              <a:noFill/>
              <a:miter lim="800000"/>
              <a:headEnd/>
              <a:tailEnd/>
            </a:ln>
          </p:spPr>
        </p:pic>
        <p:sp>
          <p:nvSpPr>
            <p:cNvPr id="245" name="TextBox 243">
              <a:extLst>
                <a:ext uri="{FF2B5EF4-FFF2-40B4-BE49-F238E27FC236}">
                  <a16:creationId xmlns:a16="http://schemas.microsoft.com/office/drawing/2014/main" id="{6ABEF233-C085-4B02-BFA2-E833D4E9F6E6}"/>
                </a:ext>
              </a:extLst>
            </p:cNvPr>
            <p:cNvSpPr txBox="1"/>
            <p:nvPr/>
          </p:nvSpPr>
          <p:spPr>
            <a:xfrm>
              <a:off x="251520" y="6309320"/>
              <a:ext cx="2160240"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像素灰度</a:t>
              </a:r>
            </a:p>
          </p:txBody>
        </p:sp>
        <p:cxnSp>
          <p:nvCxnSpPr>
            <p:cNvPr id="246" name="直接箭头连接符 245">
              <a:extLst>
                <a:ext uri="{FF2B5EF4-FFF2-40B4-BE49-F238E27FC236}">
                  <a16:creationId xmlns:a16="http://schemas.microsoft.com/office/drawing/2014/main" id="{835AAD20-F241-4409-B3FE-B09554DE13F8}"/>
                </a:ext>
              </a:extLst>
            </p:cNvPr>
            <p:cNvCxnSpPr/>
            <p:nvPr/>
          </p:nvCxnSpPr>
          <p:spPr>
            <a:xfrm>
              <a:off x="251520" y="5805264"/>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55F0A87F-AAA7-4195-B137-1FECB33521ED}"/>
                </a:ext>
              </a:extLst>
            </p:cNvPr>
            <p:cNvCxnSpPr/>
            <p:nvPr/>
          </p:nvCxnSpPr>
          <p:spPr>
            <a:xfrm>
              <a:off x="2411760" y="5805264"/>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A3CC3A-B450-4F12-BFC0-CCCFBC4AD6D9}"/>
                </a:ext>
              </a:extLst>
            </p:cNvPr>
            <p:cNvSpPr txBox="1"/>
            <p:nvPr/>
          </p:nvSpPr>
          <p:spPr>
            <a:xfrm>
              <a:off x="107504" y="5477162"/>
              <a:ext cx="266429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0                         255</a:t>
              </a:r>
              <a:endParaRPr lang="zh-CN" altLang="en-US" sz="2000" dirty="0">
                <a:latin typeface="微软雅黑" pitchFamily="34" charset="-122"/>
                <a:ea typeface="微软雅黑" pitchFamily="34" charset="-122"/>
              </a:endParaRPr>
            </a:p>
          </p:txBody>
        </p:sp>
      </p:grpSp>
      <p:graphicFrame>
        <p:nvGraphicFramePr>
          <p:cNvPr id="249" name="Object 4">
            <a:extLst>
              <a:ext uri="{FF2B5EF4-FFF2-40B4-BE49-F238E27FC236}">
                <a16:creationId xmlns:a16="http://schemas.microsoft.com/office/drawing/2014/main" id="{5A86F57F-ECF1-4F45-939B-7EED46C014C0}"/>
              </a:ext>
            </a:extLst>
          </p:cNvPr>
          <p:cNvGraphicFramePr>
            <a:graphicFrameLocks noChangeAspect="1"/>
          </p:cNvGraphicFramePr>
          <p:nvPr>
            <p:extLst>
              <p:ext uri="{D42A27DB-BD31-4B8C-83A1-F6EECF244321}">
                <p14:modId xmlns:p14="http://schemas.microsoft.com/office/powerpoint/2010/main" val="341926203"/>
              </p:ext>
            </p:extLst>
          </p:nvPr>
        </p:nvGraphicFramePr>
        <p:xfrm>
          <a:off x="6593153" y="5242821"/>
          <a:ext cx="1811338" cy="1409543"/>
        </p:xfrm>
        <a:graphic>
          <a:graphicData uri="http://schemas.openxmlformats.org/presentationml/2006/ole">
            <mc:AlternateContent xmlns:mc="http://schemas.openxmlformats.org/markup-compatibility/2006">
              <mc:Choice xmlns:v="urn:schemas-microsoft-com:vml" Requires="v">
                <p:oleObj spid="_x0000_s1080" name="公式" r:id="rId5" imgW="1206360" imgH="939600" progId="Equation.3">
                  <p:embed/>
                </p:oleObj>
              </mc:Choice>
              <mc:Fallback>
                <p:oleObj name="公式" r:id="rId5" imgW="1206360" imgH="939600" progId="Equation.3">
                  <p:embed/>
                  <p:pic>
                    <p:nvPicPr>
                      <p:cNvPr id="25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3153" y="5242821"/>
                        <a:ext cx="1811338" cy="1409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 name="矩形 249">
            <a:extLst>
              <a:ext uri="{FF2B5EF4-FFF2-40B4-BE49-F238E27FC236}">
                <a16:creationId xmlns:a16="http://schemas.microsoft.com/office/drawing/2014/main" id="{451792A6-09D1-455A-ABA7-70E703714888}"/>
              </a:ext>
            </a:extLst>
          </p:cNvPr>
          <p:cNvSpPr/>
          <p:nvPr/>
        </p:nvSpPr>
        <p:spPr>
          <a:xfrm>
            <a:off x="251520" y="94770"/>
            <a:ext cx="2608406"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灰度图像的表示</a:t>
            </a:r>
            <a:endParaRPr lang="zh-CN" altLang="en-US" sz="2700" b="1" dirty="0">
              <a:ea typeface="黑体" panose="02010609060101010101" pitchFamily="49" charset="-122"/>
            </a:endParaRPr>
          </a:p>
        </p:txBody>
      </p:sp>
    </p:spTree>
    <p:extLst>
      <p:ext uri="{BB962C8B-B14F-4D97-AF65-F5344CB8AC3E}">
        <p14:creationId xmlns:p14="http://schemas.microsoft.com/office/powerpoint/2010/main" val="6967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3</a:t>
            </a:fld>
            <a:endParaRPr lang="en-US"/>
          </a:p>
        </p:txBody>
      </p:sp>
      <p:pic>
        <p:nvPicPr>
          <p:cNvPr id="5" name="Picture 3">
            <a:extLst>
              <a:ext uri="{FF2B5EF4-FFF2-40B4-BE49-F238E27FC236}">
                <a16:creationId xmlns:a16="http://schemas.microsoft.com/office/drawing/2014/main" id="{A49F5FBC-8F10-49CA-9F42-E152938E04D2}"/>
              </a:ext>
            </a:extLst>
          </p:cNvPr>
          <p:cNvPicPr>
            <a:picLocks noChangeAspect="1" noChangeArrowheads="1"/>
          </p:cNvPicPr>
          <p:nvPr/>
        </p:nvPicPr>
        <p:blipFill>
          <a:blip r:embed="rId3" cstate="print"/>
          <a:srcRect/>
          <a:stretch>
            <a:fillRect/>
          </a:stretch>
        </p:blipFill>
        <p:spPr bwMode="auto">
          <a:xfrm>
            <a:off x="2967972" y="1433126"/>
            <a:ext cx="2160348" cy="2160531"/>
          </a:xfrm>
          <a:prstGeom prst="rect">
            <a:avLst/>
          </a:prstGeom>
          <a:noFill/>
          <a:ln w="9525">
            <a:noFill/>
            <a:miter lim="800000"/>
            <a:headEnd/>
            <a:tailEnd/>
          </a:ln>
        </p:spPr>
      </p:pic>
      <p:grpSp>
        <p:nvGrpSpPr>
          <p:cNvPr id="6" name="组合 1682">
            <a:extLst>
              <a:ext uri="{FF2B5EF4-FFF2-40B4-BE49-F238E27FC236}">
                <a16:creationId xmlns:a16="http://schemas.microsoft.com/office/drawing/2014/main" id="{25A23B08-500D-47C8-ABA3-C83FB858603D}"/>
              </a:ext>
            </a:extLst>
          </p:cNvPr>
          <p:cNvGrpSpPr>
            <a:grpSpLocks/>
          </p:cNvGrpSpPr>
          <p:nvPr/>
        </p:nvGrpSpPr>
        <p:grpSpPr bwMode="auto">
          <a:xfrm>
            <a:off x="6424612" y="1073086"/>
            <a:ext cx="3024188" cy="2836862"/>
            <a:chOff x="4499992" y="3913311"/>
            <a:chExt cx="3024336" cy="2837349"/>
          </a:xfrm>
        </p:grpSpPr>
        <p:grpSp>
          <p:nvGrpSpPr>
            <p:cNvPr id="7" name="组合 731">
              <a:extLst>
                <a:ext uri="{FF2B5EF4-FFF2-40B4-BE49-F238E27FC236}">
                  <a16:creationId xmlns:a16="http://schemas.microsoft.com/office/drawing/2014/main" id="{67827378-917E-454D-B3E6-313D274BDBC1}"/>
                </a:ext>
              </a:extLst>
            </p:cNvPr>
            <p:cNvGrpSpPr/>
            <p:nvPr/>
          </p:nvGrpSpPr>
          <p:grpSpPr>
            <a:xfrm>
              <a:off x="4860032" y="4221088"/>
              <a:ext cx="2016224" cy="2016224"/>
              <a:chOff x="1115616" y="4293096"/>
              <a:chExt cx="2160240" cy="2160240"/>
            </a:xfrm>
            <a:solidFill>
              <a:srgbClr val="FF0000">
                <a:alpha val="50000"/>
              </a:srgbClr>
            </a:solidFill>
          </p:grpSpPr>
          <p:sp>
            <p:nvSpPr>
              <p:cNvPr id="470" name="矩形 469">
                <a:extLst>
                  <a:ext uri="{FF2B5EF4-FFF2-40B4-BE49-F238E27FC236}">
                    <a16:creationId xmlns:a16="http://schemas.microsoft.com/office/drawing/2014/main" id="{A40F5C76-A9D4-4751-801D-1B09C26B7600}"/>
                  </a:ext>
                </a:extLst>
              </p:cNvPr>
              <p:cNvSpPr/>
              <p:nvPr/>
            </p:nvSpPr>
            <p:spPr>
              <a:xfrm>
                <a:off x="111561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 name="矩形 470">
                <a:extLst>
                  <a:ext uri="{FF2B5EF4-FFF2-40B4-BE49-F238E27FC236}">
                    <a16:creationId xmlns:a16="http://schemas.microsoft.com/office/drawing/2014/main" id="{8033AA15-F367-4CF6-B3E8-A7DC4B844C67}"/>
                  </a:ext>
                </a:extLst>
              </p:cNvPr>
              <p:cNvSpPr/>
              <p:nvPr/>
            </p:nvSpPr>
            <p:spPr>
              <a:xfrm>
                <a:off x="125963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2" name="矩形 471">
                <a:extLst>
                  <a:ext uri="{FF2B5EF4-FFF2-40B4-BE49-F238E27FC236}">
                    <a16:creationId xmlns:a16="http://schemas.microsoft.com/office/drawing/2014/main" id="{D54AAF9B-BDEF-407C-A427-37D6DAEA2416}"/>
                  </a:ext>
                </a:extLst>
              </p:cNvPr>
              <p:cNvSpPr/>
              <p:nvPr/>
            </p:nvSpPr>
            <p:spPr>
              <a:xfrm>
                <a:off x="111561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3" name="矩形 472">
                <a:extLst>
                  <a:ext uri="{FF2B5EF4-FFF2-40B4-BE49-F238E27FC236}">
                    <a16:creationId xmlns:a16="http://schemas.microsoft.com/office/drawing/2014/main" id="{D0829CDD-B31A-4B54-A713-A68FEE9B38AB}"/>
                  </a:ext>
                </a:extLst>
              </p:cNvPr>
              <p:cNvSpPr/>
              <p:nvPr/>
            </p:nvSpPr>
            <p:spPr>
              <a:xfrm>
                <a:off x="125963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4" name="矩形 473">
                <a:extLst>
                  <a:ext uri="{FF2B5EF4-FFF2-40B4-BE49-F238E27FC236}">
                    <a16:creationId xmlns:a16="http://schemas.microsoft.com/office/drawing/2014/main" id="{646B3B0C-284C-47D7-973D-DF52BFAD75C2}"/>
                  </a:ext>
                </a:extLst>
              </p:cNvPr>
              <p:cNvSpPr/>
              <p:nvPr/>
            </p:nvSpPr>
            <p:spPr>
              <a:xfrm>
                <a:off x="140364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5" name="矩形 474">
                <a:extLst>
                  <a:ext uri="{FF2B5EF4-FFF2-40B4-BE49-F238E27FC236}">
                    <a16:creationId xmlns:a16="http://schemas.microsoft.com/office/drawing/2014/main" id="{6B3A6957-FE0E-422B-8C8A-080B006F91EC}"/>
                  </a:ext>
                </a:extLst>
              </p:cNvPr>
              <p:cNvSpPr/>
              <p:nvPr/>
            </p:nvSpPr>
            <p:spPr>
              <a:xfrm>
                <a:off x="154766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6" name="矩形 475">
                <a:extLst>
                  <a:ext uri="{FF2B5EF4-FFF2-40B4-BE49-F238E27FC236}">
                    <a16:creationId xmlns:a16="http://schemas.microsoft.com/office/drawing/2014/main" id="{B75061DE-7344-4709-9D23-2F8D3610BC96}"/>
                  </a:ext>
                </a:extLst>
              </p:cNvPr>
              <p:cNvSpPr/>
              <p:nvPr/>
            </p:nvSpPr>
            <p:spPr>
              <a:xfrm>
                <a:off x="140364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7" name="矩形 476">
                <a:extLst>
                  <a:ext uri="{FF2B5EF4-FFF2-40B4-BE49-F238E27FC236}">
                    <a16:creationId xmlns:a16="http://schemas.microsoft.com/office/drawing/2014/main" id="{DECC6465-8708-42B6-B6CB-61DB000A8BDA}"/>
                  </a:ext>
                </a:extLst>
              </p:cNvPr>
              <p:cNvSpPr/>
              <p:nvPr/>
            </p:nvSpPr>
            <p:spPr>
              <a:xfrm>
                <a:off x="154766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8" name="矩形 477">
                <a:extLst>
                  <a:ext uri="{FF2B5EF4-FFF2-40B4-BE49-F238E27FC236}">
                    <a16:creationId xmlns:a16="http://schemas.microsoft.com/office/drawing/2014/main" id="{37FAAB36-3833-4464-976F-804317618DB7}"/>
                  </a:ext>
                </a:extLst>
              </p:cNvPr>
              <p:cNvSpPr/>
              <p:nvPr/>
            </p:nvSpPr>
            <p:spPr>
              <a:xfrm>
                <a:off x="111561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9" name="矩形 478">
                <a:extLst>
                  <a:ext uri="{FF2B5EF4-FFF2-40B4-BE49-F238E27FC236}">
                    <a16:creationId xmlns:a16="http://schemas.microsoft.com/office/drawing/2014/main" id="{ED29590A-C26E-4E8E-970A-549A9C39B8BB}"/>
                  </a:ext>
                </a:extLst>
              </p:cNvPr>
              <p:cNvSpPr/>
              <p:nvPr/>
            </p:nvSpPr>
            <p:spPr>
              <a:xfrm>
                <a:off x="125963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0" name="矩形 479">
                <a:extLst>
                  <a:ext uri="{FF2B5EF4-FFF2-40B4-BE49-F238E27FC236}">
                    <a16:creationId xmlns:a16="http://schemas.microsoft.com/office/drawing/2014/main" id="{4D4B1300-2448-40D6-A5F0-669E3281401B}"/>
                  </a:ext>
                </a:extLst>
              </p:cNvPr>
              <p:cNvSpPr/>
              <p:nvPr/>
            </p:nvSpPr>
            <p:spPr>
              <a:xfrm>
                <a:off x="111561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1" name="矩形 480">
                <a:extLst>
                  <a:ext uri="{FF2B5EF4-FFF2-40B4-BE49-F238E27FC236}">
                    <a16:creationId xmlns:a16="http://schemas.microsoft.com/office/drawing/2014/main" id="{BA113F9F-A575-4067-8CB5-284D098D46B9}"/>
                  </a:ext>
                </a:extLst>
              </p:cNvPr>
              <p:cNvSpPr/>
              <p:nvPr/>
            </p:nvSpPr>
            <p:spPr>
              <a:xfrm>
                <a:off x="125963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2" name="矩形 481">
                <a:extLst>
                  <a:ext uri="{FF2B5EF4-FFF2-40B4-BE49-F238E27FC236}">
                    <a16:creationId xmlns:a16="http://schemas.microsoft.com/office/drawing/2014/main" id="{00496423-ABAA-4081-B36A-D72FCF92AC4C}"/>
                  </a:ext>
                </a:extLst>
              </p:cNvPr>
              <p:cNvSpPr/>
              <p:nvPr/>
            </p:nvSpPr>
            <p:spPr>
              <a:xfrm>
                <a:off x="140364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3" name="矩形 482">
                <a:extLst>
                  <a:ext uri="{FF2B5EF4-FFF2-40B4-BE49-F238E27FC236}">
                    <a16:creationId xmlns:a16="http://schemas.microsoft.com/office/drawing/2014/main" id="{B4529234-BC24-4075-B45B-ABA90535B39A}"/>
                  </a:ext>
                </a:extLst>
              </p:cNvPr>
              <p:cNvSpPr/>
              <p:nvPr/>
            </p:nvSpPr>
            <p:spPr>
              <a:xfrm>
                <a:off x="154766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4" name="矩形 483">
                <a:extLst>
                  <a:ext uri="{FF2B5EF4-FFF2-40B4-BE49-F238E27FC236}">
                    <a16:creationId xmlns:a16="http://schemas.microsoft.com/office/drawing/2014/main" id="{9D382A04-A141-4123-8ED9-452C65ABD497}"/>
                  </a:ext>
                </a:extLst>
              </p:cNvPr>
              <p:cNvSpPr/>
              <p:nvPr/>
            </p:nvSpPr>
            <p:spPr>
              <a:xfrm>
                <a:off x="140364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5" name="矩形 484">
                <a:extLst>
                  <a:ext uri="{FF2B5EF4-FFF2-40B4-BE49-F238E27FC236}">
                    <a16:creationId xmlns:a16="http://schemas.microsoft.com/office/drawing/2014/main" id="{9DC0394D-DFC6-4AE2-BC78-B5B3D4B04267}"/>
                  </a:ext>
                </a:extLst>
              </p:cNvPr>
              <p:cNvSpPr/>
              <p:nvPr/>
            </p:nvSpPr>
            <p:spPr>
              <a:xfrm>
                <a:off x="154766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6" name="矩形 485">
                <a:extLst>
                  <a:ext uri="{FF2B5EF4-FFF2-40B4-BE49-F238E27FC236}">
                    <a16:creationId xmlns:a16="http://schemas.microsoft.com/office/drawing/2014/main" id="{58A340E1-DD1A-4FAA-81A6-4F77CEB315EC}"/>
                  </a:ext>
                </a:extLst>
              </p:cNvPr>
              <p:cNvSpPr/>
              <p:nvPr/>
            </p:nvSpPr>
            <p:spPr>
              <a:xfrm>
                <a:off x="169168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7" name="矩形 486">
                <a:extLst>
                  <a:ext uri="{FF2B5EF4-FFF2-40B4-BE49-F238E27FC236}">
                    <a16:creationId xmlns:a16="http://schemas.microsoft.com/office/drawing/2014/main" id="{5AE0C1D8-B9CE-4DBC-89B0-2E173D4D011B}"/>
                  </a:ext>
                </a:extLst>
              </p:cNvPr>
              <p:cNvSpPr/>
              <p:nvPr/>
            </p:nvSpPr>
            <p:spPr>
              <a:xfrm>
                <a:off x="183569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8" name="矩形 487">
                <a:extLst>
                  <a:ext uri="{FF2B5EF4-FFF2-40B4-BE49-F238E27FC236}">
                    <a16:creationId xmlns:a16="http://schemas.microsoft.com/office/drawing/2014/main" id="{00D156DF-0469-4A54-BAD9-C6E95A42F58D}"/>
                  </a:ext>
                </a:extLst>
              </p:cNvPr>
              <p:cNvSpPr/>
              <p:nvPr/>
            </p:nvSpPr>
            <p:spPr>
              <a:xfrm>
                <a:off x="169168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9" name="矩形 488">
                <a:extLst>
                  <a:ext uri="{FF2B5EF4-FFF2-40B4-BE49-F238E27FC236}">
                    <a16:creationId xmlns:a16="http://schemas.microsoft.com/office/drawing/2014/main" id="{FB39C215-8873-4D80-8FDE-8D9036F9FAE7}"/>
                  </a:ext>
                </a:extLst>
              </p:cNvPr>
              <p:cNvSpPr/>
              <p:nvPr/>
            </p:nvSpPr>
            <p:spPr>
              <a:xfrm>
                <a:off x="183569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0" name="矩形 489">
                <a:extLst>
                  <a:ext uri="{FF2B5EF4-FFF2-40B4-BE49-F238E27FC236}">
                    <a16:creationId xmlns:a16="http://schemas.microsoft.com/office/drawing/2014/main" id="{C666D90B-298D-4B09-B58F-A192027870E6}"/>
                  </a:ext>
                </a:extLst>
              </p:cNvPr>
              <p:cNvSpPr/>
              <p:nvPr/>
            </p:nvSpPr>
            <p:spPr>
              <a:xfrm>
                <a:off x="197971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 name="矩形 490">
                <a:extLst>
                  <a:ext uri="{FF2B5EF4-FFF2-40B4-BE49-F238E27FC236}">
                    <a16:creationId xmlns:a16="http://schemas.microsoft.com/office/drawing/2014/main" id="{8F53571F-26B4-4900-9539-6090DB42D46F}"/>
                  </a:ext>
                </a:extLst>
              </p:cNvPr>
              <p:cNvSpPr/>
              <p:nvPr/>
            </p:nvSpPr>
            <p:spPr>
              <a:xfrm>
                <a:off x="212372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2" name="矩形 491">
                <a:extLst>
                  <a:ext uri="{FF2B5EF4-FFF2-40B4-BE49-F238E27FC236}">
                    <a16:creationId xmlns:a16="http://schemas.microsoft.com/office/drawing/2014/main" id="{735FB13F-5443-4813-9442-70BF8CB9B976}"/>
                  </a:ext>
                </a:extLst>
              </p:cNvPr>
              <p:cNvSpPr/>
              <p:nvPr/>
            </p:nvSpPr>
            <p:spPr>
              <a:xfrm>
                <a:off x="197971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3" name="矩形 492">
                <a:extLst>
                  <a:ext uri="{FF2B5EF4-FFF2-40B4-BE49-F238E27FC236}">
                    <a16:creationId xmlns:a16="http://schemas.microsoft.com/office/drawing/2014/main" id="{36F847EB-60D3-422E-9B65-64C20F1C6289}"/>
                  </a:ext>
                </a:extLst>
              </p:cNvPr>
              <p:cNvSpPr/>
              <p:nvPr/>
            </p:nvSpPr>
            <p:spPr>
              <a:xfrm>
                <a:off x="212372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4" name="矩形 493">
                <a:extLst>
                  <a:ext uri="{FF2B5EF4-FFF2-40B4-BE49-F238E27FC236}">
                    <a16:creationId xmlns:a16="http://schemas.microsoft.com/office/drawing/2014/main" id="{59C78ACE-84F5-42CE-96FC-3DD3C5B8850A}"/>
                  </a:ext>
                </a:extLst>
              </p:cNvPr>
              <p:cNvSpPr/>
              <p:nvPr/>
            </p:nvSpPr>
            <p:spPr>
              <a:xfrm>
                <a:off x="169168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5" name="矩形 494">
                <a:extLst>
                  <a:ext uri="{FF2B5EF4-FFF2-40B4-BE49-F238E27FC236}">
                    <a16:creationId xmlns:a16="http://schemas.microsoft.com/office/drawing/2014/main" id="{BC30F146-6ED6-4904-A8B6-BFA3DB6F7A75}"/>
                  </a:ext>
                </a:extLst>
              </p:cNvPr>
              <p:cNvSpPr/>
              <p:nvPr/>
            </p:nvSpPr>
            <p:spPr>
              <a:xfrm>
                <a:off x="183569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6" name="矩形 495">
                <a:extLst>
                  <a:ext uri="{FF2B5EF4-FFF2-40B4-BE49-F238E27FC236}">
                    <a16:creationId xmlns:a16="http://schemas.microsoft.com/office/drawing/2014/main" id="{3D80FC04-DE12-4E2A-A23C-50B73D26998F}"/>
                  </a:ext>
                </a:extLst>
              </p:cNvPr>
              <p:cNvSpPr/>
              <p:nvPr/>
            </p:nvSpPr>
            <p:spPr>
              <a:xfrm>
                <a:off x="169168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7" name="矩形 496">
                <a:extLst>
                  <a:ext uri="{FF2B5EF4-FFF2-40B4-BE49-F238E27FC236}">
                    <a16:creationId xmlns:a16="http://schemas.microsoft.com/office/drawing/2014/main" id="{CF0E564B-95DE-4A1A-BC89-1ABD3B5902F2}"/>
                  </a:ext>
                </a:extLst>
              </p:cNvPr>
              <p:cNvSpPr/>
              <p:nvPr/>
            </p:nvSpPr>
            <p:spPr>
              <a:xfrm>
                <a:off x="183569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8" name="矩形 497">
                <a:extLst>
                  <a:ext uri="{FF2B5EF4-FFF2-40B4-BE49-F238E27FC236}">
                    <a16:creationId xmlns:a16="http://schemas.microsoft.com/office/drawing/2014/main" id="{9B824886-F9A1-4F66-A03A-4AA9A6A13ED4}"/>
                  </a:ext>
                </a:extLst>
              </p:cNvPr>
              <p:cNvSpPr/>
              <p:nvPr/>
            </p:nvSpPr>
            <p:spPr>
              <a:xfrm>
                <a:off x="197971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9" name="矩形 498">
                <a:extLst>
                  <a:ext uri="{FF2B5EF4-FFF2-40B4-BE49-F238E27FC236}">
                    <a16:creationId xmlns:a16="http://schemas.microsoft.com/office/drawing/2014/main" id="{DD1A8EF6-E50B-4376-8396-32871E53903B}"/>
                  </a:ext>
                </a:extLst>
              </p:cNvPr>
              <p:cNvSpPr/>
              <p:nvPr/>
            </p:nvSpPr>
            <p:spPr>
              <a:xfrm>
                <a:off x="212372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0" name="矩形 499">
                <a:extLst>
                  <a:ext uri="{FF2B5EF4-FFF2-40B4-BE49-F238E27FC236}">
                    <a16:creationId xmlns:a16="http://schemas.microsoft.com/office/drawing/2014/main" id="{08A4D140-D331-420D-9307-76CE1BBF4D07}"/>
                  </a:ext>
                </a:extLst>
              </p:cNvPr>
              <p:cNvSpPr/>
              <p:nvPr/>
            </p:nvSpPr>
            <p:spPr>
              <a:xfrm>
                <a:off x="197971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1" name="矩形 500">
                <a:extLst>
                  <a:ext uri="{FF2B5EF4-FFF2-40B4-BE49-F238E27FC236}">
                    <a16:creationId xmlns:a16="http://schemas.microsoft.com/office/drawing/2014/main" id="{928B1A83-221C-4449-92AF-F32E00316955}"/>
                  </a:ext>
                </a:extLst>
              </p:cNvPr>
              <p:cNvSpPr/>
              <p:nvPr/>
            </p:nvSpPr>
            <p:spPr>
              <a:xfrm>
                <a:off x="212372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2" name="矩形 501">
                <a:extLst>
                  <a:ext uri="{FF2B5EF4-FFF2-40B4-BE49-F238E27FC236}">
                    <a16:creationId xmlns:a16="http://schemas.microsoft.com/office/drawing/2014/main" id="{B1331108-8EEB-4C74-89D1-54ED7FBB9D88}"/>
                  </a:ext>
                </a:extLst>
              </p:cNvPr>
              <p:cNvSpPr/>
              <p:nvPr/>
            </p:nvSpPr>
            <p:spPr>
              <a:xfrm>
                <a:off x="111561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3" name="矩形 502">
                <a:extLst>
                  <a:ext uri="{FF2B5EF4-FFF2-40B4-BE49-F238E27FC236}">
                    <a16:creationId xmlns:a16="http://schemas.microsoft.com/office/drawing/2014/main" id="{1066D70A-7C99-45B6-B72A-4B45BBD81D86}"/>
                  </a:ext>
                </a:extLst>
              </p:cNvPr>
              <p:cNvSpPr/>
              <p:nvPr/>
            </p:nvSpPr>
            <p:spPr>
              <a:xfrm>
                <a:off x="125963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4" name="矩形 503">
                <a:extLst>
                  <a:ext uri="{FF2B5EF4-FFF2-40B4-BE49-F238E27FC236}">
                    <a16:creationId xmlns:a16="http://schemas.microsoft.com/office/drawing/2014/main" id="{1E5FDE03-B5D1-4883-8875-4014A02774A8}"/>
                  </a:ext>
                </a:extLst>
              </p:cNvPr>
              <p:cNvSpPr/>
              <p:nvPr/>
            </p:nvSpPr>
            <p:spPr>
              <a:xfrm>
                <a:off x="111561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5" name="矩形 504">
                <a:extLst>
                  <a:ext uri="{FF2B5EF4-FFF2-40B4-BE49-F238E27FC236}">
                    <a16:creationId xmlns:a16="http://schemas.microsoft.com/office/drawing/2014/main" id="{C97B57BA-BB04-4991-8D72-D2EB7317996B}"/>
                  </a:ext>
                </a:extLst>
              </p:cNvPr>
              <p:cNvSpPr/>
              <p:nvPr/>
            </p:nvSpPr>
            <p:spPr>
              <a:xfrm>
                <a:off x="125963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6" name="矩形 505">
                <a:extLst>
                  <a:ext uri="{FF2B5EF4-FFF2-40B4-BE49-F238E27FC236}">
                    <a16:creationId xmlns:a16="http://schemas.microsoft.com/office/drawing/2014/main" id="{FB4DDF6D-CFB8-4071-98AA-67558A68626C}"/>
                  </a:ext>
                </a:extLst>
              </p:cNvPr>
              <p:cNvSpPr/>
              <p:nvPr/>
            </p:nvSpPr>
            <p:spPr>
              <a:xfrm>
                <a:off x="140364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7" name="矩形 506">
                <a:extLst>
                  <a:ext uri="{FF2B5EF4-FFF2-40B4-BE49-F238E27FC236}">
                    <a16:creationId xmlns:a16="http://schemas.microsoft.com/office/drawing/2014/main" id="{DF2FDC0C-7CB9-40AD-8672-F5E1CE704694}"/>
                  </a:ext>
                </a:extLst>
              </p:cNvPr>
              <p:cNvSpPr/>
              <p:nvPr/>
            </p:nvSpPr>
            <p:spPr>
              <a:xfrm>
                <a:off x="154766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8" name="矩形 507">
                <a:extLst>
                  <a:ext uri="{FF2B5EF4-FFF2-40B4-BE49-F238E27FC236}">
                    <a16:creationId xmlns:a16="http://schemas.microsoft.com/office/drawing/2014/main" id="{48F080CA-EB5F-4A0F-81D1-4C70D82CAD43}"/>
                  </a:ext>
                </a:extLst>
              </p:cNvPr>
              <p:cNvSpPr/>
              <p:nvPr/>
            </p:nvSpPr>
            <p:spPr>
              <a:xfrm>
                <a:off x="140364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9" name="矩形 508">
                <a:extLst>
                  <a:ext uri="{FF2B5EF4-FFF2-40B4-BE49-F238E27FC236}">
                    <a16:creationId xmlns:a16="http://schemas.microsoft.com/office/drawing/2014/main" id="{9E019644-8C55-48ED-BA3D-A2FF6155E734}"/>
                  </a:ext>
                </a:extLst>
              </p:cNvPr>
              <p:cNvSpPr/>
              <p:nvPr/>
            </p:nvSpPr>
            <p:spPr>
              <a:xfrm>
                <a:off x="154766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0" name="矩形 509">
                <a:extLst>
                  <a:ext uri="{FF2B5EF4-FFF2-40B4-BE49-F238E27FC236}">
                    <a16:creationId xmlns:a16="http://schemas.microsoft.com/office/drawing/2014/main" id="{EBC2CEB1-E15B-48B9-A730-9EF78A425C22}"/>
                  </a:ext>
                </a:extLst>
              </p:cNvPr>
              <p:cNvSpPr/>
              <p:nvPr/>
            </p:nvSpPr>
            <p:spPr>
              <a:xfrm>
                <a:off x="111561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1" name="矩形 510">
                <a:extLst>
                  <a:ext uri="{FF2B5EF4-FFF2-40B4-BE49-F238E27FC236}">
                    <a16:creationId xmlns:a16="http://schemas.microsoft.com/office/drawing/2014/main" id="{F3439350-FA9D-4CD3-A4D9-5F2C1C054FA1}"/>
                  </a:ext>
                </a:extLst>
              </p:cNvPr>
              <p:cNvSpPr/>
              <p:nvPr/>
            </p:nvSpPr>
            <p:spPr>
              <a:xfrm>
                <a:off x="125963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 name="矩形 511">
                <a:extLst>
                  <a:ext uri="{FF2B5EF4-FFF2-40B4-BE49-F238E27FC236}">
                    <a16:creationId xmlns:a16="http://schemas.microsoft.com/office/drawing/2014/main" id="{0790419C-3725-448F-90B8-51388F024166}"/>
                  </a:ext>
                </a:extLst>
              </p:cNvPr>
              <p:cNvSpPr/>
              <p:nvPr/>
            </p:nvSpPr>
            <p:spPr>
              <a:xfrm>
                <a:off x="111561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3" name="矩形 512">
                <a:extLst>
                  <a:ext uri="{FF2B5EF4-FFF2-40B4-BE49-F238E27FC236}">
                    <a16:creationId xmlns:a16="http://schemas.microsoft.com/office/drawing/2014/main" id="{7033EED5-98A9-4A7B-8BBE-6FD976C1DB2A}"/>
                  </a:ext>
                </a:extLst>
              </p:cNvPr>
              <p:cNvSpPr/>
              <p:nvPr/>
            </p:nvSpPr>
            <p:spPr>
              <a:xfrm>
                <a:off x="125963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4" name="矩形 513">
                <a:extLst>
                  <a:ext uri="{FF2B5EF4-FFF2-40B4-BE49-F238E27FC236}">
                    <a16:creationId xmlns:a16="http://schemas.microsoft.com/office/drawing/2014/main" id="{E747A1E1-03B1-4029-97AD-50446136ABA8}"/>
                  </a:ext>
                </a:extLst>
              </p:cNvPr>
              <p:cNvSpPr/>
              <p:nvPr/>
            </p:nvSpPr>
            <p:spPr>
              <a:xfrm>
                <a:off x="140364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5" name="矩形 514">
                <a:extLst>
                  <a:ext uri="{FF2B5EF4-FFF2-40B4-BE49-F238E27FC236}">
                    <a16:creationId xmlns:a16="http://schemas.microsoft.com/office/drawing/2014/main" id="{C6BDBC22-AC84-4AF7-AA0A-C71A4EEF747E}"/>
                  </a:ext>
                </a:extLst>
              </p:cNvPr>
              <p:cNvSpPr/>
              <p:nvPr/>
            </p:nvSpPr>
            <p:spPr>
              <a:xfrm>
                <a:off x="154766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6" name="矩形 515">
                <a:extLst>
                  <a:ext uri="{FF2B5EF4-FFF2-40B4-BE49-F238E27FC236}">
                    <a16:creationId xmlns:a16="http://schemas.microsoft.com/office/drawing/2014/main" id="{6E833497-0E9E-4E49-BE6B-97A26D5FB77A}"/>
                  </a:ext>
                </a:extLst>
              </p:cNvPr>
              <p:cNvSpPr/>
              <p:nvPr/>
            </p:nvSpPr>
            <p:spPr>
              <a:xfrm>
                <a:off x="140364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7" name="矩形 516">
                <a:extLst>
                  <a:ext uri="{FF2B5EF4-FFF2-40B4-BE49-F238E27FC236}">
                    <a16:creationId xmlns:a16="http://schemas.microsoft.com/office/drawing/2014/main" id="{BB55850F-C313-41F0-B63E-61022AE53863}"/>
                  </a:ext>
                </a:extLst>
              </p:cNvPr>
              <p:cNvSpPr/>
              <p:nvPr/>
            </p:nvSpPr>
            <p:spPr>
              <a:xfrm>
                <a:off x="154766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8" name="矩形 517">
                <a:extLst>
                  <a:ext uri="{FF2B5EF4-FFF2-40B4-BE49-F238E27FC236}">
                    <a16:creationId xmlns:a16="http://schemas.microsoft.com/office/drawing/2014/main" id="{22CD0E49-0DA2-4D12-847E-3A79F495B041}"/>
                  </a:ext>
                </a:extLst>
              </p:cNvPr>
              <p:cNvSpPr/>
              <p:nvPr/>
            </p:nvSpPr>
            <p:spPr>
              <a:xfrm>
                <a:off x="169168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9" name="矩形 518">
                <a:extLst>
                  <a:ext uri="{FF2B5EF4-FFF2-40B4-BE49-F238E27FC236}">
                    <a16:creationId xmlns:a16="http://schemas.microsoft.com/office/drawing/2014/main" id="{BF231C16-F550-405A-B0A5-5A46F08EE79E}"/>
                  </a:ext>
                </a:extLst>
              </p:cNvPr>
              <p:cNvSpPr/>
              <p:nvPr/>
            </p:nvSpPr>
            <p:spPr>
              <a:xfrm>
                <a:off x="183569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0" name="矩形 519">
                <a:extLst>
                  <a:ext uri="{FF2B5EF4-FFF2-40B4-BE49-F238E27FC236}">
                    <a16:creationId xmlns:a16="http://schemas.microsoft.com/office/drawing/2014/main" id="{BCCC1256-6035-4DF3-B93D-4D27999FB401}"/>
                  </a:ext>
                </a:extLst>
              </p:cNvPr>
              <p:cNvSpPr/>
              <p:nvPr/>
            </p:nvSpPr>
            <p:spPr>
              <a:xfrm>
                <a:off x="169168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1" name="矩形 520">
                <a:extLst>
                  <a:ext uri="{FF2B5EF4-FFF2-40B4-BE49-F238E27FC236}">
                    <a16:creationId xmlns:a16="http://schemas.microsoft.com/office/drawing/2014/main" id="{0D8C3F89-B074-493A-834E-2B01397D3A51}"/>
                  </a:ext>
                </a:extLst>
              </p:cNvPr>
              <p:cNvSpPr/>
              <p:nvPr/>
            </p:nvSpPr>
            <p:spPr>
              <a:xfrm>
                <a:off x="183569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2" name="矩形 521">
                <a:extLst>
                  <a:ext uri="{FF2B5EF4-FFF2-40B4-BE49-F238E27FC236}">
                    <a16:creationId xmlns:a16="http://schemas.microsoft.com/office/drawing/2014/main" id="{8883F9EF-1E54-42E5-A985-4760E25C4C8E}"/>
                  </a:ext>
                </a:extLst>
              </p:cNvPr>
              <p:cNvSpPr/>
              <p:nvPr/>
            </p:nvSpPr>
            <p:spPr>
              <a:xfrm>
                <a:off x="197971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3" name="矩形 522">
                <a:extLst>
                  <a:ext uri="{FF2B5EF4-FFF2-40B4-BE49-F238E27FC236}">
                    <a16:creationId xmlns:a16="http://schemas.microsoft.com/office/drawing/2014/main" id="{B0656255-41F2-4E79-A51B-C94FF03DEF18}"/>
                  </a:ext>
                </a:extLst>
              </p:cNvPr>
              <p:cNvSpPr/>
              <p:nvPr/>
            </p:nvSpPr>
            <p:spPr>
              <a:xfrm>
                <a:off x="212372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4" name="矩形 523">
                <a:extLst>
                  <a:ext uri="{FF2B5EF4-FFF2-40B4-BE49-F238E27FC236}">
                    <a16:creationId xmlns:a16="http://schemas.microsoft.com/office/drawing/2014/main" id="{CBDF0E68-5115-482D-90F9-841E27DA2C70}"/>
                  </a:ext>
                </a:extLst>
              </p:cNvPr>
              <p:cNvSpPr/>
              <p:nvPr/>
            </p:nvSpPr>
            <p:spPr>
              <a:xfrm>
                <a:off x="197971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5" name="矩形 524">
                <a:extLst>
                  <a:ext uri="{FF2B5EF4-FFF2-40B4-BE49-F238E27FC236}">
                    <a16:creationId xmlns:a16="http://schemas.microsoft.com/office/drawing/2014/main" id="{7FA3CD23-79B3-4A24-AF45-2DD7E2BA9E7F}"/>
                  </a:ext>
                </a:extLst>
              </p:cNvPr>
              <p:cNvSpPr/>
              <p:nvPr/>
            </p:nvSpPr>
            <p:spPr>
              <a:xfrm>
                <a:off x="212372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6" name="矩形 525">
                <a:extLst>
                  <a:ext uri="{FF2B5EF4-FFF2-40B4-BE49-F238E27FC236}">
                    <a16:creationId xmlns:a16="http://schemas.microsoft.com/office/drawing/2014/main" id="{DE4A3A21-D38C-421F-9D67-CA35F575AED2}"/>
                  </a:ext>
                </a:extLst>
              </p:cNvPr>
              <p:cNvSpPr/>
              <p:nvPr/>
            </p:nvSpPr>
            <p:spPr>
              <a:xfrm>
                <a:off x="169168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7" name="矩形 526">
                <a:extLst>
                  <a:ext uri="{FF2B5EF4-FFF2-40B4-BE49-F238E27FC236}">
                    <a16:creationId xmlns:a16="http://schemas.microsoft.com/office/drawing/2014/main" id="{B1F42F78-1E38-43FC-B3B0-FF78211F2944}"/>
                  </a:ext>
                </a:extLst>
              </p:cNvPr>
              <p:cNvSpPr/>
              <p:nvPr/>
            </p:nvSpPr>
            <p:spPr>
              <a:xfrm>
                <a:off x="183569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8" name="矩形 527">
                <a:extLst>
                  <a:ext uri="{FF2B5EF4-FFF2-40B4-BE49-F238E27FC236}">
                    <a16:creationId xmlns:a16="http://schemas.microsoft.com/office/drawing/2014/main" id="{73309C22-EC17-4FFE-AF9F-CDC8CED4B072}"/>
                  </a:ext>
                </a:extLst>
              </p:cNvPr>
              <p:cNvSpPr/>
              <p:nvPr/>
            </p:nvSpPr>
            <p:spPr>
              <a:xfrm>
                <a:off x="169168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9" name="矩形 528">
                <a:extLst>
                  <a:ext uri="{FF2B5EF4-FFF2-40B4-BE49-F238E27FC236}">
                    <a16:creationId xmlns:a16="http://schemas.microsoft.com/office/drawing/2014/main" id="{A5532086-0AFD-44EC-8799-781A9E892EE5}"/>
                  </a:ext>
                </a:extLst>
              </p:cNvPr>
              <p:cNvSpPr/>
              <p:nvPr/>
            </p:nvSpPr>
            <p:spPr>
              <a:xfrm>
                <a:off x="183569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0" name="矩形 529">
                <a:extLst>
                  <a:ext uri="{FF2B5EF4-FFF2-40B4-BE49-F238E27FC236}">
                    <a16:creationId xmlns:a16="http://schemas.microsoft.com/office/drawing/2014/main" id="{B659237B-E0D2-4637-9E15-1EDD1F09BF25}"/>
                  </a:ext>
                </a:extLst>
              </p:cNvPr>
              <p:cNvSpPr/>
              <p:nvPr/>
            </p:nvSpPr>
            <p:spPr>
              <a:xfrm>
                <a:off x="197971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1" name="矩形 530">
                <a:extLst>
                  <a:ext uri="{FF2B5EF4-FFF2-40B4-BE49-F238E27FC236}">
                    <a16:creationId xmlns:a16="http://schemas.microsoft.com/office/drawing/2014/main" id="{FA75440A-9725-4E8C-8777-8DA993D16CC0}"/>
                  </a:ext>
                </a:extLst>
              </p:cNvPr>
              <p:cNvSpPr/>
              <p:nvPr/>
            </p:nvSpPr>
            <p:spPr>
              <a:xfrm>
                <a:off x="212372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 name="矩形 531">
                <a:extLst>
                  <a:ext uri="{FF2B5EF4-FFF2-40B4-BE49-F238E27FC236}">
                    <a16:creationId xmlns:a16="http://schemas.microsoft.com/office/drawing/2014/main" id="{52B3CE50-BEB3-402A-8AE5-17BD84CC4423}"/>
                  </a:ext>
                </a:extLst>
              </p:cNvPr>
              <p:cNvSpPr/>
              <p:nvPr/>
            </p:nvSpPr>
            <p:spPr>
              <a:xfrm>
                <a:off x="197971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3" name="矩形 532">
                <a:extLst>
                  <a:ext uri="{FF2B5EF4-FFF2-40B4-BE49-F238E27FC236}">
                    <a16:creationId xmlns:a16="http://schemas.microsoft.com/office/drawing/2014/main" id="{66161326-B7B1-4204-9058-1C2C02BD4066}"/>
                  </a:ext>
                </a:extLst>
              </p:cNvPr>
              <p:cNvSpPr/>
              <p:nvPr/>
            </p:nvSpPr>
            <p:spPr>
              <a:xfrm>
                <a:off x="212372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4" name="矩形 533">
                <a:extLst>
                  <a:ext uri="{FF2B5EF4-FFF2-40B4-BE49-F238E27FC236}">
                    <a16:creationId xmlns:a16="http://schemas.microsoft.com/office/drawing/2014/main" id="{D4537F01-2F48-4A0D-A844-68687A84556E}"/>
                  </a:ext>
                </a:extLst>
              </p:cNvPr>
              <p:cNvSpPr/>
              <p:nvPr/>
            </p:nvSpPr>
            <p:spPr>
              <a:xfrm>
                <a:off x="226774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5" name="矩形 534">
                <a:extLst>
                  <a:ext uri="{FF2B5EF4-FFF2-40B4-BE49-F238E27FC236}">
                    <a16:creationId xmlns:a16="http://schemas.microsoft.com/office/drawing/2014/main" id="{F8E8B360-DEF0-4D01-9DF8-CC1DF7A98C2C}"/>
                  </a:ext>
                </a:extLst>
              </p:cNvPr>
              <p:cNvSpPr/>
              <p:nvPr/>
            </p:nvSpPr>
            <p:spPr>
              <a:xfrm>
                <a:off x="241176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6" name="矩形 535">
                <a:extLst>
                  <a:ext uri="{FF2B5EF4-FFF2-40B4-BE49-F238E27FC236}">
                    <a16:creationId xmlns:a16="http://schemas.microsoft.com/office/drawing/2014/main" id="{813801DF-67ED-4213-842C-4FDF792FC671}"/>
                  </a:ext>
                </a:extLst>
              </p:cNvPr>
              <p:cNvSpPr/>
              <p:nvPr/>
            </p:nvSpPr>
            <p:spPr>
              <a:xfrm>
                <a:off x="226774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7" name="矩形 536">
                <a:extLst>
                  <a:ext uri="{FF2B5EF4-FFF2-40B4-BE49-F238E27FC236}">
                    <a16:creationId xmlns:a16="http://schemas.microsoft.com/office/drawing/2014/main" id="{A2517A00-AC99-4BAC-8575-22A338050014}"/>
                  </a:ext>
                </a:extLst>
              </p:cNvPr>
              <p:cNvSpPr/>
              <p:nvPr/>
            </p:nvSpPr>
            <p:spPr>
              <a:xfrm>
                <a:off x="241176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8" name="矩形 537">
                <a:extLst>
                  <a:ext uri="{FF2B5EF4-FFF2-40B4-BE49-F238E27FC236}">
                    <a16:creationId xmlns:a16="http://schemas.microsoft.com/office/drawing/2014/main" id="{46B8E52E-F76E-49B2-8ECC-6730D436F95F}"/>
                  </a:ext>
                </a:extLst>
              </p:cNvPr>
              <p:cNvSpPr/>
              <p:nvPr/>
            </p:nvSpPr>
            <p:spPr>
              <a:xfrm>
                <a:off x="255577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9" name="矩形 538">
                <a:extLst>
                  <a:ext uri="{FF2B5EF4-FFF2-40B4-BE49-F238E27FC236}">
                    <a16:creationId xmlns:a16="http://schemas.microsoft.com/office/drawing/2014/main" id="{1572AF6F-9F7E-439D-B466-3DF9C73C4424}"/>
                  </a:ext>
                </a:extLst>
              </p:cNvPr>
              <p:cNvSpPr/>
              <p:nvPr/>
            </p:nvSpPr>
            <p:spPr>
              <a:xfrm>
                <a:off x="269979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0" name="矩形 539">
                <a:extLst>
                  <a:ext uri="{FF2B5EF4-FFF2-40B4-BE49-F238E27FC236}">
                    <a16:creationId xmlns:a16="http://schemas.microsoft.com/office/drawing/2014/main" id="{C95E5449-D532-467B-8CD4-720A1B800D5E}"/>
                  </a:ext>
                </a:extLst>
              </p:cNvPr>
              <p:cNvSpPr/>
              <p:nvPr/>
            </p:nvSpPr>
            <p:spPr>
              <a:xfrm>
                <a:off x="255577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1" name="矩形 540">
                <a:extLst>
                  <a:ext uri="{FF2B5EF4-FFF2-40B4-BE49-F238E27FC236}">
                    <a16:creationId xmlns:a16="http://schemas.microsoft.com/office/drawing/2014/main" id="{82CF6175-89F2-4656-8775-AEA0B28CEEA5}"/>
                  </a:ext>
                </a:extLst>
              </p:cNvPr>
              <p:cNvSpPr/>
              <p:nvPr/>
            </p:nvSpPr>
            <p:spPr>
              <a:xfrm>
                <a:off x="269979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 name="矩形 541">
                <a:extLst>
                  <a:ext uri="{FF2B5EF4-FFF2-40B4-BE49-F238E27FC236}">
                    <a16:creationId xmlns:a16="http://schemas.microsoft.com/office/drawing/2014/main" id="{F7DEB5FB-15D5-450F-83F9-73D4D8E687E2}"/>
                  </a:ext>
                </a:extLst>
              </p:cNvPr>
              <p:cNvSpPr/>
              <p:nvPr/>
            </p:nvSpPr>
            <p:spPr>
              <a:xfrm>
                <a:off x="226774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3" name="矩形 542">
                <a:extLst>
                  <a:ext uri="{FF2B5EF4-FFF2-40B4-BE49-F238E27FC236}">
                    <a16:creationId xmlns:a16="http://schemas.microsoft.com/office/drawing/2014/main" id="{2E3EBAA6-9C0C-459D-8365-E855563A9749}"/>
                  </a:ext>
                </a:extLst>
              </p:cNvPr>
              <p:cNvSpPr/>
              <p:nvPr/>
            </p:nvSpPr>
            <p:spPr>
              <a:xfrm>
                <a:off x="241176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4" name="矩形 543">
                <a:extLst>
                  <a:ext uri="{FF2B5EF4-FFF2-40B4-BE49-F238E27FC236}">
                    <a16:creationId xmlns:a16="http://schemas.microsoft.com/office/drawing/2014/main" id="{8CE95DBD-2411-4F52-9E15-57F6A6F1B05A}"/>
                  </a:ext>
                </a:extLst>
              </p:cNvPr>
              <p:cNvSpPr/>
              <p:nvPr/>
            </p:nvSpPr>
            <p:spPr>
              <a:xfrm>
                <a:off x="226774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5" name="矩形 544">
                <a:extLst>
                  <a:ext uri="{FF2B5EF4-FFF2-40B4-BE49-F238E27FC236}">
                    <a16:creationId xmlns:a16="http://schemas.microsoft.com/office/drawing/2014/main" id="{6AD197B2-960F-4AA9-A6CE-24AB86AA6143}"/>
                  </a:ext>
                </a:extLst>
              </p:cNvPr>
              <p:cNvSpPr/>
              <p:nvPr/>
            </p:nvSpPr>
            <p:spPr>
              <a:xfrm>
                <a:off x="241176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6" name="矩形 545">
                <a:extLst>
                  <a:ext uri="{FF2B5EF4-FFF2-40B4-BE49-F238E27FC236}">
                    <a16:creationId xmlns:a16="http://schemas.microsoft.com/office/drawing/2014/main" id="{750E5D33-01A0-4A00-964D-3D2176473352}"/>
                  </a:ext>
                </a:extLst>
              </p:cNvPr>
              <p:cNvSpPr/>
              <p:nvPr/>
            </p:nvSpPr>
            <p:spPr>
              <a:xfrm>
                <a:off x="255577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7" name="矩形 546">
                <a:extLst>
                  <a:ext uri="{FF2B5EF4-FFF2-40B4-BE49-F238E27FC236}">
                    <a16:creationId xmlns:a16="http://schemas.microsoft.com/office/drawing/2014/main" id="{51A09EAD-77EC-47E3-9C42-D9E6A5F34343}"/>
                  </a:ext>
                </a:extLst>
              </p:cNvPr>
              <p:cNvSpPr/>
              <p:nvPr/>
            </p:nvSpPr>
            <p:spPr>
              <a:xfrm>
                <a:off x="269979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8" name="矩形 547">
                <a:extLst>
                  <a:ext uri="{FF2B5EF4-FFF2-40B4-BE49-F238E27FC236}">
                    <a16:creationId xmlns:a16="http://schemas.microsoft.com/office/drawing/2014/main" id="{6F327EF4-A6F8-42B6-9D36-657584E0749A}"/>
                  </a:ext>
                </a:extLst>
              </p:cNvPr>
              <p:cNvSpPr/>
              <p:nvPr/>
            </p:nvSpPr>
            <p:spPr>
              <a:xfrm>
                <a:off x="255577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9" name="矩形 548">
                <a:extLst>
                  <a:ext uri="{FF2B5EF4-FFF2-40B4-BE49-F238E27FC236}">
                    <a16:creationId xmlns:a16="http://schemas.microsoft.com/office/drawing/2014/main" id="{F542AC6D-41C6-4558-956B-A066E3EB396B}"/>
                  </a:ext>
                </a:extLst>
              </p:cNvPr>
              <p:cNvSpPr/>
              <p:nvPr/>
            </p:nvSpPr>
            <p:spPr>
              <a:xfrm>
                <a:off x="269979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0" name="矩形 549">
                <a:extLst>
                  <a:ext uri="{FF2B5EF4-FFF2-40B4-BE49-F238E27FC236}">
                    <a16:creationId xmlns:a16="http://schemas.microsoft.com/office/drawing/2014/main" id="{685E12D8-B33A-4D90-8FAC-F0FD4C5345D5}"/>
                  </a:ext>
                </a:extLst>
              </p:cNvPr>
              <p:cNvSpPr/>
              <p:nvPr/>
            </p:nvSpPr>
            <p:spPr>
              <a:xfrm>
                <a:off x="284380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1" name="矩形 550">
                <a:extLst>
                  <a:ext uri="{FF2B5EF4-FFF2-40B4-BE49-F238E27FC236}">
                    <a16:creationId xmlns:a16="http://schemas.microsoft.com/office/drawing/2014/main" id="{3C3D8526-AA58-4259-A525-C6B92C990FF6}"/>
                  </a:ext>
                </a:extLst>
              </p:cNvPr>
              <p:cNvSpPr/>
              <p:nvPr/>
            </p:nvSpPr>
            <p:spPr>
              <a:xfrm>
                <a:off x="298782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 name="矩形 551">
                <a:extLst>
                  <a:ext uri="{FF2B5EF4-FFF2-40B4-BE49-F238E27FC236}">
                    <a16:creationId xmlns:a16="http://schemas.microsoft.com/office/drawing/2014/main" id="{04992593-1D75-4D17-8C36-CDA0D7E021F9}"/>
                  </a:ext>
                </a:extLst>
              </p:cNvPr>
              <p:cNvSpPr/>
              <p:nvPr/>
            </p:nvSpPr>
            <p:spPr>
              <a:xfrm>
                <a:off x="284380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 name="矩形 552">
                <a:extLst>
                  <a:ext uri="{FF2B5EF4-FFF2-40B4-BE49-F238E27FC236}">
                    <a16:creationId xmlns:a16="http://schemas.microsoft.com/office/drawing/2014/main" id="{B1F89D5A-2265-4625-B515-1113C7331586}"/>
                  </a:ext>
                </a:extLst>
              </p:cNvPr>
              <p:cNvSpPr/>
              <p:nvPr/>
            </p:nvSpPr>
            <p:spPr>
              <a:xfrm>
                <a:off x="298782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4" name="矩形 553">
                <a:extLst>
                  <a:ext uri="{FF2B5EF4-FFF2-40B4-BE49-F238E27FC236}">
                    <a16:creationId xmlns:a16="http://schemas.microsoft.com/office/drawing/2014/main" id="{58D2B5C2-5054-4991-ABC6-D163DDCEE074}"/>
                  </a:ext>
                </a:extLst>
              </p:cNvPr>
              <p:cNvSpPr/>
              <p:nvPr/>
            </p:nvSpPr>
            <p:spPr>
              <a:xfrm>
                <a:off x="313184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5" name="矩形 554">
                <a:extLst>
                  <a:ext uri="{FF2B5EF4-FFF2-40B4-BE49-F238E27FC236}">
                    <a16:creationId xmlns:a16="http://schemas.microsoft.com/office/drawing/2014/main" id="{13DC7564-FC3E-496F-AA55-3E4F820E0175}"/>
                  </a:ext>
                </a:extLst>
              </p:cNvPr>
              <p:cNvSpPr/>
              <p:nvPr/>
            </p:nvSpPr>
            <p:spPr>
              <a:xfrm>
                <a:off x="313184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6" name="矩形 555">
                <a:extLst>
                  <a:ext uri="{FF2B5EF4-FFF2-40B4-BE49-F238E27FC236}">
                    <a16:creationId xmlns:a16="http://schemas.microsoft.com/office/drawing/2014/main" id="{1DC92E5E-764E-46AE-B2A9-695A671254FD}"/>
                  </a:ext>
                </a:extLst>
              </p:cNvPr>
              <p:cNvSpPr/>
              <p:nvPr/>
            </p:nvSpPr>
            <p:spPr>
              <a:xfrm>
                <a:off x="284380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7" name="矩形 556">
                <a:extLst>
                  <a:ext uri="{FF2B5EF4-FFF2-40B4-BE49-F238E27FC236}">
                    <a16:creationId xmlns:a16="http://schemas.microsoft.com/office/drawing/2014/main" id="{21B619E7-68A9-449F-A337-548490E870E1}"/>
                  </a:ext>
                </a:extLst>
              </p:cNvPr>
              <p:cNvSpPr/>
              <p:nvPr/>
            </p:nvSpPr>
            <p:spPr>
              <a:xfrm>
                <a:off x="298782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8" name="矩形 557">
                <a:extLst>
                  <a:ext uri="{FF2B5EF4-FFF2-40B4-BE49-F238E27FC236}">
                    <a16:creationId xmlns:a16="http://schemas.microsoft.com/office/drawing/2014/main" id="{AF1A916A-8D01-4C37-AE1B-27D7BF9692B1}"/>
                  </a:ext>
                </a:extLst>
              </p:cNvPr>
              <p:cNvSpPr/>
              <p:nvPr/>
            </p:nvSpPr>
            <p:spPr>
              <a:xfrm>
                <a:off x="284380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9" name="矩形 558">
                <a:extLst>
                  <a:ext uri="{FF2B5EF4-FFF2-40B4-BE49-F238E27FC236}">
                    <a16:creationId xmlns:a16="http://schemas.microsoft.com/office/drawing/2014/main" id="{AB1ECF7E-DFD2-4124-8621-420F47C841A8}"/>
                  </a:ext>
                </a:extLst>
              </p:cNvPr>
              <p:cNvSpPr/>
              <p:nvPr/>
            </p:nvSpPr>
            <p:spPr>
              <a:xfrm>
                <a:off x="298782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0" name="矩形 559">
                <a:extLst>
                  <a:ext uri="{FF2B5EF4-FFF2-40B4-BE49-F238E27FC236}">
                    <a16:creationId xmlns:a16="http://schemas.microsoft.com/office/drawing/2014/main" id="{1411D760-29C6-4F60-95E5-3441CC5A6337}"/>
                  </a:ext>
                </a:extLst>
              </p:cNvPr>
              <p:cNvSpPr/>
              <p:nvPr/>
            </p:nvSpPr>
            <p:spPr>
              <a:xfrm>
                <a:off x="313184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1" name="矩形 560">
                <a:extLst>
                  <a:ext uri="{FF2B5EF4-FFF2-40B4-BE49-F238E27FC236}">
                    <a16:creationId xmlns:a16="http://schemas.microsoft.com/office/drawing/2014/main" id="{C8117AAE-B67C-4CB8-986D-36ABC7AFE0AD}"/>
                  </a:ext>
                </a:extLst>
              </p:cNvPr>
              <p:cNvSpPr/>
              <p:nvPr/>
            </p:nvSpPr>
            <p:spPr>
              <a:xfrm>
                <a:off x="313184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2" name="矩形 561">
                <a:extLst>
                  <a:ext uri="{FF2B5EF4-FFF2-40B4-BE49-F238E27FC236}">
                    <a16:creationId xmlns:a16="http://schemas.microsoft.com/office/drawing/2014/main" id="{DE090B07-8512-48DF-BCCC-FB3F01F8C298}"/>
                  </a:ext>
                </a:extLst>
              </p:cNvPr>
              <p:cNvSpPr/>
              <p:nvPr/>
            </p:nvSpPr>
            <p:spPr>
              <a:xfrm>
                <a:off x="226774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3" name="矩形 562">
                <a:extLst>
                  <a:ext uri="{FF2B5EF4-FFF2-40B4-BE49-F238E27FC236}">
                    <a16:creationId xmlns:a16="http://schemas.microsoft.com/office/drawing/2014/main" id="{E569BABA-540A-4CC3-99BE-96A570A8FA26}"/>
                  </a:ext>
                </a:extLst>
              </p:cNvPr>
              <p:cNvSpPr/>
              <p:nvPr/>
            </p:nvSpPr>
            <p:spPr>
              <a:xfrm>
                <a:off x="241176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4" name="矩形 563">
                <a:extLst>
                  <a:ext uri="{FF2B5EF4-FFF2-40B4-BE49-F238E27FC236}">
                    <a16:creationId xmlns:a16="http://schemas.microsoft.com/office/drawing/2014/main" id="{983A1D5E-A458-4FE9-8B31-F0291E1978B0}"/>
                  </a:ext>
                </a:extLst>
              </p:cNvPr>
              <p:cNvSpPr/>
              <p:nvPr/>
            </p:nvSpPr>
            <p:spPr>
              <a:xfrm>
                <a:off x="226774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5" name="矩形 564">
                <a:extLst>
                  <a:ext uri="{FF2B5EF4-FFF2-40B4-BE49-F238E27FC236}">
                    <a16:creationId xmlns:a16="http://schemas.microsoft.com/office/drawing/2014/main" id="{E939CB4D-CD5A-4C16-BC21-5EC30957DBAA}"/>
                  </a:ext>
                </a:extLst>
              </p:cNvPr>
              <p:cNvSpPr/>
              <p:nvPr/>
            </p:nvSpPr>
            <p:spPr>
              <a:xfrm>
                <a:off x="241176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6" name="矩形 565">
                <a:extLst>
                  <a:ext uri="{FF2B5EF4-FFF2-40B4-BE49-F238E27FC236}">
                    <a16:creationId xmlns:a16="http://schemas.microsoft.com/office/drawing/2014/main" id="{3025AA23-DCBF-4E43-B0B8-FAAD06E404FF}"/>
                  </a:ext>
                </a:extLst>
              </p:cNvPr>
              <p:cNvSpPr/>
              <p:nvPr/>
            </p:nvSpPr>
            <p:spPr>
              <a:xfrm>
                <a:off x="255577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7" name="矩形 566">
                <a:extLst>
                  <a:ext uri="{FF2B5EF4-FFF2-40B4-BE49-F238E27FC236}">
                    <a16:creationId xmlns:a16="http://schemas.microsoft.com/office/drawing/2014/main" id="{C61AB095-37BA-4D8B-8E5B-A3A6759A197A}"/>
                  </a:ext>
                </a:extLst>
              </p:cNvPr>
              <p:cNvSpPr/>
              <p:nvPr/>
            </p:nvSpPr>
            <p:spPr>
              <a:xfrm>
                <a:off x="269979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8" name="矩形 567">
                <a:extLst>
                  <a:ext uri="{FF2B5EF4-FFF2-40B4-BE49-F238E27FC236}">
                    <a16:creationId xmlns:a16="http://schemas.microsoft.com/office/drawing/2014/main" id="{60EB4D51-7249-415F-829E-4C122DB17886}"/>
                  </a:ext>
                </a:extLst>
              </p:cNvPr>
              <p:cNvSpPr/>
              <p:nvPr/>
            </p:nvSpPr>
            <p:spPr>
              <a:xfrm>
                <a:off x="255577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9" name="矩形 568">
                <a:extLst>
                  <a:ext uri="{FF2B5EF4-FFF2-40B4-BE49-F238E27FC236}">
                    <a16:creationId xmlns:a16="http://schemas.microsoft.com/office/drawing/2014/main" id="{160A5C06-E1F6-48CC-8EB1-5EB18802B70A}"/>
                  </a:ext>
                </a:extLst>
              </p:cNvPr>
              <p:cNvSpPr/>
              <p:nvPr/>
            </p:nvSpPr>
            <p:spPr>
              <a:xfrm>
                <a:off x="269979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0" name="矩形 569">
                <a:extLst>
                  <a:ext uri="{FF2B5EF4-FFF2-40B4-BE49-F238E27FC236}">
                    <a16:creationId xmlns:a16="http://schemas.microsoft.com/office/drawing/2014/main" id="{661E73EC-A12A-4168-A4E0-2E8FF0545220}"/>
                  </a:ext>
                </a:extLst>
              </p:cNvPr>
              <p:cNvSpPr/>
              <p:nvPr/>
            </p:nvSpPr>
            <p:spPr>
              <a:xfrm>
                <a:off x="226774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1" name="矩形 570">
                <a:extLst>
                  <a:ext uri="{FF2B5EF4-FFF2-40B4-BE49-F238E27FC236}">
                    <a16:creationId xmlns:a16="http://schemas.microsoft.com/office/drawing/2014/main" id="{626361D9-8B2A-4BD0-A808-556B7591C5C7}"/>
                  </a:ext>
                </a:extLst>
              </p:cNvPr>
              <p:cNvSpPr/>
              <p:nvPr/>
            </p:nvSpPr>
            <p:spPr>
              <a:xfrm>
                <a:off x="241176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2" name="矩形 571">
                <a:extLst>
                  <a:ext uri="{FF2B5EF4-FFF2-40B4-BE49-F238E27FC236}">
                    <a16:creationId xmlns:a16="http://schemas.microsoft.com/office/drawing/2014/main" id="{68ECFB65-57FF-44CB-83BC-C90CB65D6EE2}"/>
                  </a:ext>
                </a:extLst>
              </p:cNvPr>
              <p:cNvSpPr/>
              <p:nvPr/>
            </p:nvSpPr>
            <p:spPr>
              <a:xfrm>
                <a:off x="226774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 name="矩形 572">
                <a:extLst>
                  <a:ext uri="{FF2B5EF4-FFF2-40B4-BE49-F238E27FC236}">
                    <a16:creationId xmlns:a16="http://schemas.microsoft.com/office/drawing/2014/main" id="{0A0C90EB-81EE-4A81-A1BC-745335976EAD}"/>
                  </a:ext>
                </a:extLst>
              </p:cNvPr>
              <p:cNvSpPr/>
              <p:nvPr/>
            </p:nvSpPr>
            <p:spPr>
              <a:xfrm>
                <a:off x="241176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4" name="矩形 573">
                <a:extLst>
                  <a:ext uri="{FF2B5EF4-FFF2-40B4-BE49-F238E27FC236}">
                    <a16:creationId xmlns:a16="http://schemas.microsoft.com/office/drawing/2014/main" id="{42C8B746-5B8B-4E51-8CCB-F3E12CFC7F96}"/>
                  </a:ext>
                </a:extLst>
              </p:cNvPr>
              <p:cNvSpPr/>
              <p:nvPr/>
            </p:nvSpPr>
            <p:spPr>
              <a:xfrm>
                <a:off x="255577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5" name="矩形 574">
                <a:extLst>
                  <a:ext uri="{FF2B5EF4-FFF2-40B4-BE49-F238E27FC236}">
                    <a16:creationId xmlns:a16="http://schemas.microsoft.com/office/drawing/2014/main" id="{BEDA5281-1043-4832-AEB0-78BEF4EAE1D7}"/>
                  </a:ext>
                </a:extLst>
              </p:cNvPr>
              <p:cNvSpPr/>
              <p:nvPr/>
            </p:nvSpPr>
            <p:spPr>
              <a:xfrm>
                <a:off x="269979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6" name="矩形 575">
                <a:extLst>
                  <a:ext uri="{FF2B5EF4-FFF2-40B4-BE49-F238E27FC236}">
                    <a16:creationId xmlns:a16="http://schemas.microsoft.com/office/drawing/2014/main" id="{C7EBD86B-6B9F-400E-9A5F-8385DD5DE5F2}"/>
                  </a:ext>
                </a:extLst>
              </p:cNvPr>
              <p:cNvSpPr/>
              <p:nvPr/>
            </p:nvSpPr>
            <p:spPr>
              <a:xfrm>
                <a:off x="255577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7" name="矩形 576">
                <a:extLst>
                  <a:ext uri="{FF2B5EF4-FFF2-40B4-BE49-F238E27FC236}">
                    <a16:creationId xmlns:a16="http://schemas.microsoft.com/office/drawing/2014/main" id="{B468F642-3046-4929-9071-2E81AFA8D1B5}"/>
                  </a:ext>
                </a:extLst>
              </p:cNvPr>
              <p:cNvSpPr/>
              <p:nvPr/>
            </p:nvSpPr>
            <p:spPr>
              <a:xfrm>
                <a:off x="269979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8" name="矩形 577">
                <a:extLst>
                  <a:ext uri="{FF2B5EF4-FFF2-40B4-BE49-F238E27FC236}">
                    <a16:creationId xmlns:a16="http://schemas.microsoft.com/office/drawing/2014/main" id="{D2098E39-2F6A-4F43-B578-7D89F6C6024F}"/>
                  </a:ext>
                </a:extLst>
              </p:cNvPr>
              <p:cNvSpPr/>
              <p:nvPr/>
            </p:nvSpPr>
            <p:spPr>
              <a:xfrm>
                <a:off x="284380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9" name="矩形 578">
                <a:extLst>
                  <a:ext uri="{FF2B5EF4-FFF2-40B4-BE49-F238E27FC236}">
                    <a16:creationId xmlns:a16="http://schemas.microsoft.com/office/drawing/2014/main" id="{0F2473E7-1C29-4DF8-84AF-5A5816F14CED}"/>
                  </a:ext>
                </a:extLst>
              </p:cNvPr>
              <p:cNvSpPr/>
              <p:nvPr/>
            </p:nvSpPr>
            <p:spPr>
              <a:xfrm>
                <a:off x="298782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0" name="矩形 579">
                <a:extLst>
                  <a:ext uri="{FF2B5EF4-FFF2-40B4-BE49-F238E27FC236}">
                    <a16:creationId xmlns:a16="http://schemas.microsoft.com/office/drawing/2014/main" id="{FC6D9455-6A8A-42AE-AA7C-E1A6892B73DE}"/>
                  </a:ext>
                </a:extLst>
              </p:cNvPr>
              <p:cNvSpPr/>
              <p:nvPr/>
            </p:nvSpPr>
            <p:spPr>
              <a:xfrm>
                <a:off x="284380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1" name="矩形 580">
                <a:extLst>
                  <a:ext uri="{FF2B5EF4-FFF2-40B4-BE49-F238E27FC236}">
                    <a16:creationId xmlns:a16="http://schemas.microsoft.com/office/drawing/2014/main" id="{E7FB6FC0-20DB-4C23-BD63-D4E68623095F}"/>
                  </a:ext>
                </a:extLst>
              </p:cNvPr>
              <p:cNvSpPr/>
              <p:nvPr/>
            </p:nvSpPr>
            <p:spPr>
              <a:xfrm>
                <a:off x="298782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2" name="矩形 581">
                <a:extLst>
                  <a:ext uri="{FF2B5EF4-FFF2-40B4-BE49-F238E27FC236}">
                    <a16:creationId xmlns:a16="http://schemas.microsoft.com/office/drawing/2014/main" id="{98CB30DD-DBF4-430B-A2CD-6F6D7B001B16}"/>
                  </a:ext>
                </a:extLst>
              </p:cNvPr>
              <p:cNvSpPr/>
              <p:nvPr/>
            </p:nvSpPr>
            <p:spPr>
              <a:xfrm>
                <a:off x="313184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 name="矩形 582">
                <a:extLst>
                  <a:ext uri="{FF2B5EF4-FFF2-40B4-BE49-F238E27FC236}">
                    <a16:creationId xmlns:a16="http://schemas.microsoft.com/office/drawing/2014/main" id="{7FBF250B-5D07-4844-BA52-8DD19B204B7A}"/>
                  </a:ext>
                </a:extLst>
              </p:cNvPr>
              <p:cNvSpPr/>
              <p:nvPr/>
            </p:nvSpPr>
            <p:spPr>
              <a:xfrm>
                <a:off x="313184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 name="矩形 583">
                <a:extLst>
                  <a:ext uri="{FF2B5EF4-FFF2-40B4-BE49-F238E27FC236}">
                    <a16:creationId xmlns:a16="http://schemas.microsoft.com/office/drawing/2014/main" id="{79DD4CAE-DE71-404F-A533-32622CCE02F3}"/>
                  </a:ext>
                </a:extLst>
              </p:cNvPr>
              <p:cNvSpPr/>
              <p:nvPr/>
            </p:nvSpPr>
            <p:spPr>
              <a:xfrm>
                <a:off x="284380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5" name="矩形 584">
                <a:extLst>
                  <a:ext uri="{FF2B5EF4-FFF2-40B4-BE49-F238E27FC236}">
                    <a16:creationId xmlns:a16="http://schemas.microsoft.com/office/drawing/2014/main" id="{5ECFAAA9-A8F4-49E4-BC27-29D85B3D149F}"/>
                  </a:ext>
                </a:extLst>
              </p:cNvPr>
              <p:cNvSpPr/>
              <p:nvPr/>
            </p:nvSpPr>
            <p:spPr>
              <a:xfrm>
                <a:off x="298782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6" name="矩形 585">
                <a:extLst>
                  <a:ext uri="{FF2B5EF4-FFF2-40B4-BE49-F238E27FC236}">
                    <a16:creationId xmlns:a16="http://schemas.microsoft.com/office/drawing/2014/main" id="{F50136B9-8395-4F82-96F7-C6271DB3BC86}"/>
                  </a:ext>
                </a:extLst>
              </p:cNvPr>
              <p:cNvSpPr/>
              <p:nvPr/>
            </p:nvSpPr>
            <p:spPr>
              <a:xfrm>
                <a:off x="284380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7" name="矩形 586">
                <a:extLst>
                  <a:ext uri="{FF2B5EF4-FFF2-40B4-BE49-F238E27FC236}">
                    <a16:creationId xmlns:a16="http://schemas.microsoft.com/office/drawing/2014/main" id="{C45DA3B8-AB3D-484A-9FB0-2189595E752B}"/>
                  </a:ext>
                </a:extLst>
              </p:cNvPr>
              <p:cNvSpPr/>
              <p:nvPr/>
            </p:nvSpPr>
            <p:spPr>
              <a:xfrm>
                <a:off x="298782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8" name="矩形 587">
                <a:extLst>
                  <a:ext uri="{FF2B5EF4-FFF2-40B4-BE49-F238E27FC236}">
                    <a16:creationId xmlns:a16="http://schemas.microsoft.com/office/drawing/2014/main" id="{E5D8B40F-FB14-41C0-AFF5-3B4A9FFB8204}"/>
                  </a:ext>
                </a:extLst>
              </p:cNvPr>
              <p:cNvSpPr/>
              <p:nvPr/>
            </p:nvSpPr>
            <p:spPr>
              <a:xfrm>
                <a:off x="313184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9" name="矩形 588">
                <a:extLst>
                  <a:ext uri="{FF2B5EF4-FFF2-40B4-BE49-F238E27FC236}">
                    <a16:creationId xmlns:a16="http://schemas.microsoft.com/office/drawing/2014/main" id="{B0946861-2E11-43F6-81A9-4CE69329CE9E}"/>
                  </a:ext>
                </a:extLst>
              </p:cNvPr>
              <p:cNvSpPr/>
              <p:nvPr/>
            </p:nvSpPr>
            <p:spPr>
              <a:xfrm>
                <a:off x="313184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0" name="矩形 589">
                <a:extLst>
                  <a:ext uri="{FF2B5EF4-FFF2-40B4-BE49-F238E27FC236}">
                    <a16:creationId xmlns:a16="http://schemas.microsoft.com/office/drawing/2014/main" id="{C978C8AD-50C9-4F87-B517-AF5D7BD8CF4D}"/>
                  </a:ext>
                </a:extLst>
              </p:cNvPr>
              <p:cNvSpPr/>
              <p:nvPr/>
            </p:nvSpPr>
            <p:spPr>
              <a:xfrm>
                <a:off x="111561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1" name="矩形 590">
                <a:extLst>
                  <a:ext uri="{FF2B5EF4-FFF2-40B4-BE49-F238E27FC236}">
                    <a16:creationId xmlns:a16="http://schemas.microsoft.com/office/drawing/2014/main" id="{54326A24-7442-4C6D-95F2-A0680CB00B27}"/>
                  </a:ext>
                </a:extLst>
              </p:cNvPr>
              <p:cNvSpPr/>
              <p:nvPr/>
            </p:nvSpPr>
            <p:spPr>
              <a:xfrm>
                <a:off x="125963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2" name="矩形 591">
                <a:extLst>
                  <a:ext uri="{FF2B5EF4-FFF2-40B4-BE49-F238E27FC236}">
                    <a16:creationId xmlns:a16="http://schemas.microsoft.com/office/drawing/2014/main" id="{9933B553-C4E0-465E-9974-D437E8BFD58D}"/>
                  </a:ext>
                </a:extLst>
              </p:cNvPr>
              <p:cNvSpPr/>
              <p:nvPr/>
            </p:nvSpPr>
            <p:spPr>
              <a:xfrm>
                <a:off x="111561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3" name="矩形 592">
                <a:extLst>
                  <a:ext uri="{FF2B5EF4-FFF2-40B4-BE49-F238E27FC236}">
                    <a16:creationId xmlns:a16="http://schemas.microsoft.com/office/drawing/2014/main" id="{8D30FB48-C583-4321-8930-2344587ADEFC}"/>
                  </a:ext>
                </a:extLst>
              </p:cNvPr>
              <p:cNvSpPr/>
              <p:nvPr/>
            </p:nvSpPr>
            <p:spPr>
              <a:xfrm>
                <a:off x="125963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 name="矩形 593">
                <a:extLst>
                  <a:ext uri="{FF2B5EF4-FFF2-40B4-BE49-F238E27FC236}">
                    <a16:creationId xmlns:a16="http://schemas.microsoft.com/office/drawing/2014/main" id="{CF91A668-FE97-43F4-8532-ED45B832757D}"/>
                  </a:ext>
                </a:extLst>
              </p:cNvPr>
              <p:cNvSpPr/>
              <p:nvPr/>
            </p:nvSpPr>
            <p:spPr>
              <a:xfrm>
                <a:off x="140364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5" name="矩形 594">
                <a:extLst>
                  <a:ext uri="{FF2B5EF4-FFF2-40B4-BE49-F238E27FC236}">
                    <a16:creationId xmlns:a16="http://schemas.microsoft.com/office/drawing/2014/main" id="{9A2EF6C0-9756-46C0-8C9C-C22C9DEFA7ED}"/>
                  </a:ext>
                </a:extLst>
              </p:cNvPr>
              <p:cNvSpPr/>
              <p:nvPr/>
            </p:nvSpPr>
            <p:spPr>
              <a:xfrm>
                <a:off x="154766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6" name="矩形 595">
                <a:extLst>
                  <a:ext uri="{FF2B5EF4-FFF2-40B4-BE49-F238E27FC236}">
                    <a16:creationId xmlns:a16="http://schemas.microsoft.com/office/drawing/2014/main" id="{DCFAF587-E53C-4609-9690-A570CB9A3823}"/>
                  </a:ext>
                </a:extLst>
              </p:cNvPr>
              <p:cNvSpPr/>
              <p:nvPr/>
            </p:nvSpPr>
            <p:spPr>
              <a:xfrm>
                <a:off x="140364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7" name="矩形 596">
                <a:extLst>
                  <a:ext uri="{FF2B5EF4-FFF2-40B4-BE49-F238E27FC236}">
                    <a16:creationId xmlns:a16="http://schemas.microsoft.com/office/drawing/2014/main" id="{282BF3B0-22B3-47BC-8C19-AA41B547D20D}"/>
                  </a:ext>
                </a:extLst>
              </p:cNvPr>
              <p:cNvSpPr/>
              <p:nvPr/>
            </p:nvSpPr>
            <p:spPr>
              <a:xfrm>
                <a:off x="154766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8" name="矩形 597">
                <a:extLst>
                  <a:ext uri="{FF2B5EF4-FFF2-40B4-BE49-F238E27FC236}">
                    <a16:creationId xmlns:a16="http://schemas.microsoft.com/office/drawing/2014/main" id="{13B67AD0-F1F8-456F-8866-9322606E62FC}"/>
                  </a:ext>
                </a:extLst>
              </p:cNvPr>
              <p:cNvSpPr/>
              <p:nvPr/>
            </p:nvSpPr>
            <p:spPr>
              <a:xfrm>
                <a:off x="111561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9" name="矩形 598">
                <a:extLst>
                  <a:ext uri="{FF2B5EF4-FFF2-40B4-BE49-F238E27FC236}">
                    <a16:creationId xmlns:a16="http://schemas.microsoft.com/office/drawing/2014/main" id="{938E1314-0E11-48AD-85FC-5EDFEB15E601}"/>
                  </a:ext>
                </a:extLst>
              </p:cNvPr>
              <p:cNvSpPr/>
              <p:nvPr/>
            </p:nvSpPr>
            <p:spPr>
              <a:xfrm>
                <a:off x="125963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0" name="矩形 599">
                <a:extLst>
                  <a:ext uri="{FF2B5EF4-FFF2-40B4-BE49-F238E27FC236}">
                    <a16:creationId xmlns:a16="http://schemas.microsoft.com/office/drawing/2014/main" id="{661401DF-6077-4029-8352-EB24976DF385}"/>
                  </a:ext>
                </a:extLst>
              </p:cNvPr>
              <p:cNvSpPr/>
              <p:nvPr/>
            </p:nvSpPr>
            <p:spPr>
              <a:xfrm>
                <a:off x="111561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1" name="矩形 600">
                <a:extLst>
                  <a:ext uri="{FF2B5EF4-FFF2-40B4-BE49-F238E27FC236}">
                    <a16:creationId xmlns:a16="http://schemas.microsoft.com/office/drawing/2014/main" id="{7EF8B8C5-C173-4511-91ED-1B5E4A44AB3D}"/>
                  </a:ext>
                </a:extLst>
              </p:cNvPr>
              <p:cNvSpPr/>
              <p:nvPr/>
            </p:nvSpPr>
            <p:spPr>
              <a:xfrm>
                <a:off x="125963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2" name="矩形 601">
                <a:extLst>
                  <a:ext uri="{FF2B5EF4-FFF2-40B4-BE49-F238E27FC236}">
                    <a16:creationId xmlns:a16="http://schemas.microsoft.com/office/drawing/2014/main" id="{73918951-6D34-4C22-9902-00E83262954A}"/>
                  </a:ext>
                </a:extLst>
              </p:cNvPr>
              <p:cNvSpPr/>
              <p:nvPr/>
            </p:nvSpPr>
            <p:spPr>
              <a:xfrm>
                <a:off x="140364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3" name="矩形 602">
                <a:extLst>
                  <a:ext uri="{FF2B5EF4-FFF2-40B4-BE49-F238E27FC236}">
                    <a16:creationId xmlns:a16="http://schemas.microsoft.com/office/drawing/2014/main" id="{EA789450-4ACE-473C-9BA6-CB3B1DFA449E}"/>
                  </a:ext>
                </a:extLst>
              </p:cNvPr>
              <p:cNvSpPr/>
              <p:nvPr/>
            </p:nvSpPr>
            <p:spPr>
              <a:xfrm>
                <a:off x="154766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 name="矩形 603">
                <a:extLst>
                  <a:ext uri="{FF2B5EF4-FFF2-40B4-BE49-F238E27FC236}">
                    <a16:creationId xmlns:a16="http://schemas.microsoft.com/office/drawing/2014/main" id="{3CDB210B-B098-419C-A16A-5E6FEECD28B1}"/>
                  </a:ext>
                </a:extLst>
              </p:cNvPr>
              <p:cNvSpPr/>
              <p:nvPr/>
            </p:nvSpPr>
            <p:spPr>
              <a:xfrm>
                <a:off x="140364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5" name="矩形 604">
                <a:extLst>
                  <a:ext uri="{FF2B5EF4-FFF2-40B4-BE49-F238E27FC236}">
                    <a16:creationId xmlns:a16="http://schemas.microsoft.com/office/drawing/2014/main" id="{E22CA2CD-7422-4FDA-8D76-858476B2EE71}"/>
                  </a:ext>
                </a:extLst>
              </p:cNvPr>
              <p:cNvSpPr/>
              <p:nvPr/>
            </p:nvSpPr>
            <p:spPr>
              <a:xfrm>
                <a:off x="154766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6" name="矩形 605">
                <a:extLst>
                  <a:ext uri="{FF2B5EF4-FFF2-40B4-BE49-F238E27FC236}">
                    <a16:creationId xmlns:a16="http://schemas.microsoft.com/office/drawing/2014/main" id="{81FB10EA-C945-4C41-8054-9428EFD8D854}"/>
                  </a:ext>
                </a:extLst>
              </p:cNvPr>
              <p:cNvSpPr/>
              <p:nvPr/>
            </p:nvSpPr>
            <p:spPr>
              <a:xfrm>
                <a:off x="169168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7" name="矩形 606">
                <a:extLst>
                  <a:ext uri="{FF2B5EF4-FFF2-40B4-BE49-F238E27FC236}">
                    <a16:creationId xmlns:a16="http://schemas.microsoft.com/office/drawing/2014/main" id="{E0DBDE1F-B1C5-417D-B490-1741666AD7FB}"/>
                  </a:ext>
                </a:extLst>
              </p:cNvPr>
              <p:cNvSpPr/>
              <p:nvPr/>
            </p:nvSpPr>
            <p:spPr>
              <a:xfrm>
                <a:off x="183569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8" name="矩形 607">
                <a:extLst>
                  <a:ext uri="{FF2B5EF4-FFF2-40B4-BE49-F238E27FC236}">
                    <a16:creationId xmlns:a16="http://schemas.microsoft.com/office/drawing/2014/main" id="{BFCDCE80-3210-43AB-9015-E529FF1F4A12}"/>
                  </a:ext>
                </a:extLst>
              </p:cNvPr>
              <p:cNvSpPr/>
              <p:nvPr/>
            </p:nvSpPr>
            <p:spPr>
              <a:xfrm>
                <a:off x="169168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9" name="矩形 608">
                <a:extLst>
                  <a:ext uri="{FF2B5EF4-FFF2-40B4-BE49-F238E27FC236}">
                    <a16:creationId xmlns:a16="http://schemas.microsoft.com/office/drawing/2014/main" id="{0A87EE69-66F9-480A-A16D-8E80931FBC35}"/>
                  </a:ext>
                </a:extLst>
              </p:cNvPr>
              <p:cNvSpPr/>
              <p:nvPr/>
            </p:nvSpPr>
            <p:spPr>
              <a:xfrm>
                <a:off x="183569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0" name="矩形 609">
                <a:extLst>
                  <a:ext uri="{FF2B5EF4-FFF2-40B4-BE49-F238E27FC236}">
                    <a16:creationId xmlns:a16="http://schemas.microsoft.com/office/drawing/2014/main" id="{5AB893DC-664E-4CEE-90EF-F8AD8A839050}"/>
                  </a:ext>
                </a:extLst>
              </p:cNvPr>
              <p:cNvSpPr/>
              <p:nvPr/>
            </p:nvSpPr>
            <p:spPr>
              <a:xfrm>
                <a:off x="197971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1" name="矩形 610">
                <a:extLst>
                  <a:ext uri="{FF2B5EF4-FFF2-40B4-BE49-F238E27FC236}">
                    <a16:creationId xmlns:a16="http://schemas.microsoft.com/office/drawing/2014/main" id="{A94FF9C7-84FE-4EE1-BD76-DEEB1B5D066A}"/>
                  </a:ext>
                </a:extLst>
              </p:cNvPr>
              <p:cNvSpPr/>
              <p:nvPr/>
            </p:nvSpPr>
            <p:spPr>
              <a:xfrm>
                <a:off x="212372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2" name="矩形 611">
                <a:extLst>
                  <a:ext uri="{FF2B5EF4-FFF2-40B4-BE49-F238E27FC236}">
                    <a16:creationId xmlns:a16="http://schemas.microsoft.com/office/drawing/2014/main" id="{F6498106-A500-42C2-B60C-E306D130B331}"/>
                  </a:ext>
                </a:extLst>
              </p:cNvPr>
              <p:cNvSpPr/>
              <p:nvPr/>
            </p:nvSpPr>
            <p:spPr>
              <a:xfrm>
                <a:off x="197971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3" name="矩形 612">
                <a:extLst>
                  <a:ext uri="{FF2B5EF4-FFF2-40B4-BE49-F238E27FC236}">
                    <a16:creationId xmlns:a16="http://schemas.microsoft.com/office/drawing/2014/main" id="{AA94131C-BE7B-43EF-9D82-EBA5990C2ABE}"/>
                  </a:ext>
                </a:extLst>
              </p:cNvPr>
              <p:cNvSpPr/>
              <p:nvPr/>
            </p:nvSpPr>
            <p:spPr>
              <a:xfrm>
                <a:off x="212372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4" name="矩形 613">
                <a:extLst>
                  <a:ext uri="{FF2B5EF4-FFF2-40B4-BE49-F238E27FC236}">
                    <a16:creationId xmlns:a16="http://schemas.microsoft.com/office/drawing/2014/main" id="{E3B46A09-9B80-414E-AA0A-32B96D5FD34E}"/>
                  </a:ext>
                </a:extLst>
              </p:cNvPr>
              <p:cNvSpPr/>
              <p:nvPr/>
            </p:nvSpPr>
            <p:spPr>
              <a:xfrm>
                <a:off x="169168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5" name="矩形 614">
                <a:extLst>
                  <a:ext uri="{FF2B5EF4-FFF2-40B4-BE49-F238E27FC236}">
                    <a16:creationId xmlns:a16="http://schemas.microsoft.com/office/drawing/2014/main" id="{4EFBF779-6759-45F6-BBD6-84C60051A45D}"/>
                  </a:ext>
                </a:extLst>
              </p:cNvPr>
              <p:cNvSpPr/>
              <p:nvPr/>
            </p:nvSpPr>
            <p:spPr>
              <a:xfrm>
                <a:off x="183569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6" name="矩形 615">
                <a:extLst>
                  <a:ext uri="{FF2B5EF4-FFF2-40B4-BE49-F238E27FC236}">
                    <a16:creationId xmlns:a16="http://schemas.microsoft.com/office/drawing/2014/main" id="{69DFA7D3-374C-43FE-B5DC-CD1B3F62F386}"/>
                  </a:ext>
                </a:extLst>
              </p:cNvPr>
              <p:cNvSpPr/>
              <p:nvPr/>
            </p:nvSpPr>
            <p:spPr>
              <a:xfrm>
                <a:off x="169168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7" name="矩形 616">
                <a:extLst>
                  <a:ext uri="{FF2B5EF4-FFF2-40B4-BE49-F238E27FC236}">
                    <a16:creationId xmlns:a16="http://schemas.microsoft.com/office/drawing/2014/main" id="{6284400B-A73A-4178-8DE2-0E3A6EC85EDB}"/>
                  </a:ext>
                </a:extLst>
              </p:cNvPr>
              <p:cNvSpPr/>
              <p:nvPr/>
            </p:nvSpPr>
            <p:spPr>
              <a:xfrm>
                <a:off x="183569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8" name="矩形 617">
                <a:extLst>
                  <a:ext uri="{FF2B5EF4-FFF2-40B4-BE49-F238E27FC236}">
                    <a16:creationId xmlns:a16="http://schemas.microsoft.com/office/drawing/2014/main" id="{8E678073-30FB-4502-8339-EE463222AB9B}"/>
                  </a:ext>
                </a:extLst>
              </p:cNvPr>
              <p:cNvSpPr/>
              <p:nvPr/>
            </p:nvSpPr>
            <p:spPr>
              <a:xfrm>
                <a:off x="197971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9" name="矩形 618">
                <a:extLst>
                  <a:ext uri="{FF2B5EF4-FFF2-40B4-BE49-F238E27FC236}">
                    <a16:creationId xmlns:a16="http://schemas.microsoft.com/office/drawing/2014/main" id="{715D01CB-A328-4F5B-B3B8-5867A0C35725}"/>
                  </a:ext>
                </a:extLst>
              </p:cNvPr>
              <p:cNvSpPr/>
              <p:nvPr/>
            </p:nvSpPr>
            <p:spPr>
              <a:xfrm>
                <a:off x="212372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0" name="矩形 619">
                <a:extLst>
                  <a:ext uri="{FF2B5EF4-FFF2-40B4-BE49-F238E27FC236}">
                    <a16:creationId xmlns:a16="http://schemas.microsoft.com/office/drawing/2014/main" id="{E929AD3A-1E5C-4B6C-9F84-B994276842C0}"/>
                  </a:ext>
                </a:extLst>
              </p:cNvPr>
              <p:cNvSpPr/>
              <p:nvPr/>
            </p:nvSpPr>
            <p:spPr>
              <a:xfrm>
                <a:off x="197971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1" name="矩形 620">
                <a:extLst>
                  <a:ext uri="{FF2B5EF4-FFF2-40B4-BE49-F238E27FC236}">
                    <a16:creationId xmlns:a16="http://schemas.microsoft.com/office/drawing/2014/main" id="{F4A897A0-319F-4E4C-B93F-2972CA0D218C}"/>
                  </a:ext>
                </a:extLst>
              </p:cNvPr>
              <p:cNvSpPr/>
              <p:nvPr/>
            </p:nvSpPr>
            <p:spPr>
              <a:xfrm>
                <a:off x="212372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2" name="矩形 621">
                <a:extLst>
                  <a:ext uri="{FF2B5EF4-FFF2-40B4-BE49-F238E27FC236}">
                    <a16:creationId xmlns:a16="http://schemas.microsoft.com/office/drawing/2014/main" id="{8F6E4D84-E8FC-4756-B9EB-305A7E7809E2}"/>
                  </a:ext>
                </a:extLst>
              </p:cNvPr>
              <p:cNvSpPr/>
              <p:nvPr/>
            </p:nvSpPr>
            <p:spPr>
              <a:xfrm>
                <a:off x="111561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3" name="矩形 622">
                <a:extLst>
                  <a:ext uri="{FF2B5EF4-FFF2-40B4-BE49-F238E27FC236}">
                    <a16:creationId xmlns:a16="http://schemas.microsoft.com/office/drawing/2014/main" id="{122D297D-DC51-439A-BCD2-C2AFFF749689}"/>
                  </a:ext>
                </a:extLst>
              </p:cNvPr>
              <p:cNvSpPr/>
              <p:nvPr/>
            </p:nvSpPr>
            <p:spPr>
              <a:xfrm>
                <a:off x="125963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4" name="矩形 623">
                <a:extLst>
                  <a:ext uri="{FF2B5EF4-FFF2-40B4-BE49-F238E27FC236}">
                    <a16:creationId xmlns:a16="http://schemas.microsoft.com/office/drawing/2014/main" id="{B67C57D7-F2AD-4724-8541-E39E164022AA}"/>
                  </a:ext>
                </a:extLst>
              </p:cNvPr>
              <p:cNvSpPr/>
              <p:nvPr/>
            </p:nvSpPr>
            <p:spPr>
              <a:xfrm>
                <a:off x="111561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5" name="矩形 624">
                <a:extLst>
                  <a:ext uri="{FF2B5EF4-FFF2-40B4-BE49-F238E27FC236}">
                    <a16:creationId xmlns:a16="http://schemas.microsoft.com/office/drawing/2014/main" id="{9F030717-4580-4F40-A89B-41C1464A5035}"/>
                  </a:ext>
                </a:extLst>
              </p:cNvPr>
              <p:cNvSpPr/>
              <p:nvPr/>
            </p:nvSpPr>
            <p:spPr>
              <a:xfrm>
                <a:off x="125963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6" name="矩形 625">
                <a:extLst>
                  <a:ext uri="{FF2B5EF4-FFF2-40B4-BE49-F238E27FC236}">
                    <a16:creationId xmlns:a16="http://schemas.microsoft.com/office/drawing/2014/main" id="{59A734DB-0D2E-4E28-A4EE-C4FD8E5A3220}"/>
                  </a:ext>
                </a:extLst>
              </p:cNvPr>
              <p:cNvSpPr/>
              <p:nvPr/>
            </p:nvSpPr>
            <p:spPr>
              <a:xfrm>
                <a:off x="140364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7" name="矩形 626">
                <a:extLst>
                  <a:ext uri="{FF2B5EF4-FFF2-40B4-BE49-F238E27FC236}">
                    <a16:creationId xmlns:a16="http://schemas.microsoft.com/office/drawing/2014/main" id="{9248D169-A7BE-4040-AE1B-F93F82D53A12}"/>
                  </a:ext>
                </a:extLst>
              </p:cNvPr>
              <p:cNvSpPr/>
              <p:nvPr/>
            </p:nvSpPr>
            <p:spPr>
              <a:xfrm>
                <a:off x="154766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8" name="矩形 627">
                <a:extLst>
                  <a:ext uri="{FF2B5EF4-FFF2-40B4-BE49-F238E27FC236}">
                    <a16:creationId xmlns:a16="http://schemas.microsoft.com/office/drawing/2014/main" id="{CB277FA6-E1EE-48E9-BCC9-661A07A7F9CB}"/>
                  </a:ext>
                </a:extLst>
              </p:cNvPr>
              <p:cNvSpPr/>
              <p:nvPr/>
            </p:nvSpPr>
            <p:spPr>
              <a:xfrm>
                <a:off x="140364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9" name="矩形 628">
                <a:extLst>
                  <a:ext uri="{FF2B5EF4-FFF2-40B4-BE49-F238E27FC236}">
                    <a16:creationId xmlns:a16="http://schemas.microsoft.com/office/drawing/2014/main" id="{988E4F31-DEA0-4D62-AEFA-37B5CF871906}"/>
                  </a:ext>
                </a:extLst>
              </p:cNvPr>
              <p:cNvSpPr/>
              <p:nvPr/>
            </p:nvSpPr>
            <p:spPr>
              <a:xfrm>
                <a:off x="154766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0" name="矩形 629">
                <a:extLst>
                  <a:ext uri="{FF2B5EF4-FFF2-40B4-BE49-F238E27FC236}">
                    <a16:creationId xmlns:a16="http://schemas.microsoft.com/office/drawing/2014/main" id="{E5A9947B-57A3-4537-B554-C0D99802DC90}"/>
                  </a:ext>
                </a:extLst>
              </p:cNvPr>
              <p:cNvSpPr/>
              <p:nvPr/>
            </p:nvSpPr>
            <p:spPr>
              <a:xfrm>
                <a:off x="111561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1" name="矩形 630">
                <a:extLst>
                  <a:ext uri="{FF2B5EF4-FFF2-40B4-BE49-F238E27FC236}">
                    <a16:creationId xmlns:a16="http://schemas.microsoft.com/office/drawing/2014/main" id="{4CECD80A-A548-42FB-B58F-6DBB62DBC09F}"/>
                  </a:ext>
                </a:extLst>
              </p:cNvPr>
              <p:cNvSpPr/>
              <p:nvPr/>
            </p:nvSpPr>
            <p:spPr>
              <a:xfrm>
                <a:off x="125963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2" name="矩形 631">
                <a:extLst>
                  <a:ext uri="{FF2B5EF4-FFF2-40B4-BE49-F238E27FC236}">
                    <a16:creationId xmlns:a16="http://schemas.microsoft.com/office/drawing/2014/main" id="{2CE0A82C-7DD2-4126-8C2C-24631123215F}"/>
                  </a:ext>
                </a:extLst>
              </p:cNvPr>
              <p:cNvSpPr/>
              <p:nvPr/>
            </p:nvSpPr>
            <p:spPr>
              <a:xfrm>
                <a:off x="140364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3" name="矩形 632">
                <a:extLst>
                  <a:ext uri="{FF2B5EF4-FFF2-40B4-BE49-F238E27FC236}">
                    <a16:creationId xmlns:a16="http://schemas.microsoft.com/office/drawing/2014/main" id="{7DC7118A-5C15-48EE-9779-A4A8DB2DEDDA}"/>
                  </a:ext>
                </a:extLst>
              </p:cNvPr>
              <p:cNvSpPr/>
              <p:nvPr/>
            </p:nvSpPr>
            <p:spPr>
              <a:xfrm>
                <a:off x="154766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4" name="矩形 633">
                <a:extLst>
                  <a:ext uri="{FF2B5EF4-FFF2-40B4-BE49-F238E27FC236}">
                    <a16:creationId xmlns:a16="http://schemas.microsoft.com/office/drawing/2014/main" id="{6BDE2D12-0187-40F6-8E6E-C63853F7FCD8}"/>
                  </a:ext>
                </a:extLst>
              </p:cNvPr>
              <p:cNvSpPr/>
              <p:nvPr/>
            </p:nvSpPr>
            <p:spPr>
              <a:xfrm>
                <a:off x="169168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5" name="矩形 634">
                <a:extLst>
                  <a:ext uri="{FF2B5EF4-FFF2-40B4-BE49-F238E27FC236}">
                    <a16:creationId xmlns:a16="http://schemas.microsoft.com/office/drawing/2014/main" id="{608078D1-9FD0-4900-9841-42FDC6C07A6D}"/>
                  </a:ext>
                </a:extLst>
              </p:cNvPr>
              <p:cNvSpPr/>
              <p:nvPr/>
            </p:nvSpPr>
            <p:spPr>
              <a:xfrm>
                <a:off x="183569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6" name="矩形 635">
                <a:extLst>
                  <a:ext uri="{FF2B5EF4-FFF2-40B4-BE49-F238E27FC236}">
                    <a16:creationId xmlns:a16="http://schemas.microsoft.com/office/drawing/2014/main" id="{98DD9FE2-5C23-418E-BD7A-1CCFA6D7077A}"/>
                  </a:ext>
                </a:extLst>
              </p:cNvPr>
              <p:cNvSpPr/>
              <p:nvPr/>
            </p:nvSpPr>
            <p:spPr>
              <a:xfrm>
                <a:off x="169168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7" name="矩形 636">
                <a:extLst>
                  <a:ext uri="{FF2B5EF4-FFF2-40B4-BE49-F238E27FC236}">
                    <a16:creationId xmlns:a16="http://schemas.microsoft.com/office/drawing/2014/main" id="{657EDC43-22A8-4F40-9311-808EB79A8C99}"/>
                  </a:ext>
                </a:extLst>
              </p:cNvPr>
              <p:cNvSpPr/>
              <p:nvPr/>
            </p:nvSpPr>
            <p:spPr>
              <a:xfrm>
                <a:off x="183569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8" name="矩形 637">
                <a:extLst>
                  <a:ext uri="{FF2B5EF4-FFF2-40B4-BE49-F238E27FC236}">
                    <a16:creationId xmlns:a16="http://schemas.microsoft.com/office/drawing/2014/main" id="{15E90DA7-C04F-41A0-9574-81134F9D7D44}"/>
                  </a:ext>
                </a:extLst>
              </p:cNvPr>
              <p:cNvSpPr/>
              <p:nvPr/>
            </p:nvSpPr>
            <p:spPr>
              <a:xfrm>
                <a:off x="197971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9" name="矩形 638">
                <a:extLst>
                  <a:ext uri="{FF2B5EF4-FFF2-40B4-BE49-F238E27FC236}">
                    <a16:creationId xmlns:a16="http://schemas.microsoft.com/office/drawing/2014/main" id="{3B2D2F06-126D-4B54-A405-D2712589F125}"/>
                  </a:ext>
                </a:extLst>
              </p:cNvPr>
              <p:cNvSpPr/>
              <p:nvPr/>
            </p:nvSpPr>
            <p:spPr>
              <a:xfrm>
                <a:off x="212372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0" name="矩形 639">
                <a:extLst>
                  <a:ext uri="{FF2B5EF4-FFF2-40B4-BE49-F238E27FC236}">
                    <a16:creationId xmlns:a16="http://schemas.microsoft.com/office/drawing/2014/main" id="{4BB466F5-B532-4791-B395-F56FF4E7ACFE}"/>
                  </a:ext>
                </a:extLst>
              </p:cNvPr>
              <p:cNvSpPr/>
              <p:nvPr/>
            </p:nvSpPr>
            <p:spPr>
              <a:xfrm>
                <a:off x="197971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1" name="矩形 640">
                <a:extLst>
                  <a:ext uri="{FF2B5EF4-FFF2-40B4-BE49-F238E27FC236}">
                    <a16:creationId xmlns:a16="http://schemas.microsoft.com/office/drawing/2014/main" id="{24B43C95-F1ED-4C20-87C6-5E65CC836215}"/>
                  </a:ext>
                </a:extLst>
              </p:cNvPr>
              <p:cNvSpPr/>
              <p:nvPr/>
            </p:nvSpPr>
            <p:spPr>
              <a:xfrm>
                <a:off x="212372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2" name="矩形 641">
                <a:extLst>
                  <a:ext uri="{FF2B5EF4-FFF2-40B4-BE49-F238E27FC236}">
                    <a16:creationId xmlns:a16="http://schemas.microsoft.com/office/drawing/2014/main" id="{241CA24C-0956-4F1D-B15E-35BE596DCAA8}"/>
                  </a:ext>
                </a:extLst>
              </p:cNvPr>
              <p:cNvSpPr/>
              <p:nvPr/>
            </p:nvSpPr>
            <p:spPr>
              <a:xfrm>
                <a:off x="169168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3" name="矩形 642">
                <a:extLst>
                  <a:ext uri="{FF2B5EF4-FFF2-40B4-BE49-F238E27FC236}">
                    <a16:creationId xmlns:a16="http://schemas.microsoft.com/office/drawing/2014/main" id="{9A1E5EA2-373A-476C-86E0-9ACD6EA3CAAA}"/>
                  </a:ext>
                </a:extLst>
              </p:cNvPr>
              <p:cNvSpPr/>
              <p:nvPr/>
            </p:nvSpPr>
            <p:spPr>
              <a:xfrm>
                <a:off x="183569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4" name="矩形 643">
                <a:extLst>
                  <a:ext uri="{FF2B5EF4-FFF2-40B4-BE49-F238E27FC236}">
                    <a16:creationId xmlns:a16="http://schemas.microsoft.com/office/drawing/2014/main" id="{45D96586-3771-43F6-A740-F61ACA937821}"/>
                  </a:ext>
                </a:extLst>
              </p:cNvPr>
              <p:cNvSpPr/>
              <p:nvPr/>
            </p:nvSpPr>
            <p:spPr>
              <a:xfrm>
                <a:off x="197971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5" name="矩形 644">
                <a:extLst>
                  <a:ext uri="{FF2B5EF4-FFF2-40B4-BE49-F238E27FC236}">
                    <a16:creationId xmlns:a16="http://schemas.microsoft.com/office/drawing/2014/main" id="{A23711F3-DB46-45F3-9231-F6B4B283FBD9}"/>
                  </a:ext>
                </a:extLst>
              </p:cNvPr>
              <p:cNvSpPr/>
              <p:nvPr/>
            </p:nvSpPr>
            <p:spPr>
              <a:xfrm>
                <a:off x="212372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6" name="矩形 645">
                <a:extLst>
                  <a:ext uri="{FF2B5EF4-FFF2-40B4-BE49-F238E27FC236}">
                    <a16:creationId xmlns:a16="http://schemas.microsoft.com/office/drawing/2014/main" id="{CE4533C0-AA77-4C8C-AFD5-3C19DE116503}"/>
                  </a:ext>
                </a:extLst>
              </p:cNvPr>
              <p:cNvSpPr/>
              <p:nvPr/>
            </p:nvSpPr>
            <p:spPr>
              <a:xfrm>
                <a:off x="226774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7" name="矩形 646">
                <a:extLst>
                  <a:ext uri="{FF2B5EF4-FFF2-40B4-BE49-F238E27FC236}">
                    <a16:creationId xmlns:a16="http://schemas.microsoft.com/office/drawing/2014/main" id="{3DCBD309-F953-486D-B2DD-A85003CFF3F4}"/>
                  </a:ext>
                </a:extLst>
              </p:cNvPr>
              <p:cNvSpPr/>
              <p:nvPr/>
            </p:nvSpPr>
            <p:spPr>
              <a:xfrm>
                <a:off x="241176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8" name="矩形 647">
                <a:extLst>
                  <a:ext uri="{FF2B5EF4-FFF2-40B4-BE49-F238E27FC236}">
                    <a16:creationId xmlns:a16="http://schemas.microsoft.com/office/drawing/2014/main" id="{45E8AEAE-E1DD-4A1A-93D5-56F047112FC3}"/>
                  </a:ext>
                </a:extLst>
              </p:cNvPr>
              <p:cNvSpPr/>
              <p:nvPr/>
            </p:nvSpPr>
            <p:spPr>
              <a:xfrm>
                <a:off x="226774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9" name="矩形 648">
                <a:extLst>
                  <a:ext uri="{FF2B5EF4-FFF2-40B4-BE49-F238E27FC236}">
                    <a16:creationId xmlns:a16="http://schemas.microsoft.com/office/drawing/2014/main" id="{BD96130C-14B7-48D5-AFDF-A4E9AA74192A}"/>
                  </a:ext>
                </a:extLst>
              </p:cNvPr>
              <p:cNvSpPr/>
              <p:nvPr/>
            </p:nvSpPr>
            <p:spPr>
              <a:xfrm>
                <a:off x="241176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0" name="矩形 649">
                <a:extLst>
                  <a:ext uri="{FF2B5EF4-FFF2-40B4-BE49-F238E27FC236}">
                    <a16:creationId xmlns:a16="http://schemas.microsoft.com/office/drawing/2014/main" id="{B329405E-8A1A-432E-8A4D-B9B3E77D022B}"/>
                  </a:ext>
                </a:extLst>
              </p:cNvPr>
              <p:cNvSpPr/>
              <p:nvPr/>
            </p:nvSpPr>
            <p:spPr>
              <a:xfrm>
                <a:off x="255577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1" name="矩形 650">
                <a:extLst>
                  <a:ext uri="{FF2B5EF4-FFF2-40B4-BE49-F238E27FC236}">
                    <a16:creationId xmlns:a16="http://schemas.microsoft.com/office/drawing/2014/main" id="{831BDA00-5C2E-4939-957F-5923F6427CFA}"/>
                  </a:ext>
                </a:extLst>
              </p:cNvPr>
              <p:cNvSpPr/>
              <p:nvPr/>
            </p:nvSpPr>
            <p:spPr>
              <a:xfrm>
                <a:off x="269979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2" name="矩形 651">
                <a:extLst>
                  <a:ext uri="{FF2B5EF4-FFF2-40B4-BE49-F238E27FC236}">
                    <a16:creationId xmlns:a16="http://schemas.microsoft.com/office/drawing/2014/main" id="{16702B04-6D46-4E9C-8430-239F4C9F6A74}"/>
                  </a:ext>
                </a:extLst>
              </p:cNvPr>
              <p:cNvSpPr/>
              <p:nvPr/>
            </p:nvSpPr>
            <p:spPr>
              <a:xfrm>
                <a:off x="255577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3" name="矩形 652">
                <a:extLst>
                  <a:ext uri="{FF2B5EF4-FFF2-40B4-BE49-F238E27FC236}">
                    <a16:creationId xmlns:a16="http://schemas.microsoft.com/office/drawing/2014/main" id="{8609ED54-23E8-40FD-A73C-62C033882572}"/>
                  </a:ext>
                </a:extLst>
              </p:cNvPr>
              <p:cNvSpPr/>
              <p:nvPr/>
            </p:nvSpPr>
            <p:spPr>
              <a:xfrm>
                <a:off x="269979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4" name="矩形 653">
                <a:extLst>
                  <a:ext uri="{FF2B5EF4-FFF2-40B4-BE49-F238E27FC236}">
                    <a16:creationId xmlns:a16="http://schemas.microsoft.com/office/drawing/2014/main" id="{A2FA4F25-69DA-43BD-B7ED-F1F5895B4A2B}"/>
                  </a:ext>
                </a:extLst>
              </p:cNvPr>
              <p:cNvSpPr/>
              <p:nvPr/>
            </p:nvSpPr>
            <p:spPr>
              <a:xfrm>
                <a:off x="226774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5" name="矩形 654">
                <a:extLst>
                  <a:ext uri="{FF2B5EF4-FFF2-40B4-BE49-F238E27FC236}">
                    <a16:creationId xmlns:a16="http://schemas.microsoft.com/office/drawing/2014/main" id="{E3E1CD36-ABEB-4B00-8E8D-9B1B6C0C7EA0}"/>
                  </a:ext>
                </a:extLst>
              </p:cNvPr>
              <p:cNvSpPr/>
              <p:nvPr/>
            </p:nvSpPr>
            <p:spPr>
              <a:xfrm>
                <a:off x="241176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6" name="矩形 655">
                <a:extLst>
                  <a:ext uri="{FF2B5EF4-FFF2-40B4-BE49-F238E27FC236}">
                    <a16:creationId xmlns:a16="http://schemas.microsoft.com/office/drawing/2014/main" id="{47FCA6E6-F1CE-49F0-B274-41F0BBDDFA24}"/>
                  </a:ext>
                </a:extLst>
              </p:cNvPr>
              <p:cNvSpPr/>
              <p:nvPr/>
            </p:nvSpPr>
            <p:spPr>
              <a:xfrm>
                <a:off x="226774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7" name="矩形 656">
                <a:extLst>
                  <a:ext uri="{FF2B5EF4-FFF2-40B4-BE49-F238E27FC236}">
                    <a16:creationId xmlns:a16="http://schemas.microsoft.com/office/drawing/2014/main" id="{04F6FAA1-9AA3-4B66-AA17-2140A630F4F3}"/>
                  </a:ext>
                </a:extLst>
              </p:cNvPr>
              <p:cNvSpPr/>
              <p:nvPr/>
            </p:nvSpPr>
            <p:spPr>
              <a:xfrm>
                <a:off x="241176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8" name="矩形 657">
                <a:extLst>
                  <a:ext uri="{FF2B5EF4-FFF2-40B4-BE49-F238E27FC236}">
                    <a16:creationId xmlns:a16="http://schemas.microsoft.com/office/drawing/2014/main" id="{C169B481-37FC-4C16-9B86-2291DA398147}"/>
                  </a:ext>
                </a:extLst>
              </p:cNvPr>
              <p:cNvSpPr/>
              <p:nvPr/>
            </p:nvSpPr>
            <p:spPr>
              <a:xfrm>
                <a:off x="255577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9" name="矩形 658">
                <a:extLst>
                  <a:ext uri="{FF2B5EF4-FFF2-40B4-BE49-F238E27FC236}">
                    <a16:creationId xmlns:a16="http://schemas.microsoft.com/office/drawing/2014/main" id="{6C37D2C5-4715-424E-A334-F2CCBC089F98}"/>
                  </a:ext>
                </a:extLst>
              </p:cNvPr>
              <p:cNvSpPr/>
              <p:nvPr/>
            </p:nvSpPr>
            <p:spPr>
              <a:xfrm>
                <a:off x="269979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0" name="矩形 659">
                <a:extLst>
                  <a:ext uri="{FF2B5EF4-FFF2-40B4-BE49-F238E27FC236}">
                    <a16:creationId xmlns:a16="http://schemas.microsoft.com/office/drawing/2014/main" id="{FAB807CF-C96E-42C5-8CC6-EA1091CF80D6}"/>
                  </a:ext>
                </a:extLst>
              </p:cNvPr>
              <p:cNvSpPr/>
              <p:nvPr/>
            </p:nvSpPr>
            <p:spPr>
              <a:xfrm>
                <a:off x="255577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1" name="矩形 660">
                <a:extLst>
                  <a:ext uri="{FF2B5EF4-FFF2-40B4-BE49-F238E27FC236}">
                    <a16:creationId xmlns:a16="http://schemas.microsoft.com/office/drawing/2014/main" id="{51B96CE6-F2D3-4D8D-A980-E9FD57592923}"/>
                  </a:ext>
                </a:extLst>
              </p:cNvPr>
              <p:cNvSpPr/>
              <p:nvPr/>
            </p:nvSpPr>
            <p:spPr>
              <a:xfrm>
                <a:off x="269979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2" name="矩形 661">
                <a:extLst>
                  <a:ext uri="{FF2B5EF4-FFF2-40B4-BE49-F238E27FC236}">
                    <a16:creationId xmlns:a16="http://schemas.microsoft.com/office/drawing/2014/main" id="{5A7F1989-988E-4B1E-9C6B-22D527ECC66B}"/>
                  </a:ext>
                </a:extLst>
              </p:cNvPr>
              <p:cNvSpPr/>
              <p:nvPr/>
            </p:nvSpPr>
            <p:spPr>
              <a:xfrm>
                <a:off x="284380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3" name="矩形 662">
                <a:extLst>
                  <a:ext uri="{FF2B5EF4-FFF2-40B4-BE49-F238E27FC236}">
                    <a16:creationId xmlns:a16="http://schemas.microsoft.com/office/drawing/2014/main" id="{7967D0D8-7C09-413E-B7A5-56E9827E0D6A}"/>
                  </a:ext>
                </a:extLst>
              </p:cNvPr>
              <p:cNvSpPr/>
              <p:nvPr/>
            </p:nvSpPr>
            <p:spPr>
              <a:xfrm>
                <a:off x="298782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4" name="矩形 663">
                <a:extLst>
                  <a:ext uri="{FF2B5EF4-FFF2-40B4-BE49-F238E27FC236}">
                    <a16:creationId xmlns:a16="http://schemas.microsoft.com/office/drawing/2014/main" id="{9E95ADF2-5CF3-4EA3-9551-F39FEDA10F53}"/>
                  </a:ext>
                </a:extLst>
              </p:cNvPr>
              <p:cNvSpPr/>
              <p:nvPr/>
            </p:nvSpPr>
            <p:spPr>
              <a:xfrm>
                <a:off x="284380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5" name="矩形 664">
                <a:extLst>
                  <a:ext uri="{FF2B5EF4-FFF2-40B4-BE49-F238E27FC236}">
                    <a16:creationId xmlns:a16="http://schemas.microsoft.com/office/drawing/2014/main" id="{4296072D-E6E1-4567-B89F-FD557406A4C3}"/>
                  </a:ext>
                </a:extLst>
              </p:cNvPr>
              <p:cNvSpPr/>
              <p:nvPr/>
            </p:nvSpPr>
            <p:spPr>
              <a:xfrm>
                <a:off x="298782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6" name="矩形 665">
                <a:extLst>
                  <a:ext uri="{FF2B5EF4-FFF2-40B4-BE49-F238E27FC236}">
                    <a16:creationId xmlns:a16="http://schemas.microsoft.com/office/drawing/2014/main" id="{6E187029-4022-4DD4-9EB2-D60056226D16}"/>
                  </a:ext>
                </a:extLst>
              </p:cNvPr>
              <p:cNvSpPr/>
              <p:nvPr/>
            </p:nvSpPr>
            <p:spPr>
              <a:xfrm>
                <a:off x="313184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7" name="矩形 666">
                <a:extLst>
                  <a:ext uri="{FF2B5EF4-FFF2-40B4-BE49-F238E27FC236}">
                    <a16:creationId xmlns:a16="http://schemas.microsoft.com/office/drawing/2014/main" id="{1FDD8525-7BF0-4132-B793-20E3BFC4282D}"/>
                  </a:ext>
                </a:extLst>
              </p:cNvPr>
              <p:cNvSpPr/>
              <p:nvPr/>
            </p:nvSpPr>
            <p:spPr>
              <a:xfrm>
                <a:off x="313184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8" name="矩形 667">
                <a:extLst>
                  <a:ext uri="{FF2B5EF4-FFF2-40B4-BE49-F238E27FC236}">
                    <a16:creationId xmlns:a16="http://schemas.microsoft.com/office/drawing/2014/main" id="{3E94DFA2-E9E6-4897-8C2B-1D573B454881}"/>
                  </a:ext>
                </a:extLst>
              </p:cNvPr>
              <p:cNvSpPr/>
              <p:nvPr/>
            </p:nvSpPr>
            <p:spPr>
              <a:xfrm>
                <a:off x="284380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9" name="矩形 668">
                <a:extLst>
                  <a:ext uri="{FF2B5EF4-FFF2-40B4-BE49-F238E27FC236}">
                    <a16:creationId xmlns:a16="http://schemas.microsoft.com/office/drawing/2014/main" id="{CC29882D-49AD-45F8-8F04-93DD0C0A6ADC}"/>
                  </a:ext>
                </a:extLst>
              </p:cNvPr>
              <p:cNvSpPr/>
              <p:nvPr/>
            </p:nvSpPr>
            <p:spPr>
              <a:xfrm>
                <a:off x="298782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0" name="矩形 669">
                <a:extLst>
                  <a:ext uri="{FF2B5EF4-FFF2-40B4-BE49-F238E27FC236}">
                    <a16:creationId xmlns:a16="http://schemas.microsoft.com/office/drawing/2014/main" id="{5C7524D4-36C6-4C41-B11E-60403DA5260B}"/>
                  </a:ext>
                </a:extLst>
              </p:cNvPr>
              <p:cNvSpPr/>
              <p:nvPr/>
            </p:nvSpPr>
            <p:spPr>
              <a:xfrm>
                <a:off x="284380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1" name="矩形 670">
                <a:extLst>
                  <a:ext uri="{FF2B5EF4-FFF2-40B4-BE49-F238E27FC236}">
                    <a16:creationId xmlns:a16="http://schemas.microsoft.com/office/drawing/2014/main" id="{43F5369F-1E8F-47A6-9C6C-45B4B736A691}"/>
                  </a:ext>
                </a:extLst>
              </p:cNvPr>
              <p:cNvSpPr/>
              <p:nvPr/>
            </p:nvSpPr>
            <p:spPr>
              <a:xfrm>
                <a:off x="298782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2" name="矩形 671">
                <a:extLst>
                  <a:ext uri="{FF2B5EF4-FFF2-40B4-BE49-F238E27FC236}">
                    <a16:creationId xmlns:a16="http://schemas.microsoft.com/office/drawing/2014/main" id="{FD6188C0-4BF8-49CB-87D8-D6BD3ED5BF23}"/>
                  </a:ext>
                </a:extLst>
              </p:cNvPr>
              <p:cNvSpPr/>
              <p:nvPr/>
            </p:nvSpPr>
            <p:spPr>
              <a:xfrm>
                <a:off x="313184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3" name="矩形 672">
                <a:extLst>
                  <a:ext uri="{FF2B5EF4-FFF2-40B4-BE49-F238E27FC236}">
                    <a16:creationId xmlns:a16="http://schemas.microsoft.com/office/drawing/2014/main" id="{B9D08E2A-B108-4173-B066-1C410B800014}"/>
                  </a:ext>
                </a:extLst>
              </p:cNvPr>
              <p:cNvSpPr/>
              <p:nvPr/>
            </p:nvSpPr>
            <p:spPr>
              <a:xfrm>
                <a:off x="313184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4" name="矩形 673">
                <a:extLst>
                  <a:ext uri="{FF2B5EF4-FFF2-40B4-BE49-F238E27FC236}">
                    <a16:creationId xmlns:a16="http://schemas.microsoft.com/office/drawing/2014/main" id="{F56578EB-289B-4E96-91C6-8DEA19F16705}"/>
                  </a:ext>
                </a:extLst>
              </p:cNvPr>
              <p:cNvSpPr/>
              <p:nvPr/>
            </p:nvSpPr>
            <p:spPr>
              <a:xfrm>
                <a:off x="226774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5" name="矩形 674">
                <a:extLst>
                  <a:ext uri="{FF2B5EF4-FFF2-40B4-BE49-F238E27FC236}">
                    <a16:creationId xmlns:a16="http://schemas.microsoft.com/office/drawing/2014/main" id="{7BC36EB8-D550-4BDF-A492-BD15B03FEEC7}"/>
                  </a:ext>
                </a:extLst>
              </p:cNvPr>
              <p:cNvSpPr/>
              <p:nvPr/>
            </p:nvSpPr>
            <p:spPr>
              <a:xfrm>
                <a:off x="241176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6" name="矩形 675">
                <a:extLst>
                  <a:ext uri="{FF2B5EF4-FFF2-40B4-BE49-F238E27FC236}">
                    <a16:creationId xmlns:a16="http://schemas.microsoft.com/office/drawing/2014/main" id="{947E6FF5-025E-474C-9E21-9573F481664E}"/>
                  </a:ext>
                </a:extLst>
              </p:cNvPr>
              <p:cNvSpPr/>
              <p:nvPr/>
            </p:nvSpPr>
            <p:spPr>
              <a:xfrm>
                <a:off x="226774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7" name="矩形 676">
                <a:extLst>
                  <a:ext uri="{FF2B5EF4-FFF2-40B4-BE49-F238E27FC236}">
                    <a16:creationId xmlns:a16="http://schemas.microsoft.com/office/drawing/2014/main" id="{E0E34AF8-991F-43A6-BCE1-90CFCF0F1145}"/>
                  </a:ext>
                </a:extLst>
              </p:cNvPr>
              <p:cNvSpPr/>
              <p:nvPr/>
            </p:nvSpPr>
            <p:spPr>
              <a:xfrm>
                <a:off x="241176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8" name="矩形 677">
                <a:extLst>
                  <a:ext uri="{FF2B5EF4-FFF2-40B4-BE49-F238E27FC236}">
                    <a16:creationId xmlns:a16="http://schemas.microsoft.com/office/drawing/2014/main" id="{D47D3E8D-2016-4660-ABD3-FA23458C5E02}"/>
                  </a:ext>
                </a:extLst>
              </p:cNvPr>
              <p:cNvSpPr/>
              <p:nvPr/>
            </p:nvSpPr>
            <p:spPr>
              <a:xfrm>
                <a:off x="255577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9" name="矩形 678">
                <a:extLst>
                  <a:ext uri="{FF2B5EF4-FFF2-40B4-BE49-F238E27FC236}">
                    <a16:creationId xmlns:a16="http://schemas.microsoft.com/office/drawing/2014/main" id="{BC83D088-04FA-473D-A13E-30C201E85E9C}"/>
                  </a:ext>
                </a:extLst>
              </p:cNvPr>
              <p:cNvSpPr/>
              <p:nvPr/>
            </p:nvSpPr>
            <p:spPr>
              <a:xfrm>
                <a:off x="269979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0" name="矩形 679">
                <a:extLst>
                  <a:ext uri="{FF2B5EF4-FFF2-40B4-BE49-F238E27FC236}">
                    <a16:creationId xmlns:a16="http://schemas.microsoft.com/office/drawing/2014/main" id="{BA053665-2B92-4E43-A633-409CFF579201}"/>
                  </a:ext>
                </a:extLst>
              </p:cNvPr>
              <p:cNvSpPr/>
              <p:nvPr/>
            </p:nvSpPr>
            <p:spPr>
              <a:xfrm>
                <a:off x="255577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1" name="矩形 680">
                <a:extLst>
                  <a:ext uri="{FF2B5EF4-FFF2-40B4-BE49-F238E27FC236}">
                    <a16:creationId xmlns:a16="http://schemas.microsoft.com/office/drawing/2014/main" id="{3D5D7FE9-6F5D-4AA4-BA8B-07ECD1BA23CA}"/>
                  </a:ext>
                </a:extLst>
              </p:cNvPr>
              <p:cNvSpPr/>
              <p:nvPr/>
            </p:nvSpPr>
            <p:spPr>
              <a:xfrm>
                <a:off x="269979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2" name="矩形 681">
                <a:extLst>
                  <a:ext uri="{FF2B5EF4-FFF2-40B4-BE49-F238E27FC236}">
                    <a16:creationId xmlns:a16="http://schemas.microsoft.com/office/drawing/2014/main" id="{92C5AA5C-FD56-4CB7-8E83-292219063A07}"/>
                  </a:ext>
                </a:extLst>
              </p:cNvPr>
              <p:cNvSpPr/>
              <p:nvPr/>
            </p:nvSpPr>
            <p:spPr>
              <a:xfrm>
                <a:off x="226774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3" name="矩形 682">
                <a:extLst>
                  <a:ext uri="{FF2B5EF4-FFF2-40B4-BE49-F238E27FC236}">
                    <a16:creationId xmlns:a16="http://schemas.microsoft.com/office/drawing/2014/main" id="{B5C7CEEF-7F66-41BC-9F55-250CD5D72542}"/>
                  </a:ext>
                </a:extLst>
              </p:cNvPr>
              <p:cNvSpPr/>
              <p:nvPr/>
            </p:nvSpPr>
            <p:spPr>
              <a:xfrm>
                <a:off x="241176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4" name="矩形 683">
                <a:extLst>
                  <a:ext uri="{FF2B5EF4-FFF2-40B4-BE49-F238E27FC236}">
                    <a16:creationId xmlns:a16="http://schemas.microsoft.com/office/drawing/2014/main" id="{794CEF0A-CD67-4A16-BD5F-2C359BA62A8B}"/>
                  </a:ext>
                </a:extLst>
              </p:cNvPr>
              <p:cNvSpPr/>
              <p:nvPr/>
            </p:nvSpPr>
            <p:spPr>
              <a:xfrm>
                <a:off x="255577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5" name="矩形 684">
                <a:extLst>
                  <a:ext uri="{FF2B5EF4-FFF2-40B4-BE49-F238E27FC236}">
                    <a16:creationId xmlns:a16="http://schemas.microsoft.com/office/drawing/2014/main" id="{C3817D9E-8AAC-438C-8F5B-F5DEE4C91C45}"/>
                  </a:ext>
                </a:extLst>
              </p:cNvPr>
              <p:cNvSpPr/>
              <p:nvPr/>
            </p:nvSpPr>
            <p:spPr>
              <a:xfrm>
                <a:off x="269979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6" name="矩形 685">
                <a:extLst>
                  <a:ext uri="{FF2B5EF4-FFF2-40B4-BE49-F238E27FC236}">
                    <a16:creationId xmlns:a16="http://schemas.microsoft.com/office/drawing/2014/main" id="{681B3161-5097-411E-B990-79E7CEE8F708}"/>
                  </a:ext>
                </a:extLst>
              </p:cNvPr>
              <p:cNvSpPr/>
              <p:nvPr/>
            </p:nvSpPr>
            <p:spPr>
              <a:xfrm>
                <a:off x="284380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7" name="矩形 686">
                <a:extLst>
                  <a:ext uri="{FF2B5EF4-FFF2-40B4-BE49-F238E27FC236}">
                    <a16:creationId xmlns:a16="http://schemas.microsoft.com/office/drawing/2014/main" id="{C0914586-33DB-41F2-9F83-E1129FD7B782}"/>
                  </a:ext>
                </a:extLst>
              </p:cNvPr>
              <p:cNvSpPr/>
              <p:nvPr/>
            </p:nvSpPr>
            <p:spPr>
              <a:xfrm>
                <a:off x="298782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8" name="矩形 687">
                <a:extLst>
                  <a:ext uri="{FF2B5EF4-FFF2-40B4-BE49-F238E27FC236}">
                    <a16:creationId xmlns:a16="http://schemas.microsoft.com/office/drawing/2014/main" id="{3A66ACD3-DB09-4CC1-9F7B-1235560B5C24}"/>
                  </a:ext>
                </a:extLst>
              </p:cNvPr>
              <p:cNvSpPr/>
              <p:nvPr/>
            </p:nvSpPr>
            <p:spPr>
              <a:xfrm>
                <a:off x="284380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9" name="矩形 688">
                <a:extLst>
                  <a:ext uri="{FF2B5EF4-FFF2-40B4-BE49-F238E27FC236}">
                    <a16:creationId xmlns:a16="http://schemas.microsoft.com/office/drawing/2014/main" id="{8B514B60-AB8F-4C75-BDA1-FB089D93ADF3}"/>
                  </a:ext>
                </a:extLst>
              </p:cNvPr>
              <p:cNvSpPr/>
              <p:nvPr/>
            </p:nvSpPr>
            <p:spPr>
              <a:xfrm>
                <a:off x="298782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0" name="矩形 689">
                <a:extLst>
                  <a:ext uri="{FF2B5EF4-FFF2-40B4-BE49-F238E27FC236}">
                    <a16:creationId xmlns:a16="http://schemas.microsoft.com/office/drawing/2014/main" id="{FBFAE3C5-C56A-42BE-9B51-85FC5E02EBDC}"/>
                  </a:ext>
                </a:extLst>
              </p:cNvPr>
              <p:cNvSpPr/>
              <p:nvPr/>
            </p:nvSpPr>
            <p:spPr>
              <a:xfrm>
                <a:off x="313184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1" name="矩形 690">
                <a:extLst>
                  <a:ext uri="{FF2B5EF4-FFF2-40B4-BE49-F238E27FC236}">
                    <a16:creationId xmlns:a16="http://schemas.microsoft.com/office/drawing/2014/main" id="{72F32A3C-C86A-435F-AA0D-CD8D1C0F2121}"/>
                  </a:ext>
                </a:extLst>
              </p:cNvPr>
              <p:cNvSpPr/>
              <p:nvPr/>
            </p:nvSpPr>
            <p:spPr>
              <a:xfrm>
                <a:off x="313184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2" name="矩形 691">
                <a:extLst>
                  <a:ext uri="{FF2B5EF4-FFF2-40B4-BE49-F238E27FC236}">
                    <a16:creationId xmlns:a16="http://schemas.microsoft.com/office/drawing/2014/main" id="{7BF08870-D41F-4DF1-BE9E-8A50CEFBB70E}"/>
                  </a:ext>
                </a:extLst>
              </p:cNvPr>
              <p:cNvSpPr/>
              <p:nvPr/>
            </p:nvSpPr>
            <p:spPr>
              <a:xfrm>
                <a:off x="284380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3" name="矩形 692">
                <a:extLst>
                  <a:ext uri="{FF2B5EF4-FFF2-40B4-BE49-F238E27FC236}">
                    <a16:creationId xmlns:a16="http://schemas.microsoft.com/office/drawing/2014/main" id="{FE25957B-8600-4C70-BCCD-A54D0E0DF5E7}"/>
                  </a:ext>
                </a:extLst>
              </p:cNvPr>
              <p:cNvSpPr/>
              <p:nvPr/>
            </p:nvSpPr>
            <p:spPr>
              <a:xfrm>
                <a:off x="298782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4" name="矩形 693">
                <a:extLst>
                  <a:ext uri="{FF2B5EF4-FFF2-40B4-BE49-F238E27FC236}">
                    <a16:creationId xmlns:a16="http://schemas.microsoft.com/office/drawing/2014/main" id="{5BBEA33B-3DFD-487D-9387-4ABA38589BCE}"/>
                  </a:ext>
                </a:extLst>
              </p:cNvPr>
              <p:cNvSpPr/>
              <p:nvPr/>
            </p:nvSpPr>
            <p:spPr>
              <a:xfrm>
                <a:off x="313184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505">
              <a:extLst>
                <a:ext uri="{FF2B5EF4-FFF2-40B4-BE49-F238E27FC236}">
                  <a16:creationId xmlns:a16="http://schemas.microsoft.com/office/drawing/2014/main" id="{2E5A5362-7E86-4981-9017-88E65EE0532C}"/>
                </a:ext>
              </a:extLst>
            </p:cNvPr>
            <p:cNvGrpSpPr/>
            <p:nvPr/>
          </p:nvGrpSpPr>
          <p:grpSpPr>
            <a:xfrm>
              <a:off x="5004048" y="4365104"/>
              <a:ext cx="2016224" cy="2016224"/>
              <a:chOff x="1115616" y="4293096"/>
              <a:chExt cx="2160240" cy="2160240"/>
            </a:xfrm>
            <a:solidFill>
              <a:srgbClr val="00B050">
                <a:alpha val="50000"/>
              </a:srgbClr>
            </a:solidFill>
          </p:grpSpPr>
          <p:sp>
            <p:nvSpPr>
              <p:cNvPr id="245" name="矩形 244">
                <a:extLst>
                  <a:ext uri="{FF2B5EF4-FFF2-40B4-BE49-F238E27FC236}">
                    <a16:creationId xmlns:a16="http://schemas.microsoft.com/office/drawing/2014/main" id="{9F100494-DFD6-467A-AA05-9D3690A575B4}"/>
                  </a:ext>
                </a:extLst>
              </p:cNvPr>
              <p:cNvSpPr/>
              <p:nvPr/>
            </p:nvSpPr>
            <p:spPr>
              <a:xfrm>
                <a:off x="111561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6" name="矩形 245">
                <a:extLst>
                  <a:ext uri="{FF2B5EF4-FFF2-40B4-BE49-F238E27FC236}">
                    <a16:creationId xmlns:a16="http://schemas.microsoft.com/office/drawing/2014/main" id="{288D8165-A9C0-4130-B127-2FA48825827C}"/>
                  </a:ext>
                </a:extLst>
              </p:cNvPr>
              <p:cNvSpPr/>
              <p:nvPr/>
            </p:nvSpPr>
            <p:spPr>
              <a:xfrm>
                <a:off x="125963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7" name="矩形 246">
                <a:extLst>
                  <a:ext uri="{FF2B5EF4-FFF2-40B4-BE49-F238E27FC236}">
                    <a16:creationId xmlns:a16="http://schemas.microsoft.com/office/drawing/2014/main" id="{E28E37D4-1AF8-4840-B193-F0FCB70E7F4B}"/>
                  </a:ext>
                </a:extLst>
              </p:cNvPr>
              <p:cNvSpPr/>
              <p:nvPr/>
            </p:nvSpPr>
            <p:spPr>
              <a:xfrm>
                <a:off x="111561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8" name="矩形 247">
                <a:extLst>
                  <a:ext uri="{FF2B5EF4-FFF2-40B4-BE49-F238E27FC236}">
                    <a16:creationId xmlns:a16="http://schemas.microsoft.com/office/drawing/2014/main" id="{98252D35-A115-405E-93B3-9436DD29BD3A}"/>
                  </a:ext>
                </a:extLst>
              </p:cNvPr>
              <p:cNvSpPr/>
              <p:nvPr/>
            </p:nvSpPr>
            <p:spPr>
              <a:xfrm>
                <a:off x="125963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9" name="矩形 248">
                <a:extLst>
                  <a:ext uri="{FF2B5EF4-FFF2-40B4-BE49-F238E27FC236}">
                    <a16:creationId xmlns:a16="http://schemas.microsoft.com/office/drawing/2014/main" id="{20084C0F-89BC-4813-8776-B5D804990800}"/>
                  </a:ext>
                </a:extLst>
              </p:cNvPr>
              <p:cNvSpPr/>
              <p:nvPr/>
            </p:nvSpPr>
            <p:spPr>
              <a:xfrm>
                <a:off x="140364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0" name="矩形 249">
                <a:extLst>
                  <a:ext uri="{FF2B5EF4-FFF2-40B4-BE49-F238E27FC236}">
                    <a16:creationId xmlns:a16="http://schemas.microsoft.com/office/drawing/2014/main" id="{F6508FF3-49CB-4EBA-B35A-E09D2A08A853}"/>
                  </a:ext>
                </a:extLst>
              </p:cNvPr>
              <p:cNvSpPr/>
              <p:nvPr/>
            </p:nvSpPr>
            <p:spPr>
              <a:xfrm>
                <a:off x="154766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1" name="矩形 250">
                <a:extLst>
                  <a:ext uri="{FF2B5EF4-FFF2-40B4-BE49-F238E27FC236}">
                    <a16:creationId xmlns:a16="http://schemas.microsoft.com/office/drawing/2014/main" id="{9C79126F-AD25-4460-99DF-6E5A3B30684F}"/>
                  </a:ext>
                </a:extLst>
              </p:cNvPr>
              <p:cNvSpPr/>
              <p:nvPr/>
            </p:nvSpPr>
            <p:spPr>
              <a:xfrm>
                <a:off x="140364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2" name="矩形 251">
                <a:extLst>
                  <a:ext uri="{FF2B5EF4-FFF2-40B4-BE49-F238E27FC236}">
                    <a16:creationId xmlns:a16="http://schemas.microsoft.com/office/drawing/2014/main" id="{40E7DC13-5C70-446E-B09E-A724B4A498C4}"/>
                  </a:ext>
                </a:extLst>
              </p:cNvPr>
              <p:cNvSpPr/>
              <p:nvPr/>
            </p:nvSpPr>
            <p:spPr>
              <a:xfrm>
                <a:off x="154766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3" name="矩形 252">
                <a:extLst>
                  <a:ext uri="{FF2B5EF4-FFF2-40B4-BE49-F238E27FC236}">
                    <a16:creationId xmlns:a16="http://schemas.microsoft.com/office/drawing/2014/main" id="{8864F777-6751-4382-BF04-60283E9BD515}"/>
                  </a:ext>
                </a:extLst>
              </p:cNvPr>
              <p:cNvSpPr/>
              <p:nvPr/>
            </p:nvSpPr>
            <p:spPr>
              <a:xfrm>
                <a:off x="111561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4" name="矩形 253">
                <a:extLst>
                  <a:ext uri="{FF2B5EF4-FFF2-40B4-BE49-F238E27FC236}">
                    <a16:creationId xmlns:a16="http://schemas.microsoft.com/office/drawing/2014/main" id="{62CF392E-9C25-4BD7-B421-E0A1617C5819}"/>
                  </a:ext>
                </a:extLst>
              </p:cNvPr>
              <p:cNvSpPr/>
              <p:nvPr/>
            </p:nvSpPr>
            <p:spPr>
              <a:xfrm>
                <a:off x="125963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5" name="矩形 254">
                <a:extLst>
                  <a:ext uri="{FF2B5EF4-FFF2-40B4-BE49-F238E27FC236}">
                    <a16:creationId xmlns:a16="http://schemas.microsoft.com/office/drawing/2014/main" id="{45176C38-1AD5-4CDB-B799-7D088E7A7B0E}"/>
                  </a:ext>
                </a:extLst>
              </p:cNvPr>
              <p:cNvSpPr/>
              <p:nvPr/>
            </p:nvSpPr>
            <p:spPr>
              <a:xfrm>
                <a:off x="111561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 name="矩形 255">
                <a:extLst>
                  <a:ext uri="{FF2B5EF4-FFF2-40B4-BE49-F238E27FC236}">
                    <a16:creationId xmlns:a16="http://schemas.microsoft.com/office/drawing/2014/main" id="{71EC3979-0889-49C4-A237-23EBFFE243A2}"/>
                  </a:ext>
                </a:extLst>
              </p:cNvPr>
              <p:cNvSpPr/>
              <p:nvPr/>
            </p:nvSpPr>
            <p:spPr>
              <a:xfrm>
                <a:off x="125963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7" name="矩形 256">
                <a:extLst>
                  <a:ext uri="{FF2B5EF4-FFF2-40B4-BE49-F238E27FC236}">
                    <a16:creationId xmlns:a16="http://schemas.microsoft.com/office/drawing/2014/main" id="{5FB08E2C-01CE-4753-87D6-FDA82A539DA0}"/>
                  </a:ext>
                </a:extLst>
              </p:cNvPr>
              <p:cNvSpPr/>
              <p:nvPr/>
            </p:nvSpPr>
            <p:spPr>
              <a:xfrm>
                <a:off x="140364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8" name="矩形 257">
                <a:extLst>
                  <a:ext uri="{FF2B5EF4-FFF2-40B4-BE49-F238E27FC236}">
                    <a16:creationId xmlns:a16="http://schemas.microsoft.com/office/drawing/2014/main" id="{051FC4EB-7521-47A4-A5F1-AD956FB272F2}"/>
                  </a:ext>
                </a:extLst>
              </p:cNvPr>
              <p:cNvSpPr/>
              <p:nvPr/>
            </p:nvSpPr>
            <p:spPr>
              <a:xfrm>
                <a:off x="154766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9" name="矩形 258">
                <a:extLst>
                  <a:ext uri="{FF2B5EF4-FFF2-40B4-BE49-F238E27FC236}">
                    <a16:creationId xmlns:a16="http://schemas.microsoft.com/office/drawing/2014/main" id="{BEA7F649-F492-483B-9905-B0301A6C228F}"/>
                  </a:ext>
                </a:extLst>
              </p:cNvPr>
              <p:cNvSpPr/>
              <p:nvPr/>
            </p:nvSpPr>
            <p:spPr>
              <a:xfrm>
                <a:off x="140364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0" name="矩形 259">
                <a:extLst>
                  <a:ext uri="{FF2B5EF4-FFF2-40B4-BE49-F238E27FC236}">
                    <a16:creationId xmlns:a16="http://schemas.microsoft.com/office/drawing/2014/main" id="{0A04B1AF-8147-4F91-93E5-B4791751E560}"/>
                  </a:ext>
                </a:extLst>
              </p:cNvPr>
              <p:cNvSpPr/>
              <p:nvPr/>
            </p:nvSpPr>
            <p:spPr>
              <a:xfrm>
                <a:off x="154766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1" name="矩形 260">
                <a:extLst>
                  <a:ext uri="{FF2B5EF4-FFF2-40B4-BE49-F238E27FC236}">
                    <a16:creationId xmlns:a16="http://schemas.microsoft.com/office/drawing/2014/main" id="{0BDFC2D8-AAF5-40B0-A277-987BD0C8D38C}"/>
                  </a:ext>
                </a:extLst>
              </p:cNvPr>
              <p:cNvSpPr/>
              <p:nvPr/>
            </p:nvSpPr>
            <p:spPr>
              <a:xfrm>
                <a:off x="169168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2" name="矩形 261">
                <a:extLst>
                  <a:ext uri="{FF2B5EF4-FFF2-40B4-BE49-F238E27FC236}">
                    <a16:creationId xmlns:a16="http://schemas.microsoft.com/office/drawing/2014/main" id="{6C776BA7-E662-4732-A32D-83B9E2D5F16F}"/>
                  </a:ext>
                </a:extLst>
              </p:cNvPr>
              <p:cNvSpPr/>
              <p:nvPr/>
            </p:nvSpPr>
            <p:spPr>
              <a:xfrm>
                <a:off x="183569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3" name="矩形 262">
                <a:extLst>
                  <a:ext uri="{FF2B5EF4-FFF2-40B4-BE49-F238E27FC236}">
                    <a16:creationId xmlns:a16="http://schemas.microsoft.com/office/drawing/2014/main" id="{E9C56D14-5536-4E46-85AD-55E084F09CDF}"/>
                  </a:ext>
                </a:extLst>
              </p:cNvPr>
              <p:cNvSpPr/>
              <p:nvPr/>
            </p:nvSpPr>
            <p:spPr>
              <a:xfrm>
                <a:off x="169168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4" name="矩形 263">
                <a:extLst>
                  <a:ext uri="{FF2B5EF4-FFF2-40B4-BE49-F238E27FC236}">
                    <a16:creationId xmlns:a16="http://schemas.microsoft.com/office/drawing/2014/main" id="{4BB5F9C1-6181-48AB-9B32-62567048654E}"/>
                  </a:ext>
                </a:extLst>
              </p:cNvPr>
              <p:cNvSpPr/>
              <p:nvPr/>
            </p:nvSpPr>
            <p:spPr>
              <a:xfrm>
                <a:off x="183569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5" name="矩形 264">
                <a:extLst>
                  <a:ext uri="{FF2B5EF4-FFF2-40B4-BE49-F238E27FC236}">
                    <a16:creationId xmlns:a16="http://schemas.microsoft.com/office/drawing/2014/main" id="{7D9DB46A-D5D7-4470-BF68-95270A709BC1}"/>
                  </a:ext>
                </a:extLst>
              </p:cNvPr>
              <p:cNvSpPr/>
              <p:nvPr/>
            </p:nvSpPr>
            <p:spPr>
              <a:xfrm>
                <a:off x="197971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6" name="矩形 265">
                <a:extLst>
                  <a:ext uri="{FF2B5EF4-FFF2-40B4-BE49-F238E27FC236}">
                    <a16:creationId xmlns:a16="http://schemas.microsoft.com/office/drawing/2014/main" id="{85E372B0-B440-4767-B6B1-050F8A5A207B}"/>
                  </a:ext>
                </a:extLst>
              </p:cNvPr>
              <p:cNvSpPr/>
              <p:nvPr/>
            </p:nvSpPr>
            <p:spPr>
              <a:xfrm>
                <a:off x="212372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7" name="矩形 266">
                <a:extLst>
                  <a:ext uri="{FF2B5EF4-FFF2-40B4-BE49-F238E27FC236}">
                    <a16:creationId xmlns:a16="http://schemas.microsoft.com/office/drawing/2014/main" id="{6BFFE48B-0E96-4903-845D-9FCBE596188C}"/>
                  </a:ext>
                </a:extLst>
              </p:cNvPr>
              <p:cNvSpPr/>
              <p:nvPr/>
            </p:nvSpPr>
            <p:spPr>
              <a:xfrm>
                <a:off x="197971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8" name="矩形 267">
                <a:extLst>
                  <a:ext uri="{FF2B5EF4-FFF2-40B4-BE49-F238E27FC236}">
                    <a16:creationId xmlns:a16="http://schemas.microsoft.com/office/drawing/2014/main" id="{A8537516-9BDB-4D8D-90C2-5BFB25ACC968}"/>
                  </a:ext>
                </a:extLst>
              </p:cNvPr>
              <p:cNvSpPr/>
              <p:nvPr/>
            </p:nvSpPr>
            <p:spPr>
              <a:xfrm>
                <a:off x="212372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9" name="矩形 268">
                <a:extLst>
                  <a:ext uri="{FF2B5EF4-FFF2-40B4-BE49-F238E27FC236}">
                    <a16:creationId xmlns:a16="http://schemas.microsoft.com/office/drawing/2014/main" id="{BFE9DB6E-46E3-4391-9DAD-AECF3DD61326}"/>
                  </a:ext>
                </a:extLst>
              </p:cNvPr>
              <p:cNvSpPr/>
              <p:nvPr/>
            </p:nvSpPr>
            <p:spPr>
              <a:xfrm>
                <a:off x="169168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0" name="矩形 269">
                <a:extLst>
                  <a:ext uri="{FF2B5EF4-FFF2-40B4-BE49-F238E27FC236}">
                    <a16:creationId xmlns:a16="http://schemas.microsoft.com/office/drawing/2014/main" id="{0D60A4A4-58FF-4584-A895-09714C2CA8B8}"/>
                  </a:ext>
                </a:extLst>
              </p:cNvPr>
              <p:cNvSpPr/>
              <p:nvPr/>
            </p:nvSpPr>
            <p:spPr>
              <a:xfrm>
                <a:off x="183569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1" name="矩形 270">
                <a:extLst>
                  <a:ext uri="{FF2B5EF4-FFF2-40B4-BE49-F238E27FC236}">
                    <a16:creationId xmlns:a16="http://schemas.microsoft.com/office/drawing/2014/main" id="{8FF0A81C-D612-4A03-BEAB-822F25995810}"/>
                  </a:ext>
                </a:extLst>
              </p:cNvPr>
              <p:cNvSpPr/>
              <p:nvPr/>
            </p:nvSpPr>
            <p:spPr>
              <a:xfrm>
                <a:off x="169168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2" name="矩形 271">
                <a:extLst>
                  <a:ext uri="{FF2B5EF4-FFF2-40B4-BE49-F238E27FC236}">
                    <a16:creationId xmlns:a16="http://schemas.microsoft.com/office/drawing/2014/main" id="{A87D4D8D-7C2B-4A41-8EFC-09F2E6B9D496}"/>
                  </a:ext>
                </a:extLst>
              </p:cNvPr>
              <p:cNvSpPr/>
              <p:nvPr/>
            </p:nvSpPr>
            <p:spPr>
              <a:xfrm>
                <a:off x="183569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3" name="矩形 272">
                <a:extLst>
                  <a:ext uri="{FF2B5EF4-FFF2-40B4-BE49-F238E27FC236}">
                    <a16:creationId xmlns:a16="http://schemas.microsoft.com/office/drawing/2014/main" id="{33312D87-74AB-43D4-964F-2B463B8F0558}"/>
                  </a:ext>
                </a:extLst>
              </p:cNvPr>
              <p:cNvSpPr/>
              <p:nvPr/>
            </p:nvSpPr>
            <p:spPr>
              <a:xfrm>
                <a:off x="197971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4" name="矩形 273">
                <a:extLst>
                  <a:ext uri="{FF2B5EF4-FFF2-40B4-BE49-F238E27FC236}">
                    <a16:creationId xmlns:a16="http://schemas.microsoft.com/office/drawing/2014/main" id="{A64DEDC9-65F1-45C0-88EF-43A417492B1D}"/>
                  </a:ext>
                </a:extLst>
              </p:cNvPr>
              <p:cNvSpPr/>
              <p:nvPr/>
            </p:nvSpPr>
            <p:spPr>
              <a:xfrm>
                <a:off x="212372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5" name="矩形 274">
                <a:extLst>
                  <a:ext uri="{FF2B5EF4-FFF2-40B4-BE49-F238E27FC236}">
                    <a16:creationId xmlns:a16="http://schemas.microsoft.com/office/drawing/2014/main" id="{F5C3C352-4A43-47C2-94F1-230004D2054D}"/>
                  </a:ext>
                </a:extLst>
              </p:cNvPr>
              <p:cNvSpPr/>
              <p:nvPr/>
            </p:nvSpPr>
            <p:spPr>
              <a:xfrm>
                <a:off x="197971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 name="矩形 275">
                <a:extLst>
                  <a:ext uri="{FF2B5EF4-FFF2-40B4-BE49-F238E27FC236}">
                    <a16:creationId xmlns:a16="http://schemas.microsoft.com/office/drawing/2014/main" id="{2265E6F4-7C11-41C4-8D96-89A08F1F8A8F}"/>
                  </a:ext>
                </a:extLst>
              </p:cNvPr>
              <p:cNvSpPr/>
              <p:nvPr/>
            </p:nvSpPr>
            <p:spPr>
              <a:xfrm>
                <a:off x="212372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7" name="矩形 276">
                <a:extLst>
                  <a:ext uri="{FF2B5EF4-FFF2-40B4-BE49-F238E27FC236}">
                    <a16:creationId xmlns:a16="http://schemas.microsoft.com/office/drawing/2014/main" id="{35E2C7ED-3789-420F-807F-093F76F6DC76}"/>
                  </a:ext>
                </a:extLst>
              </p:cNvPr>
              <p:cNvSpPr/>
              <p:nvPr/>
            </p:nvSpPr>
            <p:spPr>
              <a:xfrm>
                <a:off x="111561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8" name="矩形 277">
                <a:extLst>
                  <a:ext uri="{FF2B5EF4-FFF2-40B4-BE49-F238E27FC236}">
                    <a16:creationId xmlns:a16="http://schemas.microsoft.com/office/drawing/2014/main" id="{A217E388-B014-4A3A-B2E1-6CE96F10E7CF}"/>
                  </a:ext>
                </a:extLst>
              </p:cNvPr>
              <p:cNvSpPr/>
              <p:nvPr/>
            </p:nvSpPr>
            <p:spPr>
              <a:xfrm>
                <a:off x="125963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9" name="矩形 278">
                <a:extLst>
                  <a:ext uri="{FF2B5EF4-FFF2-40B4-BE49-F238E27FC236}">
                    <a16:creationId xmlns:a16="http://schemas.microsoft.com/office/drawing/2014/main" id="{76076BD9-2699-4FE5-A0FA-3D07028354D8}"/>
                  </a:ext>
                </a:extLst>
              </p:cNvPr>
              <p:cNvSpPr/>
              <p:nvPr/>
            </p:nvSpPr>
            <p:spPr>
              <a:xfrm>
                <a:off x="111561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0" name="矩形 279">
                <a:extLst>
                  <a:ext uri="{FF2B5EF4-FFF2-40B4-BE49-F238E27FC236}">
                    <a16:creationId xmlns:a16="http://schemas.microsoft.com/office/drawing/2014/main" id="{8852D456-90A8-4AB8-909A-2898B4879B18}"/>
                  </a:ext>
                </a:extLst>
              </p:cNvPr>
              <p:cNvSpPr/>
              <p:nvPr/>
            </p:nvSpPr>
            <p:spPr>
              <a:xfrm>
                <a:off x="125963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1" name="矩形 280">
                <a:extLst>
                  <a:ext uri="{FF2B5EF4-FFF2-40B4-BE49-F238E27FC236}">
                    <a16:creationId xmlns:a16="http://schemas.microsoft.com/office/drawing/2014/main" id="{FD33755E-9328-419E-BF3A-7017B0C820FD}"/>
                  </a:ext>
                </a:extLst>
              </p:cNvPr>
              <p:cNvSpPr/>
              <p:nvPr/>
            </p:nvSpPr>
            <p:spPr>
              <a:xfrm>
                <a:off x="140364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2" name="矩形 281">
                <a:extLst>
                  <a:ext uri="{FF2B5EF4-FFF2-40B4-BE49-F238E27FC236}">
                    <a16:creationId xmlns:a16="http://schemas.microsoft.com/office/drawing/2014/main" id="{6D9FBE41-34A9-423B-8BD0-D5602DFD0FCA}"/>
                  </a:ext>
                </a:extLst>
              </p:cNvPr>
              <p:cNvSpPr/>
              <p:nvPr/>
            </p:nvSpPr>
            <p:spPr>
              <a:xfrm>
                <a:off x="154766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3" name="矩形 282">
                <a:extLst>
                  <a:ext uri="{FF2B5EF4-FFF2-40B4-BE49-F238E27FC236}">
                    <a16:creationId xmlns:a16="http://schemas.microsoft.com/office/drawing/2014/main" id="{75279E6B-44F0-49A4-B1CE-DEC06911A0B3}"/>
                  </a:ext>
                </a:extLst>
              </p:cNvPr>
              <p:cNvSpPr/>
              <p:nvPr/>
            </p:nvSpPr>
            <p:spPr>
              <a:xfrm>
                <a:off x="140364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4" name="矩形 283">
                <a:extLst>
                  <a:ext uri="{FF2B5EF4-FFF2-40B4-BE49-F238E27FC236}">
                    <a16:creationId xmlns:a16="http://schemas.microsoft.com/office/drawing/2014/main" id="{3ADF31DA-1D2E-4DEF-899F-2B13F0F70394}"/>
                  </a:ext>
                </a:extLst>
              </p:cNvPr>
              <p:cNvSpPr/>
              <p:nvPr/>
            </p:nvSpPr>
            <p:spPr>
              <a:xfrm>
                <a:off x="154766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5" name="矩形 284">
                <a:extLst>
                  <a:ext uri="{FF2B5EF4-FFF2-40B4-BE49-F238E27FC236}">
                    <a16:creationId xmlns:a16="http://schemas.microsoft.com/office/drawing/2014/main" id="{9E1B4DB5-ED8D-4C00-BED5-F8C9A3B79400}"/>
                  </a:ext>
                </a:extLst>
              </p:cNvPr>
              <p:cNvSpPr/>
              <p:nvPr/>
            </p:nvSpPr>
            <p:spPr>
              <a:xfrm>
                <a:off x="111561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6" name="矩形 285">
                <a:extLst>
                  <a:ext uri="{FF2B5EF4-FFF2-40B4-BE49-F238E27FC236}">
                    <a16:creationId xmlns:a16="http://schemas.microsoft.com/office/drawing/2014/main" id="{FD95824C-BF52-46A6-9F8F-501ED25065AC}"/>
                  </a:ext>
                </a:extLst>
              </p:cNvPr>
              <p:cNvSpPr/>
              <p:nvPr/>
            </p:nvSpPr>
            <p:spPr>
              <a:xfrm>
                <a:off x="125963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7" name="矩形 286">
                <a:extLst>
                  <a:ext uri="{FF2B5EF4-FFF2-40B4-BE49-F238E27FC236}">
                    <a16:creationId xmlns:a16="http://schemas.microsoft.com/office/drawing/2014/main" id="{8E0DD80F-26BC-42A3-B093-82F6512869EE}"/>
                  </a:ext>
                </a:extLst>
              </p:cNvPr>
              <p:cNvSpPr/>
              <p:nvPr/>
            </p:nvSpPr>
            <p:spPr>
              <a:xfrm>
                <a:off x="111561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8" name="矩形 287">
                <a:extLst>
                  <a:ext uri="{FF2B5EF4-FFF2-40B4-BE49-F238E27FC236}">
                    <a16:creationId xmlns:a16="http://schemas.microsoft.com/office/drawing/2014/main" id="{31EC14CC-3E04-4C1F-A426-C98E42374F49}"/>
                  </a:ext>
                </a:extLst>
              </p:cNvPr>
              <p:cNvSpPr/>
              <p:nvPr/>
            </p:nvSpPr>
            <p:spPr>
              <a:xfrm>
                <a:off x="125963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9" name="矩形 288">
                <a:extLst>
                  <a:ext uri="{FF2B5EF4-FFF2-40B4-BE49-F238E27FC236}">
                    <a16:creationId xmlns:a16="http://schemas.microsoft.com/office/drawing/2014/main" id="{1E6191C6-9EB7-4DE2-AC25-616FFF588F01}"/>
                  </a:ext>
                </a:extLst>
              </p:cNvPr>
              <p:cNvSpPr/>
              <p:nvPr/>
            </p:nvSpPr>
            <p:spPr>
              <a:xfrm>
                <a:off x="140364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0" name="矩形 289">
                <a:extLst>
                  <a:ext uri="{FF2B5EF4-FFF2-40B4-BE49-F238E27FC236}">
                    <a16:creationId xmlns:a16="http://schemas.microsoft.com/office/drawing/2014/main" id="{2741EF4C-16EB-4A7B-A1AF-819FBB960A30}"/>
                  </a:ext>
                </a:extLst>
              </p:cNvPr>
              <p:cNvSpPr/>
              <p:nvPr/>
            </p:nvSpPr>
            <p:spPr>
              <a:xfrm>
                <a:off x="154766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1" name="矩形 290">
                <a:extLst>
                  <a:ext uri="{FF2B5EF4-FFF2-40B4-BE49-F238E27FC236}">
                    <a16:creationId xmlns:a16="http://schemas.microsoft.com/office/drawing/2014/main" id="{75425119-0057-4A36-8A04-C61E5D952A73}"/>
                  </a:ext>
                </a:extLst>
              </p:cNvPr>
              <p:cNvSpPr/>
              <p:nvPr/>
            </p:nvSpPr>
            <p:spPr>
              <a:xfrm>
                <a:off x="140364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2" name="矩形 291">
                <a:extLst>
                  <a:ext uri="{FF2B5EF4-FFF2-40B4-BE49-F238E27FC236}">
                    <a16:creationId xmlns:a16="http://schemas.microsoft.com/office/drawing/2014/main" id="{FDAD7D22-038F-49C5-8A1A-55669959D9FF}"/>
                  </a:ext>
                </a:extLst>
              </p:cNvPr>
              <p:cNvSpPr/>
              <p:nvPr/>
            </p:nvSpPr>
            <p:spPr>
              <a:xfrm>
                <a:off x="154766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3" name="矩形 292">
                <a:extLst>
                  <a:ext uri="{FF2B5EF4-FFF2-40B4-BE49-F238E27FC236}">
                    <a16:creationId xmlns:a16="http://schemas.microsoft.com/office/drawing/2014/main" id="{CAAF667B-6776-4EC7-8EBD-520A908C1977}"/>
                  </a:ext>
                </a:extLst>
              </p:cNvPr>
              <p:cNvSpPr/>
              <p:nvPr/>
            </p:nvSpPr>
            <p:spPr>
              <a:xfrm>
                <a:off x="169168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4" name="矩形 293">
                <a:extLst>
                  <a:ext uri="{FF2B5EF4-FFF2-40B4-BE49-F238E27FC236}">
                    <a16:creationId xmlns:a16="http://schemas.microsoft.com/office/drawing/2014/main" id="{2551AF5C-401A-4E24-8C19-7999B94483DB}"/>
                  </a:ext>
                </a:extLst>
              </p:cNvPr>
              <p:cNvSpPr/>
              <p:nvPr/>
            </p:nvSpPr>
            <p:spPr>
              <a:xfrm>
                <a:off x="183569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5" name="矩形 294">
                <a:extLst>
                  <a:ext uri="{FF2B5EF4-FFF2-40B4-BE49-F238E27FC236}">
                    <a16:creationId xmlns:a16="http://schemas.microsoft.com/office/drawing/2014/main" id="{97381F01-7376-46E9-98D4-734CFD7E7B9B}"/>
                  </a:ext>
                </a:extLst>
              </p:cNvPr>
              <p:cNvSpPr/>
              <p:nvPr/>
            </p:nvSpPr>
            <p:spPr>
              <a:xfrm>
                <a:off x="169168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6" name="矩形 295">
                <a:extLst>
                  <a:ext uri="{FF2B5EF4-FFF2-40B4-BE49-F238E27FC236}">
                    <a16:creationId xmlns:a16="http://schemas.microsoft.com/office/drawing/2014/main" id="{673AD5C4-6C2B-4E29-951A-112879153C39}"/>
                  </a:ext>
                </a:extLst>
              </p:cNvPr>
              <p:cNvSpPr/>
              <p:nvPr/>
            </p:nvSpPr>
            <p:spPr>
              <a:xfrm>
                <a:off x="183569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 name="矩形 296">
                <a:extLst>
                  <a:ext uri="{FF2B5EF4-FFF2-40B4-BE49-F238E27FC236}">
                    <a16:creationId xmlns:a16="http://schemas.microsoft.com/office/drawing/2014/main" id="{6E52D3F9-8C8E-4941-8B40-1519A357CA3A}"/>
                  </a:ext>
                </a:extLst>
              </p:cNvPr>
              <p:cNvSpPr/>
              <p:nvPr/>
            </p:nvSpPr>
            <p:spPr>
              <a:xfrm>
                <a:off x="197971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8" name="矩形 297">
                <a:extLst>
                  <a:ext uri="{FF2B5EF4-FFF2-40B4-BE49-F238E27FC236}">
                    <a16:creationId xmlns:a16="http://schemas.microsoft.com/office/drawing/2014/main" id="{C85E016D-B9BF-4E94-88AA-56828B52AD9B}"/>
                  </a:ext>
                </a:extLst>
              </p:cNvPr>
              <p:cNvSpPr/>
              <p:nvPr/>
            </p:nvSpPr>
            <p:spPr>
              <a:xfrm>
                <a:off x="212372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9" name="矩形 298">
                <a:extLst>
                  <a:ext uri="{FF2B5EF4-FFF2-40B4-BE49-F238E27FC236}">
                    <a16:creationId xmlns:a16="http://schemas.microsoft.com/office/drawing/2014/main" id="{F31BF4E0-11FC-4868-95CC-BED56166C481}"/>
                  </a:ext>
                </a:extLst>
              </p:cNvPr>
              <p:cNvSpPr/>
              <p:nvPr/>
            </p:nvSpPr>
            <p:spPr>
              <a:xfrm>
                <a:off x="197971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0" name="矩形 299">
                <a:extLst>
                  <a:ext uri="{FF2B5EF4-FFF2-40B4-BE49-F238E27FC236}">
                    <a16:creationId xmlns:a16="http://schemas.microsoft.com/office/drawing/2014/main" id="{1E4FE21C-FB6B-4F80-89A6-DE7BAB99A26D}"/>
                  </a:ext>
                </a:extLst>
              </p:cNvPr>
              <p:cNvSpPr/>
              <p:nvPr/>
            </p:nvSpPr>
            <p:spPr>
              <a:xfrm>
                <a:off x="212372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1" name="矩形 300">
                <a:extLst>
                  <a:ext uri="{FF2B5EF4-FFF2-40B4-BE49-F238E27FC236}">
                    <a16:creationId xmlns:a16="http://schemas.microsoft.com/office/drawing/2014/main" id="{CDB55A55-3289-403E-B12A-79FDD7EF6925}"/>
                  </a:ext>
                </a:extLst>
              </p:cNvPr>
              <p:cNvSpPr/>
              <p:nvPr/>
            </p:nvSpPr>
            <p:spPr>
              <a:xfrm>
                <a:off x="169168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2" name="矩形 301">
                <a:extLst>
                  <a:ext uri="{FF2B5EF4-FFF2-40B4-BE49-F238E27FC236}">
                    <a16:creationId xmlns:a16="http://schemas.microsoft.com/office/drawing/2014/main" id="{6BE7E41B-7E5A-4436-B48E-57CB2BCC208B}"/>
                  </a:ext>
                </a:extLst>
              </p:cNvPr>
              <p:cNvSpPr/>
              <p:nvPr/>
            </p:nvSpPr>
            <p:spPr>
              <a:xfrm>
                <a:off x="183569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3" name="矩形 302">
                <a:extLst>
                  <a:ext uri="{FF2B5EF4-FFF2-40B4-BE49-F238E27FC236}">
                    <a16:creationId xmlns:a16="http://schemas.microsoft.com/office/drawing/2014/main" id="{EEE8B431-76B1-4DCC-BAE1-1C49EFE10225}"/>
                  </a:ext>
                </a:extLst>
              </p:cNvPr>
              <p:cNvSpPr/>
              <p:nvPr/>
            </p:nvSpPr>
            <p:spPr>
              <a:xfrm>
                <a:off x="169168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4" name="矩形 303">
                <a:extLst>
                  <a:ext uri="{FF2B5EF4-FFF2-40B4-BE49-F238E27FC236}">
                    <a16:creationId xmlns:a16="http://schemas.microsoft.com/office/drawing/2014/main" id="{E69F6F11-D833-4E2B-8F6D-375CE75936B0}"/>
                  </a:ext>
                </a:extLst>
              </p:cNvPr>
              <p:cNvSpPr/>
              <p:nvPr/>
            </p:nvSpPr>
            <p:spPr>
              <a:xfrm>
                <a:off x="183569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5" name="矩形 304">
                <a:extLst>
                  <a:ext uri="{FF2B5EF4-FFF2-40B4-BE49-F238E27FC236}">
                    <a16:creationId xmlns:a16="http://schemas.microsoft.com/office/drawing/2014/main" id="{7ABF1D67-C0C1-442B-992F-8EEA9FDC82B6}"/>
                  </a:ext>
                </a:extLst>
              </p:cNvPr>
              <p:cNvSpPr/>
              <p:nvPr/>
            </p:nvSpPr>
            <p:spPr>
              <a:xfrm>
                <a:off x="197971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6" name="矩形 305">
                <a:extLst>
                  <a:ext uri="{FF2B5EF4-FFF2-40B4-BE49-F238E27FC236}">
                    <a16:creationId xmlns:a16="http://schemas.microsoft.com/office/drawing/2014/main" id="{BDB65D96-B8A5-42AE-B7DA-640F3F70458E}"/>
                  </a:ext>
                </a:extLst>
              </p:cNvPr>
              <p:cNvSpPr/>
              <p:nvPr/>
            </p:nvSpPr>
            <p:spPr>
              <a:xfrm>
                <a:off x="212372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 name="矩形 306">
                <a:extLst>
                  <a:ext uri="{FF2B5EF4-FFF2-40B4-BE49-F238E27FC236}">
                    <a16:creationId xmlns:a16="http://schemas.microsoft.com/office/drawing/2014/main" id="{D6C3504C-1D72-4EB3-8FE0-014AB3D73DC0}"/>
                  </a:ext>
                </a:extLst>
              </p:cNvPr>
              <p:cNvSpPr/>
              <p:nvPr/>
            </p:nvSpPr>
            <p:spPr>
              <a:xfrm>
                <a:off x="197971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8" name="矩形 307">
                <a:extLst>
                  <a:ext uri="{FF2B5EF4-FFF2-40B4-BE49-F238E27FC236}">
                    <a16:creationId xmlns:a16="http://schemas.microsoft.com/office/drawing/2014/main" id="{2F6D0DC2-1645-4C09-A863-00C2DA28E78D}"/>
                  </a:ext>
                </a:extLst>
              </p:cNvPr>
              <p:cNvSpPr/>
              <p:nvPr/>
            </p:nvSpPr>
            <p:spPr>
              <a:xfrm>
                <a:off x="212372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9" name="矩形 308">
                <a:extLst>
                  <a:ext uri="{FF2B5EF4-FFF2-40B4-BE49-F238E27FC236}">
                    <a16:creationId xmlns:a16="http://schemas.microsoft.com/office/drawing/2014/main" id="{1A8A8D8F-E969-417F-8111-BC0D2CC6DD95}"/>
                  </a:ext>
                </a:extLst>
              </p:cNvPr>
              <p:cNvSpPr/>
              <p:nvPr/>
            </p:nvSpPr>
            <p:spPr>
              <a:xfrm>
                <a:off x="226774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0" name="矩形 309">
                <a:extLst>
                  <a:ext uri="{FF2B5EF4-FFF2-40B4-BE49-F238E27FC236}">
                    <a16:creationId xmlns:a16="http://schemas.microsoft.com/office/drawing/2014/main" id="{03669586-D6EF-4E0D-B3C2-CBA3982EB0F6}"/>
                  </a:ext>
                </a:extLst>
              </p:cNvPr>
              <p:cNvSpPr/>
              <p:nvPr/>
            </p:nvSpPr>
            <p:spPr>
              <a:xfrm>
                <a:off x="241176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1" name="矩形 310">
                <a:extLst>
                  <a:ext uri="{FF2B5EF4-FFF2-40B4-BE49-F238E27FC236}">
                    <a16:creationId xmlns:a16="http://schemas.microsoft.com/office/drawing/2014/main" id="{A9A12CDA-4157-40CD-BD41-329FE5EDA3C5}"/>
                  </a:ext>
                </a:extLst>
              </p:cNvPr>
              <p:cNvSpPr/>
              <p:nvPr/>
            </p:nvSpPr>
            <p:spPr>
              <a:xfrm>
                <a:off x="226774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2" name="矩形 311">
                <a:extLst>
                  <a:ext uri="{FF2B5EF4-FFF2-40B4-BE49-F238E27FC236}">
                    <a16:creationId xmlns:a16="http://schemas.microsoft.com/office/drawing/2014/main" id="{E53804BA-B71E-46D3-AED3-2105744D8E14}"/>
                  </a:ext>
                </a:extLst>
              </p:cNvPr>
              <p:cNvSpPr/>
              <p:nvPr/>
            </p:nvSpPr>
            <p:spPr>
              <a:xfrm>
                <a:off x="241176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3" name="矩形 312">
                <a:extLst>
                  <a:ext uri="{FF2B5EF4-FFF2-40B4-BE49-F238E27FC236}">
                    <a16:creationId xmlns:a16="http://schemas.microsoft.com/office/drawing/2014/main" id="{1BA20AC0-2544-4E80-AEBC-ACF3469BA9E9}"/>
                  </a:ext>
                </a:extLst>
              </p:cNvPr>
              <p:cNvSpPr/>
              <p:nvPr/>
            </p:nvSpPr>
            <p:spPr>
              <a:xfrm>
                <a:off x="255577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4" name="矩形 313">
                <a:extLst>
                  <a:ext uri="{FF2B5EF4-FFF2-40B4-BE49-F238E27FC236}">
                    <a16:creationId xmlns:a16="http://schemas.microsoft.com/office/drawing/2014/main" id="{B9DF6FEA-D830-41E5-9D03-C612495F9B49}"/>
                  </a:ext>
                </a:extLst>
              </p:cNvPr>
              <p:cNvSpPr/>
              <p:nvPr/>
            </p:nvSpPr>
            <p:spPr>
              <a:xfrm>
                <a:off x="269979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5" name="矩形 314">
                <a:extLst>
                  <a:ext uri="{FF2B5EF4-FFF2-40B4-BE49-F238E27FC236}">
                    <a16:creationId xmlns:a16="http://schemas.microsoft.com/office/drawing/2014/main" id="{907F07BE-43F0-4C64-95F3-11DAFE8ACFC9}"/>
                  </a:ext>
                </a:extLst>
              </p:cNvPr>
              <p:cNvSpPr/>
              <p:nvPr/>
            </p:nvSpPr>
            <p:spPr>
              <a:xfrm>
                <a:off x="255577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6" name="矩形 315">
                <a:extLst>
                  <a:ext uri="{FF2B5EF4-FFF2-40B4-BE49-F238E27FC236}">
                    <a16:creationId xmlns:a16="http://schemas.microsoft.com/office/drawing/2014/main" id="{17405585-08C6-4ACC-8C16-1305DC45D4BA}"/>
                  </a:ext>
                </a:extLst>
              </p:cNvPr>
              <p:cNvSpPr/>
              <p:nvPr/>
            </p:nvSpPr>
            <p:spPr>
              <a:xfrm>
                <a:off x="269979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 name="矩形 316">
                <a:extLst>
                  <a:ext uri="{FF2B5EF4-FFF2-40B4-BE49-F238E27FC236}">
                    <a16:creationId xmlns:a16="http://schemas.microsoft.com/office/drawing/2014/main" id="{3233BB84-8835-4999-BF84-E6578461A0A3}"/>
                  </a:ext>
                </a:extLst>
              </p:cNvPr>
              <p:cNvSpPr/>
              <p:nvPr/>
            </p:nvSpPr>
            <p:spPr>
              <a:xfrm>
                <a:off x="226774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8" name="矩形 317">
                <a:extLst>
                  <a:ext uri="{FF2B5EF4-FFF2-40B4-BE49-F238E27FC236}">
                    <a16:creationId xmlns:a16="http://schemas.microsoft.com/office/drawing/2014/main" id="{407AF93D-709D-44C9-9261-84BF5094AFFC}"/>
                  </a:ext>
                </a:extLst>
              </p:cNvPr>
              <p:cNvSpPr/>
              <p:nvPr/>
            </p:nvSpPr>
            <p:spPr>
              <a:xfrm>
                <a:off x="241176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9" name="矩形 318">
                <a:extLst>
                  <a:ext uri="{FF2B5EF4-FFF2-40B4-BE49-F238E27FC236}">
                    <a16:creationId xmlns:a16="http://schemas.microsoft.com/office/drawing/2014/main" id="{F20704A9-F295-4B4F-9AD9-67C40320E715}"/>
                  </a:ext>
                </a:extLst>
              </p:cNvPr>
              <p:cNvSpPr/>
              <p:nvPr/>
            </p:nvSpPr>
            <p:spPr>
              <a:xfrm>
                <a:off x="226774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0" name="矩形 319">
                <a:extLst>
                  <a:ext uri="{FF2B5EF4-FFF2-40B4-BE49-F238E27FC236}">
                    <a16:creationId xmlns:a16="http://schemas.microsoft.com/office/drawing/2014/main" id="{F8BBAEFF-1496-4988-8F33-EBD3F9BB4B10}"/>
                  </a:ext>
                </a:extLst>
              </p:cNvPr>
              <p:cNvSpPr/>
              <p:nvPr/>
            </p:nvSpPr>
            <p:spPr>
              <a:xfrm>
                <a:off x="241176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1" name="矩形 320">
                <a:extLst>
                  <a:ext uri="{FF2B5EF4-FFF2-40B4-BE49-F238E27FC236}">
                    <a16:creationId xmlns:a16="http://schemas.microsoft.com/office/drawing/2014/main" id="{4B15FD81-9BDD-4DC6-ACDB-153AAD862409}"/>
                  </a:ext>
                </a:extLst>
              </p:cNvPr>
              <p:cNvSpPr/>
              <p:nvPr/>
            </p:nvSpPr>
            <p:spPr>
              <a:xfrm>
                <a:off x="255577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2" name="矩形 321">
                <a:extLst>
                  <a:ext uri="{FF2B5EF4-FFF2-40B4-BE49-F238E27FC236}">
                    <a16:creationId xmlns:a16="http://schemas.microsoft.com/office/drawing/2014/main" id="{EC89BE2E-8F5F-4CD2-B2EC-8D3947C7036B}"/>
                  </a:ext>
                </a:extLst>
              </p:cNvPr>
              <p:cNvSpPr/>
              <p:nvPr/>
            </p:nvSpPr>
            <p:spPr>
              <a:xfrm>
                <a:off x="269979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3" name="矩形 322">
                <a:extLst>
                  <a:ext uri="{FF2B5EF4-FFF2-40B4-BE49-F238E27FC236}">
                    <a16:creationId xmlns:a16="http://schemas.microsoft.com/office/drawing/2014/main" id="{E5C48017-D695-4EAF-8F25-D775A6F1D7C9}"/>
                  </a:ext>
                </a:extLst>
              </p:cNvPr>
              <p:cNvSpPr/>
              <p:nvPr/>
            </p:nvSpPr>
            <p:spPr>
              <a:xfrm>
                <a:off x="255577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4" name="矩形 323">
                <a:extLst>
                  <a:ext uri="{FF2B5EF4-FFF2-40B4-BE49-F238E27FC236}">
                    <a16:creationId xmlns:a16="http://schemas.microsoft.com/office/drawing/2014/main" id="{BF61E681-0CAA-42C0-AB53-BD4BAC7096D1}"/>
                  </a:ext>
                </a:extLst>
              </p:cNvPr>
              <p:cNvSpPr/>
              <p:nvPr/>
            </p:nvSpPr>
            <p:spPr>
              <a:xfrm>
                <a:off x="269979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5" name="矩形 324">
                <a:extLst>
                  <a:ext uri="{FF2B5EF4-FFF2-40B4-BE49-F238E27FC236}">
                    <a16:creationId xmlns:a16="http://schemas.microsoft.com/office/drawing/2014/main" id="{AE264AC4-8DA3-4A9C-A70D-14EDD3107F3F}"/>
                  </a:ext>
                </a:extLst>
              </p:cNvPr>
              <p:cNvSpPr/>
              <p:nvPr/>
            </p:nvSpPr>
            <p:spPr>
              <a:xfrm>
                <a:off x="284380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6" name="矩形 325">
                <a:extLst>
                  <a:ext uri="{FF2B5EF4-FFF2-40B4-BE49-F238E27FC236}">
                    <a16:creationId xmlns:a16="http://schemas.microsoft.com/office/drawing/2014/main" id="{E09B5C58-D2EF-49F7-8060-0C37E22DEBF1}"/>
                  </a:ext>
                </a:extLst>
              </p:cNvPr>
              <p:cNvSpPr/>
              <p:nvPr/>
            </p:nvSpPr>
            <p:spPr>
              <a:xfrm>
                <a:off x="298782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7" name="矩形 326">
                <a:extLst>
                  <a:ext uri="{FF2B5EF4-FFF2-40B4-BE49-F238E27FC236}">
                    <a16:creationId xmlns:a16="http://schemas.microsoft.com/office/drawing/2014/main" id="{8798B8E1-AE78-481A-AA80-306EC1086F0A}"/>
                  </a:ext>
                </a:extLst>
              </p:cNvPr>
              <p:cNvSpPr/>
              <p:nvPr/>
            </p:nvSpPr>
            <p:spPr>
              <a:xfrm>
                <a:off x="284380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8" name="矩形 327">
                <a:extLst>
                  <a:ext uri="{FF2B5EF4-FFF2-40B4-BE49-F238E27FC236}">
                    <a16:creationId xmlns:a16="http://schemas.microsoft.com/office/drawing/2014/main" id="{60484958-301A-4028-A97E-96A17B77EFC2}"/>
                  </a:ext>
                </a:extLst>
              </p:cNvPr>
              <p:cNvSpPr/>
              <p:nvPr/>
            </p:nvSpPr>
            <p:spPr>
              <a:xfrm>
                <a:off x="298782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9" name="矩形 328">
                <a:extLst>
                  <a:ext uri="{FF2B5EF4-FFF2-40B4-BE49-F238E27FC236}">
                    <a16:creationId xmlns:a16="http://schemas.microsoft.com/office/drawing/2014/main" id="{F1CF96A0-1AB0-4286-9637-061B45ACC7DF}"/>
                  </a:ext>
                </a:extLst>
              </p:cNvPr>
              <p:cNvSpPr/>
              <p:nvPr/>
            </p:nvSpPr>
            <p:spPr>
              <a:xfrm>
                <a:off x="313184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0" name="矩形 329">
                <a:extLst>
                  <a:ext uri="{FF2B5EF4-FFF2-40B4-BE49-F238E27FC236}">
                    <a16:creationId xmlns:a16="http://schemas.microsoft.com/office/drawing/2014/main" id="{D011BD61-A8A7-439B-925D-E191FEFFC1FF}"/>
                  </a:ext>
                </a:extLst>
              </p:cNvPr>
              <p:cNvSpPr/>
              <p:nvPr/>
            </p:nvSpPr>
            <p:spPr>
              <a:xfrm>
                <a:off x="313184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1" name="矩形 330">
                <a:extLst>
                  <a:ext uri="{FF2B5EF4-FFF2-40B4-BE49-F238E27FC236}">
                    <a16:creationId xmlns:a16="http://schemas.microsoft.com/office/drawing/2014/main" id="{2046CBB0-5C22-4769-ADDE-E783541890AB}"/>
                  </a:ext>
                </a:extLst>
              </p:cNvPr>
              <p:cNvSpPr/>
              <p:nvPr/>
            </p:nvSpPr>
            <p:spPr>
              <a:xfrm>
                <a:off x="284380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2" name="矩形 331">
                <a:extLst>
                  <a:ext uri="{FF2B5EF4-FFF2-40B4-BE49-F238E27FC236}">
                    <a16:creationId xmlns:a16="http://schemas.microsoft.com/office/drawing/2014/main" id="{27D799F0-EAD1-4228-A37B-CB544A15A0EA}"/>
                  </a:ext>
                </a:extLst>
              </p:cNvPr>
              <p:cNvSpPr/>
              <p:nvPr/>
            </p:nvSpPr>
            <p:spPr>
              <a:xfrm>
                <a:off x="298782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3" name="矩形 332">
                <a:extLst>
                  <a:ext uri="{FF2B5EF4-FFF2-40B4-BE49-F238E27FC236}">
                    <a16:creationId xmlns:a16="http://schemas.microsoft.com/office/drawing/2014/main" id="{C2A80F44-C8D6-4718-A122-6FEDC3ACEFDA}"/>
                  </a:ext>
                </a:extLst>
              </p:cNvPr>
              <p:cNvSpPr/>
              <p:nvPr/>
            </p:nvSpPr>
            <p:spPr>
              <a:xfrm>
                <a:off x="284380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4" name="矩形 333">
                <a:extLst>
                  <a:ext uri="{FF2B5EF4-FFF2-40B4-BE49-F238E27FC236}">
                    <a16:creationId xmlns:a16="http://schemas.microsoft.com/office/drawing/2014/main" id="{D1D14620-FF7A-400E-BB26-A63124B02078}"/>
                  </a:ext>
                </a:extLst>
              </p:cNvPr>
              <p:cNvSpPr/>
              <p:nvPr/>
            </p:nvSpPr>
            <p:spPr>
              <a:xfrm>
                <a:off x="298782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5" name="矩形 334">
                <a:extLst>
                  <a:ext uri="{FF2B5EF4-FFF2-40B4-BE49-F238E27FC236}">
                    <a16:creationId xmlns:a16="http://schemas.microsoft.com/office/drawing/2014/main" id="{CCBE2D3F-BF34-4E97-971C-98C1206E0C39}"/>
                  </a:ext>
                </a:extLst>
              </p:cNvPr>
              <p:cNvSpPr/>
              <p:nvPr/>
            </p:nvSpPr>
            <p:spPr>
              <a:xfrm>
                <a:off x="313184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6" name="矩形 335">
                <a:extLst>
                  <a:ext uri="{FF2B5EF4-FFF2-40B4-BE49-F238E27FC236}">
                    <a16:creationId xmlns:a16="http://schemas.microsoft.com/office/drawing/2014/main" id="{87FE0374-889F-41CA-95A7-55896E6593C9}"/>
                  </a:ext>
                </a:extLst>
              </p:cNvPr>
              <p:cNvSpPr/>
              <p:nvPr/>
            </p:nvSpPr>
            <p:spPr>
              <a:xfrm>
                <a:off x="313184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7" name="矩形 336">
                <a:extLst>
                  <a:ext uri="{FF2B5EF4-FFF2-40B4-BE49-F238E27FC236}">
                    <a16:creationId xmlns:a16="http://schemas.microsoft.com/office/drawing/2014/main" id="{A5606B71-CACC-4F26-B151-18F55950A6F5}"/>
                  </a:ext>
                </a:extLst>
              </p:cNvPr>
              <p:cNvSpPr/>
              <p:nvPr/>
            </p:nvSpPr>
            <p:spPr>
              <a:xfrm>
                <a:off x="226774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8" name="矩形 337">
                <a:extLst>
                  <a:ext uri="{FF2B5EF4-FFF2-40B4-BE49-F238E27FC236}">
                    <a16:creationId xmlns:a16="http://schemas.microsoft.com/office/drawing/2014/main" id="{E1E77306-3C9A-47F0-B0B6-8FA01B9C1BD7}"/>
                  </a:ext>
                </a:extLst>
              </p:cNvPr>
              <p:cNvSpPr/>
              <p:nvPr/>
            </p:nvSpPr>
            <p:spPr>
              <a:xfrm>
                <a:off x="241176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9" name="矩形 338">
                <a:extLst>
                  <a:ext uri="{FF2B5EF4-FFF2-40B4-BE49-F238E27FC236}">
                    <a16:creationId xmlns:a16="http://schemas.microsoft.com/office/drawing/2014/main" id="{1EC81D41-2AE9-4F00-99BB-07B594587325}"/>
                  </a:ext>
                </a:extLst>
              </p:cNvPr>
              <p:cNvSpPr/>
              <p:nvPr/>
            </p:nvSpPr>
            <p:spPr>
              <a:xfrm>
                <a:off x="226774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0" name="矩形 339">
                <a:extLst>
                  <a:ext uri="{FF2B5EF4-FFF2-40B4-BE49-F238E27FC236}">
                    <a16:creationId xmlns:a16="http://schemas.microsoft.com/office/drawing/2014/main" id="{B70370F5-9509-4B4F-8129-658F406182C9}"/>
                  </a:ext>
                </a:extLst>
              </p:cNvPr>
              <p:cNvSpPr/>
              <p:nvPr/>
            </p:nvSpPr>
            <p:spPr>
              <a:xfrm>
                <a:off x="241176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1" name="矩形 340">
                <a:extLst>
                  <a:ext uri="{FF2B5EF4-FFF2-40B4-BE49-F238E27FC236}">
                    <a16:creationId xmlns:a16="http://schemas.microsoft.com/office/drawing/2014/main" id="{1DA1D72A-4D00-4BD4-B6D6-D1E2A0A477D3}"/>
                  </a:ext>
                </a:extLst>
              </p:cNvPr>
              <p:cNvSpPr/>
              <p:nvPr/>
            </p:nvSpPr>
            <p:spPr>
              <a:xfrm>
                <a:off x="255577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2" name="矩形 341">
                <a:extLst>
                  <a:ext uri="{FF2B5EF4-FFF2-40B4-BE49-F238E27FC236}">
                    <a16:creationId xmlns:a16="http://schemas.microsoft.com/office/drawing/2014/main" id="{D6F5C919-985F-40F4-ADE1-571E84F065BB}"/>
                  </a:ext>
                </a:extLst>
              </p:cNvPr>
              <p:cNvSpPr/>
              <p:nvPr/>
            </p:nvSpPr>
            <p:spPr>
              <a:xfrm>
                <a:off x="269979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3" name="矩形 342">
                <a:extLst>
                  <a:ext uri="{FF2B5EF4-FFF2-40B4-BE49-F238E27FC236}">
                    <a16:creationId xmlns:a16="http://schemas.microsoft.com/office/drawing/2014/main" id="{682CEAEA-6AE8-4EC4-95AB-7F98F8D3109E}"/>
                  </a:ext>
                </a:extLst>
              </p:cNvPr>
              <p:cNvSpPr/>
              <p:nvPr/>
            </p:nvSpPr>
            <p:spPr>
              <a:xfrm>
                <a:off x="255577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4" name="矩形 343">
                <a:extLst>
                  <a:ext uri="{FF2B5EF4-FFF2-40B4-BE49-F238E27FC236}">
                    <a16:creationId xmlns:a16="http://schemas.microsoft.com/office/drawing/2014/main" id="{315B0741-ABED-4317-B011-2DDD6CA85DB2}"/>
                  </a:ext>
                </a:extLst>
              </p:cNvPr>
              <p:cNvSpPr/>
              <p:nvPr/>
            </p:nvSpPr>
            <p:spPr>
              <a:xfrm>
                <a:off x="269979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5" name="矩形 344">
                <a:extLst>
                  <a:ext uri="{FF2B5EF4-FFF2-40B4-BE49-F238E27FC236}">
                    <a16:creationId xmlns:a16="http://schemas.microsoft.com/office/drawing/2014/main" id="{82322D19-B501-4C93-9277-0AFDC493E7BE}"/>
                  </a:ext>
                </a:extLst>
              </p:cNvPr>
              <p:cNvSpPr/>
              <p:nvPr/>
            </p:nvSpPr>
            <p:spPr>
              <a:xfrm>
                <a:off x="226774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6" name="矩形 345">
                <a:extLst>
                  <a:ext uri="{FF2B5EF4-FFF2-40B4-BE49-F238E27FC236}">
                    <a16:creationId xmlns:a16="http://schemas.microsoft.com/office/drawing/2014/main" id="{1E1D0C1E-97AA-44B3-8BBD-78F8CEA59401}"/>
                  </a:ext>
                </a:extLst>
              </p:cNvPr>
              <p:cNvSpPr/>
              <p:nvPr/>
            </p:nvSpPr>
            <p:spPr>
              <a:xfrm>
                <a:off x="241176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7" name="矩形 346">
                <a:extLst>
                  <a:ext uri="{FF2B5EF4-FFF2-40B4-BE49-F238E27FC236}">
                    <a16:creationId xmlns:a16="http://schemas.microsoft.com/office/drawing/2014/main" id="{5DFE4E26-B22E-46FA-9CF8-C492E7AA4E4D}"/>
                  </a:ext>
                </a:extLst>
              </p:cNvPr>
              <p:cNvSpPr/>
              <p:nvPr/>
            </p:nvSpPr>
            <p:spPr>
              <a:xfrm>
                <a:off x="226774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8" name="矩形 347">
                <a:extLst>
                  <a:ext uri="{FF2B5EF4-FFF2-40B4-BE49-F238E27FC236}">
                    <a16:creationId xmlns:a16="http://schemas.microsoft.com/office/drawing/2014/main" id="{CDB10D3F-F957-429B-9457-11EB2B63EBA3}"/>
                  </a:ext>
                </a:extLst>
              </p:cNvPr>
              <p:cNvSpPr/>
              <p:nvPr/>
            </p:nvSpPr>
            <p:spPr>
              <a:xfrm>
                <a:off x="241176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9" name="矩形 348">
                <a:extLst>
                  <a:ext uri="{FF2B5EF4-FFF2-40B4-BE49-F238E27FC236}">
                    <a16:creationId xmlns:a16="http://schemas.microsoft.com/office/drawing/2014/main" id="{B755842A-1771-4CAD-91B4-6BF9D3823F01}"/>
                  </a:ext>
                </a:extLst>
              </p:cNvPr>
              <p:cNvSpPr/>
              <p:nvPr/>
            </p:nvSpPr>
            <p:spPr>
              <a:xfrm>
                <a:off x="255577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0" name="矩形 349">
                <a:extLst>
                  <a:ext uri="{FF2B5EF4-FFF2-40B4-BE49-F238E27FC236}">
                    <a16:creationId xmlns:a16="http://schemas.microsoft.com/office/drawing/2014/main" id="{00CD872C-3326-4C13-8542-2B20F4B2906C}"/>
                  </a:ext>
                </a:extLst>
              </p:cNvPr>
              <p:cNvSpPr/>
              <p:nvPr/>
            </p:nvSpPr>
            <p:spPr>
              <a:xfrm>
                <a:off x="269979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1" name="矩形 350">
                <a:extLst>
                  <a:ext uri="{FF2B5EF4-FFF2-40B4-BE49-F238E27FC236}">
                    <a16:creationId xmlns:a16="http://schemas.microsoft.com/office/drawing/2014/main" id="{D2842588-33F5-4BCA-A48C-4DC11E566046}"/>
                  </a:ext>
                </a:extLst>
              </p:cNvPr>
              <p:cNvSpPr/>
              <p:nvPr/>
            </p:nvSpPr>
            <p:spPr>
              <a:xfrm>
                <a:off x="255577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2" name="矩形 351">
                <a:extLst>
                  <a:ext uri="{FF2B5EF4-FFF2-40B4-BE49-F238E27FC236}">
                    <a16:creationId xmlns:a16="http://schemas.microsoft.com/office/drawing/2014/main" id="{3B544410-F5E0-47D3-BE72-2466452F8673}"/>
                  </a:ext>
                </a:extLst>
              </p:cNvPr>
              <p:cNvSpPr/>
              <p:nvPr/>
            </p:nvSpPr>
            <p:spPr>
              <a:xfrm>
                <a:off x="269979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3" name="矩形 352">
                <a:extLst>
                  <a:ext uri="{FF2B5EF4-FFF2-40B4-BE49-F238E27FC236}">
                    <a16:creationId xmlns:a16="http://schemas.microsoft.com/office/drawing/2014/main" id="{79E004DA-099E-4333-B808-7EDA2B28C2E2}"/>
                  </a:ext>
                </a:extLst>
              </p:cNvPr>
              <p:cNvSpPr/>
              <p:nvPr/>
            </p:nvSpPr>
            <p:spPr>
              <a:xfrm>
                <a:off x="284380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4" name="矩形 353">
                <a:extLst>
                  <a:ext uri="{FF2B5EF4-FFF2-40B4-BE49-F238E27FC236}">
                    <a16:creationId xmlns:a16="http://schemas.microsoft.com/office/drawing/2014/main" id="{3BD3A819-0DCB-4FA3-8840-95A972BB8A58}"/>
                  </a:ext>
                </a:extLst>
              </p:cNvPr>
              <p:cNvSpPr/>
              <p:nvPr/>
            </p:nvSpPr>
            <p:spPr>
              <a:xfrm>
                <a:off x="298782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5" name="矩形 354">
                <a:extLst>
                  <a:ext uri="{FF2B5EF4-FFF2-40B4-BE49-F238E27FC236}">
                    <a16:creationId xmlns:a16="http://schemas.microsoft.com/office/drawing/2014/main" id="{F1A9F334-CF93-4926-B3B5-987B4E6D0150}"/>
                  </a:ext>
                </a:extLst>
              </p:cNvPr>
              <p:cNvSpPr/>
              <p:nvPr/>
            </p:nvSpPr>
            <p:spPr>
              <a:xfrm>
                <a:off x="284380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6" name="矩形 355">
                <a:extLst>
                  <a:ext uri="{FF2B5EF4-FFF2-40B4-BE49-F238E27FC236}">
                    <a16:creationId xmlns:a16="http://schemas.microsoft.com/office/drawing/2014/main" id="{85596597-ABC7-4114-862B-E97CDF47B9D4}"/>
                  </a:ext>
                </a:extLst>
              </p:cNvPr>
              <p:cNvSpPr/>
              <p:nvPr/>
            </p:nvSpPr>
            <p:spPr>
              <a:xfrm>
                <a:off x="298782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7" name="矩形 356">
                <a:extLst>
                  <a:ext uri="{FF2B5EF4-FFF2-40B4-BE49-F238E27FC236}">
                    <a16:creationId xmlns:a16="http://schemas.microsoft.com/office/drawing/2014/main" id="{9411111F-9E05-4082-AF19-4BAD79EBD346}"/>
                  </a:ext>
                </a:extLst>
              </p:cNvPr>
              <p:cNvSpPr/>
              <p:nvPr/>
            </p:nvSpPr>
            <p:spPr>
              <a:xfrm>
                <a:off x="313184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8" name="矩形 357">
                <a:extLst>
                  <a:ext uri="{FF2B5EF4-FFF2-40B4-BE49-F238E27FC236}">
                    <a16:creationId xmlns:a16="http://schemas.microsoft.com/office/drawing/2014/main" id="{45D0F8FB-E12C-4F01-B5C5-EBD245B145F9}"/>
                  </a:ext>
                </a:extLst>
              </p:cNvPr>
              <p:cNvSpPr/>
              <p:nvPr/>
            </p:nvSpPr>
            <p:spPr>
              <a:xfrm>
                <a:off x="313184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9" name="矩形 358">
                <a:extLst>
                  <a:ext uri="{FF2B5EF4-FFF2-40B4-BE49-F238E27FC236}">
                    <a16:creationId xmlns:a16="http://schemas.microsoft.com/office/drawing/2014/main" id="{FBAC78E8-6EEF-4ABE-858C-DFF2950B1E1F}"/>
                  </a:ext>
                </a:extLst>
              </p:cNvPr>
              <p:cNvSpPr/>
              <p:nvPr/>
            </p:nvSpPr>
            <p:spPr>
              <a:xfrm>
                <a:off x="284380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0" name="矩形 359">
                <a:extLst>
                  <a:ext uri="{FF2B5EF4-FFF2-40B4-BE49-F238E27FC236}">
                    <a16:creationId xmlns:a16="http://schemas.microsoft.com/office/drawing/2014/main" id="{708ED8A7-B4EC-49C5-9B68-D61A5D6B34C5}"/>
                  </a:ext>
                </a:extLst>
              </p:cNvPr>
              <p:cNvSpPr/>
              <p:nvPr/>
            </p:nvSpPr>
            <p:spPr>
              <a:xfrm>
                <a:off x="298782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1" name="矩形 360">
                <a:extLst>
                  <a:ext uri="{FF2B5EF4-FFF2-40B4-BE49-F238E27FC236}">
                    <a16:creationId xmlns:a16="http://schemas.microsoft.com/office/drawing/2014/main" id="{AB0C7578-A190-4E21-81EB-7168AFF4F302}"/>
                  </a:ext>
                </a:extLst>
              </p:cNvPr>
              <p:cNvSpPr/>
              <p:nvPr/>
            </p:nvSpPr>
            <p:spPr>
              <a:xfrm>
                <a:off x="284380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2" name="矩形 361">
                <a:extLst>
                  <a:ext uri="{FF2B5EF4-FFF2-40B4-BE49-F238E27FC236}">
                    <a16:creationId xmlns:a16="http://schemas.microsoft.com/office/drawing/2014/main" id="{6CB2ACA4-3559-4A35-B095-D5EF6E0F9C13}"/>
                  </a:ext>
                </a:extLst>
              </p:cNvPr>
              <p:cNvSpPr/>
              <p:nvPr/>
            </p:nvSpPr>
            <p:spPr>
              <a:xfrm>
                <a:off x="298782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3" name="矩形 362">
                <a:extLst>
                  <a:ext uri="{FF2B5EF4-FFF2-40B4-BE49-F238E27FC236}">
                    <a16:creationId xmlns:a16="http://schemas.microsoft.com/office/drawing/2014/main" id="{07703F77-1CC0-46E9-A9FA-0676BF2C0863}"/>
                  </a:ext>
                </a:extLst>
              </p:cNvPr>
              <p:cNvSpPr/>
              <p:nvPr/>
            </p:nvSpPr>
            <p:spPr>
              <a:xfrm>
                <a:off x="313184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4" name="矩形 363">
                <a:extLst>
                  <a:ext uri="{FF2B5EF4-FFF2-40B4-BE49-F238E27FC236}">
                    <a16:creationId xmlns:a16="http://schemas.microsoft.com/office/drawing/2014/main" id="{745198F0-F0E2-486F-9EA4-E2031E3BB84C}"/>
                  </a:ext>
                </a:extLst>
              </p:cNvPr>
              <p:cNvSpPr/>
              <p:nvPr/>
            </p:nvSpPr>
            <p:spPr>
              <a:xfrm>
                <a:off x="313184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5" name="矩形 364">
                <a:extLst>
                  <a:ext uri="{FF2B5EF4-FFF2-40B4-BE49-F238E27FC236}">
                    <a16:creationId xmlns:a16="http://schemas.microsoft.com/office/drawing/2014/main" id="{D55C89FB-4445-44D3-9D6A-F848DD1C2E5F}"/>
                  </a:ext>
                </a:extLst>
              </p:cNvPr>
              <p:cNvSpPr/>
              <p:nvPr/>
            </p:nvSpPr>
            <p:spPr>
              <a:xfrm>
                <a:off x="111561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6" name="矩形 365">
                <a:extLst>
                  <a:ext uri="{FF2B5EF4-FFF2-40B4-BE49-F238E27FC236}">
                    <a16:creationId xmlns:a16="http://schemas.microsoft.com/office/drawing/2014/main" id="{2AF524BA-8C8D-4EF2-B00A-EF40E8D60A24}"/>
                  </a:ext>
                </a:extLst>
              </p:cNvPr>
              <p:cNvSpPr/>
              <p:nvPr/>
            </p:nvSpPr>
            <p:spPr>
              <a:xfrm>
                <a:off x="125963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7" name="矩形 366">
                <a:extLst>
                  <a:ext uri="{FF2B5EF4-FFF2-40B4-BE49-F238E27FC236}">
                    <a16:creationId xmlns:a16="http://schemas.microsoft.com/office/drawing/2014/main" id="{3D912090-E259-401A-9124-E3933635FC36}"/>
                  </a:ext>
                </a:extLst>
              </p:cNvPr>
              <p:cNvSpPr/>
              <p:nvPr/>
            </p:nvSpPr>
            <p:spPr>
              <a:xfrm>
                <a:off x="111561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8" name="矩形 367">
                <a:extLst>
                  <a:ext uri="{FF2B5EF4-FFF2-40B4-BE49-F238E27FC236}">
                    <a16:creationId xmlns:a16="http://schemas.microsoft.com/office/drawing/2014/main" id="{8C944656-4A8A-4A74-83BC-A22667086EA3}"/>
                  </a:ext>
                </a:extLst>
              </p:cNvPr>
              <p:cNvSpPr/>
              <p:nvPr/>
            </p:nvSpPr>
            <p:spPr>
              <a:xfrm>
                <a:off x="125963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9" name="矩形 368">
                <a:extLst>
                  <a:ext uri="{FF2B5EF4-FFF2-40B4-BE49-F238E27FC236}">
                    <a16:creationId xmlns:a16="http://schemas.microsoft.com/office/drawing/2014/main" id="{3B694DC9-6F5A-4EBF-A4F7-DF4F8B4E7810}"/>
                  </a:ext>
                </a:extLst>
              </p:cNvPr>
              <p:cNvSpPr/>
              <p:nvPr/>
            </p:nvSpPr>
            <p:spPr>
              <a:xfrm>
                <a:off x="140364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0" name="矩形 369">
                <a:extLst>
                  <a:ext uri="{FF2B5EF4-FFF2-40B4-BE49-F238E27FC236}">
                    <a16:creationId xmlns:a16="http://schemas.microsoft.com/office/drawing/2014/main" id="{55C2280A-93AC-47C0-862A-D08634685474}"/>
                  </a:ext>
                </a:extLst>
              </p:cNvPr>
              <p:cNvSpPr/>
              <p:nvPr/>
            </p:nvSpPr>
            <p:spPr>
              <a:xfrm>
                <a:off x="154766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1" name="矩形 370">
                <a:extLst>
                  <a:ext uri="{FF2B5EF4-FFF2-40B4-BE49-F238E27FC236}">
                    <a16:creationId xmlns:a16="http://schemas.microsoft.com/office/drawing/2014/main" id="{8077C5DE-A109-40BE-BCFB-022E60355C74}"/>
                  </a:ext>
                </a:extLst>
              </p:cNvPr>
              <p:cNvSpPr/>
              <p:nvPr/>
            </p:nvSpPr>
            <p:spPr>
              <a:xfrm>
                <a:off x="140364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2" name="矩形 371">
                <a:extLst>
                  <a:ext uri="{FF2B5EF4-FFF2-40B4-BE49-F238E27FC236}">
                    <a16:creationId xmlns:a16="http://schemas.microsoft.com/office/drawing/2014/main" id="{8EF7D129-FAC7-4424-9684-7FE63786EB17}"/>
                  </a:ext>
                </a:extLst>
              </p:cNvPr>
              <p:cNvSpPr/>
              <p:nvPr/>
            </p:nvSpPr>
            <p:spPr>
              <a:xfrm>
                <a:off x="154766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3" name="矩形 372">
                <a:extLst>
                  <a:ext uri="{FF2B5EF4-FFF2-40B4-BE49-F238E27FC236}">
                    <a16:creationId xmlns:a16="http://schemas.microsoft.com/office/drawing/2014/main" id="{D84E0EB2-4E2C-46BC-A9A6-0DCBD1E535E4}"/>
                  </a:ext>
                </a:extLst>
              </p:cNvPr>
              <p:cNvSpPr/>
              <p:nvPr/>
            </p:nvSpPr>
            <p:spPr>
              <a:xfrm>
                <a:off x="111561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4" name="矩形 373">
                <a:extLst>
                  <a:ext uri="{FF2B5EF4-FFF2-40B4-BE49-F238E27FC236}">
                    <a16:creationId xmlns:a16="http://schemas.microsoft.com/office/drawing/2014/main" id="{CDD5D0AE-D936-4E20-B755-6B9691FF397F}"/>
                  </a:ext>
                </a:extLst>
              </p:cNvPr>
              <p:cNvSpPr/>
              <p:nvPr/>
            </p:nvSpPr>
            <p:spPr>
              <a:xfrm>
                <a:off x="125963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5" name="矩形 374">
                <a:extLst>
                  <a:ext uri="{FF2B5EF4-FFF2-40B4-BE49-F238E27FC236}">
                    <a16:creationId xmlns:a16="http://schemas.microsoft.com/office/drawing/2014/main" id="{C4B909DF-B0A5-4483-AEB3-6570A6F196AE}"/>
                  </a:ext>
                </a:extLst>
              </p:cNvPr>
              <p:cNvSpPr/>
              <p:nvPr/>
            </p:nvSpPr>
            <p:spPr>
              <a:xfrm>
                <a:off x="111561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6" name="矩形 375">
                <a:extLst>
                  <a:ext uri="{FF2B5EF4-FFF2-40B4-BE49-F238E27FC236}">
                    <a16:creationId xmlns:a16="http://schemas.microsoft.com/office/drawing/2014/main" id="{38853BFD-4F19-4F6A-8DBE-8E9811C7CFA1}"/>
                  </a:ext>
                </a:extLst>
              </p:cNvPr>
              <p:cNvSpPr/>
              <p:nvPr/>
            </p:nvSpPr>
            <p:spPr>
              <a:xfrm>
                <a:off x="125963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7" name="矩形 376">
                <a:extLst>
                  <a:ext uri="{FF2B5EF4-FFF2-40B4-BE49-F238E27FC236}">
                    <a16:creationId xmlns:a16="http://schemas.microsoft.com/office/drawing/2014/main" id="{D82892B1-8F92-4F56-853D-6DE15AB11821}"/>
                  </a:ext>
                </a:extLst>
              </p:cNvPr>
              <p:cNvSpPr/>
              <p:nvPr/>
            </p:nvSpPr>
            <p:spPr>
              <a:xfrm>
                <a:off x="140364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8" name="矩形 377">
                <a:extLst>
                  <a:ext uri="{FF2B5EF4-FFF2-40B4-BE49-F238E27FC236}">
                    <a16:creationId xmlns:a16="http://schemas.microsoft.com/office/drawing/2014/main" id="{E0C2C92C-A840-4279-94F6-87909255AFDF}"/>
                  </a:ext>
                </a:extLst>
              </p:cNvPr>
              <p:cNvSpPr/>
              <p:nvPr/>
            </p:nvSpPr>
            <p:spPr>
              <a:xfrm>
                <a:off x="154766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9" name="矩形 378">
                <a:extLst>
                  <a:ext uri="{FF2B5EF4-FFF2-40B4-BE49-F238E27FC236}">
                    <a16:creationId xmlns:a16="http://schemas.microsoft.com/office/drawing/2014/main" id="{FFBA3CAD-9D39-4439-ACB8-BE0A164F12D0}"/>
                  </a:ext>
                </a:extLst>
              </p:cNvPr>
              <p:cNvSpPr/>
              <p:nvPr/>
            </p:nvSpPr>
            <p:spPr>
              <a:xfrm>
                <a:off x="140364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0" name="矩形 379">
                <a:extLst>
                  <a:ext uri="{FF2B5EF4-FFF2-40B4-BE49-F238E27FC236}">
                    <a16:creationId xmlns:a16="http://schemas.microsoft.com/office/drawing/2014/main" id="{858F5BF5-E0DB-447F-86FD-52762F17605C}"/>
                  </a:ext>
                </a:extLst>
              </p:cNvPr>
              <p:cNvSpPr/>
              <p:nvPr/>
            </p:nvSpPr>
            <p:spPr>
              <a:xfrm>
                <a:off x="154766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1" name="矩形 380">
                <a:extLst>
                  <a:ext uri="{FF2B5EF4-FFF2-40B4-BE49-F238E27FC236}">
                    <a16:creationId xmlns:a16="http://schemas.microsoft.com/office/drawing/2014/main" id="{FF43441D-8055-47BA-AF7E-7A49A837469B}"/>
                  </a:ext>
                </a:extLst>
              </p:cNvPr>
              <p:cNvSpPr/>
              <p:nvPr/>
            </p:nvSpPr>
            <p:spPr>
              <a:xfrm>
                <a:off x="169168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2" name="矩形 381">
                <a:extLst>
                  <a:ext uri="{FF2B5EF4-FFF2-40B4-BE49-F238E27FC236}">
                    <a16:creationId xmlns:a16="http://schemas.microsoft.com/office/drawing/2014/main" id="{9812CD84-7CF2-4909-A0CE-5463E9C434C7}"/>
                  </a:ext>
                </a:extLst>
              </p:cNvPr>
              <p:cNvSpPr/>
              <p:nvPr/>
            </p:nvSpPr>
            <p:spPr>
              <a:xfrm>
                <a:off x="183569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3" name="矩形 382">
                <a:extLst>
                  <a:ext uri="{FF2B5EF4-FFF2-40B4-BE49-F238E27FC236}">
                    <a16:creationId xmlns:a16="http://schemas.microsoft.com/office/drawing/2014/main" id="{164156AF-014F-4DCD-AFD9-610F67304890}"/>
                  </a:ext>
                </a:extLst>
              </p:cNvPr>
              <p:cNvSpPr/>
              <p:nvPr/>
            </p:nvSpPr>
            <p:spPr>
              <a:xfrm>
                <a:off x="169168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4" name="矩形 383">
                <a:extLst>
                  <a:ext uri="{FF2B5EF4-FFF2-40B4-BE49-F238E27FC236}">
                    <a16:creationId xmlns:a16="http://schemas.microsoft.com/office/drawing/2014/main" id="{75BEC9EC-24C1-42D3-B8BA-6046FB678496}"/>
                  </a:ext>
                </a:extLst>
              </p:cNvPr>
              <p:cNvSpPr/>
              <p:nvPr/>
            </p:nvSpPr>
            <p:spPr>
              <a:xfrm>
                <a:off x="183569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5" name="矩形 384">
                <a:extLst>
                  <a:ext uri="{FF2B5EF4-FFF2-40B4-BE49-F238E27FC236}">
                    <a16:creationId xmlns:a16="http://schemas.microsoft.com/office/drawing/2014/main" id="{62EFBFFB-B7DD-4BBA-9FF1-4F5A5114F28C}"/>
                  </a:ext>
                </a:extLst>
              </p:cNvPr>
              <p:cNvSpPr/>
              <p:nvPr/>
            </p:nvSpPr>
            <p:spPr>
              <a:xfrm>
                <a:off x="197971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6" name="矩形 385">
                <a:extLst>
                  <a:ext uri="{FF2B5EF4-FFF2-40B4-BE49-F238E27FC236}">
                    <a16:creationId xmlns:a16="http://schemas.microsoft.com/office/drawing/2014/main" id="{14F677C0-4226-436F-9665-5D1B04771660}"/>
                  </a:ext>
                </a:extLst>
              </p:cNvPr>
              <p:cNvSpPr/>
              <p:nvPr/>
            </p:nvSpPr>
            <p:spPr>
              <a:xfrm>
                <a:off x="212372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7" name="矩形 386">
                <a:extLst>
                  <a:ext uri="{FF2B5EF4-FFF2-40B4-BE49-F238E27FC236}">
                    <a16:creationId xmlns:a16="http://schemas.microsoft.com/office/drawing/2014/main" id="{A840F8DA-945B-47FF-B6EB-097054AD7966}"/>
                  </a:ext>
                </a:extLst>
              </p:cNvPr>
              <p:cNvSpPr/>
              <p:nvPr/>
            </p:nvSpPr>
            <p:spPr>
              <a:xfrm>
                <a:off x="197971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8" name="矩形 387">
                <a:extLst>
                  <a:ext uri="{FF2B5EF4-FFF2-40B4-BE49-F238E27FC236}">
                    <a16:creationId xmlns:a16="http://schemas.microsoft.com/office/drawing/2014/main" id="{E9E9DAF8-0E8D-46D4-A51B-A3F24C226A3C}"/>
                  </a:ext>
                </a:extLst>
              </p:cNvPr>
              <p:cNvSpPr/>
              <p:nvPr/>
            </p:nvSpPr>
            <p:spPr>
              <a:xfrm>
                <a:off x="212372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9" name="矩形 388">
                <a:extLst>
                  <a:ext uri="{FF2B5EF4-FFF2-40B4-BE49-F238E27FC236}">
                    <a16:creationId xmlns:a16="http://schemas.microsoft.com/office/drawing/2014/main" id="{6364FFE0-4233-45C2-9A45-800F6163D9BF}"/>
                  </a:ext>
                </a:extLst>
              </p:cNvPr>
              <p:cNvSpPr/>
              <p:nvPr/>
            </p:nvSpPr>
            <p:spPr>
              <a:xfrm>
                <a:off x="169168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0" name="矩形 389">
                <a:extLst>
                  <a:ext uri="{FF2B5EF4-FFF2-40B4-BE49-F238E27FC236}">
                    <a16:creationId xmlns:a16="http://schemas.microsoft.com/office/drawing/2014/main" id="{545F4ED8-B353-447E-BD07-7BCA1971438C}"/>
                  </a:ext>
                </a:extLst>
              </p:cNvPr>
              <p:cNvSpPr/>
              <p:nvPr/>
            </p:nvSpPr>
            <p:spPr>
              <a:xfrm>
                <a:off x="183569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1" name="矩形 390">
                <a:extLst>
                  <a:ext uri="{FF2B5EF4-FFF2-40B4-BE49-F238E27FC236}">
                    <a16:creationId xmlns:a16="http://schemas.microsoft.com/office/drawing/2014/main" id="{3CCFC697-EE34-4580-A203-388E22F3D3A2}"/>
                  </a:ext>
                </a:extLst>
              </p:cNvPr>
              <p:cNvSpPr/>
              <p:nvPr/>
            </p:nvSpPr>
            <p:spPr>
              <a:xfrm>
                <a:off x="169168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2" name="矩形 391">
                <a:extLst>
                  <a:ext uri="{FF2B5EF4-FFF2-40B4-BE49-F238E27FC236}">
                    <a16:creationId xmlns:a16="http://schemas.microsoft.com/office/drawing/2014/main" id="{9953A40D-929F-4CD3-8A60-E0E4F7D25305}"/>
                  </a:ext>
                </a:extLst>
              </p:cNvPr>
              <p:cNvSpPr/>
              <p:nvPr/>
            </p:nvSpPr>
            <p:spPr>
              <a:xfrm>
                <a:off x="183569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3" name="矩形 392">
                <a:extLst>
                  <a:ext uri="{FF2B5EF4-FFF2-40B4-BE49-F238E27FC236}">
                    <a16:creationId xmlns:a16="http://schemas.microsoft.com/office/drawing/2014/main" id="{FDE29BF6-AB6C-44A4-8503-683753D308DD}"/>
                  </a:ext>
                </a:extLst>
              </p:cNvPr>
              <p:cNvSpPr/>
              <p:nvPr/>
            </p:nvSpPr>
            <p:spPr>
              <a:xfrm>
                <a:off x="197971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4" name="矩形 393">
                <a:extLst>
                  <a:ext uri="{FF2B5EF4-FFF2-40B4-BE49-F238E27FC236}">
                    <a16:creationId xmlns:a16="http://schemas.microsoft.com/office/drawing/2014/main" id="{0042E0F8-784E-4270-970F-CAA277E2B9CE}"/>
                  </a:ext>
                </a:extLst>
              </p:cNvPr>
              <p:cNvSpPr/>
              <p:nvPr/>
            </p:nvSpPr>
            <p:spPr>
              <a:xfrm>
                <a:off x="212372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5" name="矩形 394">
                <a:extLst>
                  <a:ext uri="{FF2B5EF4-FFF2-40B4-BE49-F238E27FC236}">
                    <a16:creationId xmlns:a16="http://schemas.microsoft.com/office/drawing/2014/main" id="{362280C0-E402-4047-898F-4E6DA41B8997}"/>
                  </a:ext>
                </a:extLst>
              </p:cNvPr>
              <p:cNvSpPr/>
              <p:nvPr/>
            </p:nvSpPr>
            <p:spPr>
              <a:xfrm>
                <a:off x="197971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6" name="矩形 395">
                <a:extLst>
                  <a:ext uri="{FF2B5EF4-FFF2-40B4-BE49-F238E27FC236}">
                    <a16:creationId xmlns:a16="http://schemas.microsoft.com/office/drawing/2014/main" id="{B476D58B-A605-4036-A136-A361CD182B11}"/>
                  </a:ext>
                </a:extLst>
              </p:cNvPr>
              <p:cNvSpPr/>
              <p:nvPr/>
            </p:nvSpPr>
            <p:spPr>
              <a:xfrm>
                <a:off x="212372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7" name="矩形 396">
                <a:extLst>
                  <a:ext uri="{FF2B5EF4-FFF2-40B4-BE49-F238E27FC236}">
                    <a16:creationId xmlns:a16="http://schemas.microsoft.com/office/drawing/2014/main" id="{BFAFDDFB-67CD-49B3-A56D-A33AA4B32F8E}"/>
                  </a:ext>
                </a:extLst>
              </p:cNvPr>
              <p:cNvSpPr/>
              <p:nvPr/>
            </p:nvSpPr>
            <p:spPr>
              <a:xfrm>
                <a:off x="111561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8" name="矩形 397">
                <a:extLst>
                  <a:ext uri="{FF2B5EF4-FFF2-40B4-BE49-F238E27FC236}">
                    <a16:creationId xmlns:a16="http://schemas.microsoft.com/office/drawing/2014/main" id="{B5C394A6-83E5-4FF1-BBDC-67A776D783ED}"/>
                  </a:ext>
                </a:extLst>
              </p:cNvPr>
              <p:cNvSpPr/>
              <p:nvPr/>
            </p:nvSpPr>
            <p:spPr>
              <a:xfrm>
                <a:off x="125963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9" name="矩形 398">
                <a:extLst>
                  <a:ext uri="{FF2B5EF4-FFF2-40B4-BE49-F238E27FC236}">
                    <a16:creationId xmlns:a16="http://schemas.microsoft.com/office/drawing/2014/main" id="{62B3E2D5-694D-4232-B8EB-37C2858963F6}"/>
                  </a:ext>
                </a:extLst>
              </p:cNvPr>
              <p:cNvSpPr/>
              <p:nvPr/>
            </p:nvSpPr>
            <p:spPr>
              <a:xfrm>
                <a:off x="111561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0" name="矩形 399">
                <a:extLst>
                  <a:ext uri="{FF2B5EF4-FFF2-40B4-BE49-F238E27FC236}">
                    <a16:creationId xmlns:a16="http://schemas.microsoft.com/office/drawing/2014/main" id="{BAC9EE88-93A7-4283-AD0F-EEFD6074E24D}"/>
                  </a:ext>
                </a:extLst>
              </p:cNvPr>
              <p:cNvSpPr/>
              <p:nvPr/>
            </p:nvSpPr>
            <p:spPr>
              <a:xfrm>
                <a:off x="125963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1" name="矩形 400">
                <a:extLst>
                  <a:ext uri="{FF2B5EF4-FFF2-40B4-BE49-F238E27FC236}">
                    <a16:creationId xmlns:a16="http://schemas.microsoft.com/office/drawing/2014/main" id="{C9263C72-D536-473F-8F69-EEF9C9F4FEBD}"/>
                  </a:ext>
                </a:extLst>
              </p:cNvPr>
              <p:cNvSpPr/>
              <p:nvPr/>
            </p:nvSpPr>
            <p:spPr>
              <a:xfrm>
                <a:off x="140364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2" name="矩形 401">
                <a:extLst>
                  <a:ext uri="{FF2B5EF4-FFF2-40B4-BE49-F238E27FC236}">
                    <a16:creationId xmlns:a16="http://schemas.microsoft.com/office/drawing/2014/main" id="{68E9C6E2-137C-47AC-996D-C33B718A1DE6}"/>
                  </a:ext>
                </a:extLst>
              </p:cNvPr>
              <p:cNvSpPr/>
              <p:nvPr/>
            </p:nvSpPr>
            <p:spPr>
              <a:xfrm>
                <a:off x="154766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3" name="矩形 402">
                <a:extLst>
                  <a:ext uri="{FF2B5EF4-FFF2-40B4-BE49-F238E27FC236}">
                    <a16:creationId xmlns:a16="http://schemas.microsoft.com/office/drawing/2014/main" id="{C128EF01-2036-482A-94FC-AE8C9F60C75A}"/>
                  </a:ext>
                </a:extLst>
              </p:cNvPr>
              <p:cNvSpPr/>
              <p:nvPr/>
            </p:nvSpPr>
            <p:spPr>
              <a:xfrm>
                <a:off x="140364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4" name="矩形 403">
                <a:extLst>
                  <a:ext uri="{FF2B5EF4-FFF2-40B4-BE49-F238E27FC236}">
                    <a16:creationId xmlns:a16="http://schemas.microsoft.com/office/drawing/2014/main" id="{971D3FCE-55AB-4834-AF27-4E6E7E6E6BEE}"/>
                  </a:ext>
                </a:extLst>
              </p:cNvPr>
              <p:cNvSpPr/>
              <p:nvPr/>
            </p:nvSpPr>
            <p:spPr>
              <a:xfrm>
                <a:off x="154766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5" name="矩形 404">
                <a:extLst>
                  <a:ext uri="{FF2B5EF4-FFF2-40B4-BE49-F238E27FC236}">
                    <a16:creationId xmlns:a16="http://schemas.microsoft.com/office/drawing/2014/main" id="{9C76C1A6-D7B7-4518-9A01-23E1D2A36F46}"/>
                  </a:ext>
                </a:extLst>
              </p:cNvPr>
              <p:cNvSpPr/>
              <p:nvPr/>
            </p:nvSpPr>
            <p:spPr>
              <a:xfrm>
                <a:off x="111561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6" name="矩形 405">
                <a:extLst>
                  <a:ext uri="{FF2B5EF4-FFF2-40B4-BE49-F238E27FC236}">
                    <a16:creationId xmlns:a16="http://schemas.microsoft.com/office/drawing/2014/main" id="{5C9B818A-7498-4E76-AD59-E86B1D43C12B}"/>
                  </a:ext>
                </a:extLst>
              </p:cNvPr>
              <p:cNvSpPr/>
              <p:nvPr/>
            </p:nvSpPr>
            <p:spPr>
              <a:xfrm>
                <a:off x="125963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7" name="矩形 406">
                <a:extLst>
                  <a:ext uri="{FF2B5EF4-FFF2-40B4-BE49-F238E27FC236}">
                    <a16:creationId xmlns:a16="http://schemas.microsoft.com/office/drawing/2014/main" id="{1FA3CD82-D461-4136-8505-F491FA4BC653}"/>
                  </a:ext>
                </a:extLst>
              </p:cNvPr>
              <p:cNvSpPr/>
              <p:nvPr/>
            </p:nvSpPr>
            <p:spPr>
              <a:xfrm>
                <a:off x="140364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8" name="矩形 407">
                <a:extLst>
                  <a:ext uri="{FF2B5EF4-FFF2-40B4-BE49-F238E27FC236}">
                    <a16:creationId xmlns:a16="http://schemas.microsoft.com/office/drawing/2014/main" id="{79F76F64-9ADB-4579-B36E-4AE0708A2B6F}"/>
                  </a:ext>
                </a:extLst>
              </p:cNvPr>
              <p:cNvSpPr/>
              <p:nvPr/>
            </p:nvSpPr>
            <p:spPr>
              <a:xfrm>
                <a:off x="154766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 name="矩形 408">
                <a:extLst>
                  <a:ext uri="{FF2B5EF4-FFF2-40B4-BE49-F238E27FC236}">
                    <a16:creationId xmlns:a16="http://schemas.microsoft.com/office/drawing/2014/main" id="{7D89F267-F9AC-455D-98DA-C042C823E440}"/>
                  </a:ext>
                </a:extLst>
              </p:cNvPr>
              <p:cNvSpPr/>
              <p:nvPr/>
            </p:nvSpPr>
            <p:spPr>
              <a:xfrm>
                <a:off x="169168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0" name="矩形 409">
                <a:extLst>
                  <a:ext uri="{FF2B5EF4-FFF2-40B4-BE49-F238E27FC236}">
                    <a16:creationId xmlns:a16="http://schemas.microsoft.com/office/drawing/2014/main" id="{817E1983-DF85-42E3-A418-99A5247A00FF}"/>
                  </a:ext>
                </a:extLst>
              </p:cNvPr>
              <p:cNvSpPr/>
              <p:nvPr/>
            </p:nvSpPr>
            <p:spPr>
              <a:xfrm>
                <a:off x="183569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1" name="矩形 410">
                <a:extLst>
                  <a:ext uri="{FF2B5EF4-FFF2-40B4-BE49-F238E27FC236}">
                    <a16:creationId xmlns:a16="http://schemas.microsoft.com/office/drawing/2014/main" id="{67066D53-A438-4573-A3E6-15C5D3C8B4B8}"/>
                  </a:ext>
                </a:extLst>
              </p:cNvPr>
              <p:cNvSpPr/>
              <p:nvPr/>
            </p:nvSpPr>
            <p:spPr>
              <a:xfrm>
                <a:off x="169168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2" name="矩形 411">
                <a:extLst>
                  <a:ext uri="{FF2B5EF4-FFF2-40B4-BE49-F238E27FC236}">
                    <a16:creationId xmlns:a16="http://schemas.microsoft.com/office/drawing/2014/main" id="{138DB2F4-4317-42F9-A595-E8C963DBAA57}"/>
                  </a:ext>
                </a:extLst>
              </p:cNvPr>
              <p:cNvSpPr/>
              <p:nvPr/>
            </p:nvSpPr>
            <p:spPr>
              <a:xfrm>
                <a:off x="183569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3" name="矩形 412">
                <a:extLst>
                  <a:ext uri="{FF2B5EF4-FFF2-40B4-BE49-F238E27FC236}">
                    <a16:creationId xmlns:a16="http://schemas.microsoft.com/office/drawing/2014/main" id="{42535204-FC97-46B3-825F-CCD1C6BC207C}"/>
                  </a:ext>
                </a:extLst>
              </p:cNvPr>
              <p:cNvSpPr/>
              <p:nvPr/>
            </p:nvSpPr>
            <p:spPr>
              <a:xfrm>
                <a:off x="197971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4" name="矩形 413">
                <a:extLst>
                  <a:ext uri="{FF2B5EF4-FFF2-40B4-BE49-F238E27FC236}">
                    <a16:creationId xmlns:a16="http://schemas.microsoft.com/office/drawing/2014/main" id="{2F0307E0-4AD4-4896-9534-27F7B6B53152}"/>
                  </a:ext>
                </a:extLst>
              </p:cNvPr>
              <p:cNvSpPr/>
              <p:nvPr/>
            </p:nvSpPr>
            <p:spPr>
              <a:xfrm>
                <a:off x="212372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5" name="矩形 414">
                <a:extLst>
                  <a:ext uri="{FF2B5EF4-FFF2-40B4-BE49-F238E27FC236}">
                    <a16:creationId xmlns:a16="http://schemas.microsoft.com/office/drawing/2014/main" id="{7170543C-500C-4B78-ADB9-25184C855E74}"/>
                  </a:ext>
                </a:extLst>
              </p:cNvPr>
              <p:cNvSpPr/>
              <p:nvPr/>
            </p:nvSpPr>
            <p:spPr>
              <a:xfrm>
                <a:off x="197971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6" name="矩形 415">
                <a:extLst>
                  <a:ext uri="{FF2B5EF4-FFF2-40B4-BE49-F238E27FC236}">
                    <a16:creationId xmlns:a16="http://schemas.microsoft.com/office/drawing/2014/main" id="{07FDE8F4-A56C-4909-AC86-D306B1D27DB3}"/>
                  </a:ext>
                </a:extLst>
              </p:cNvPr>
              <p:cNvSpPr/>
              <p:nvPr/>
            </p:nvSpPr>
            <p:spPr>
              <a:xfrm>
                <a:off x="212372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7" name="矩形 416">
                <a:extLst>
                  <a:ext uri="{FF2B5EF4-FFF2-40B4-BE49-F238E27FC236}">
                    <a16:creationId xmlns:a16="http://schemas.microsoft.com/office/drawing/2014/main" id="{DE8AA00E-602A-446B-9B45-79C63513E1BF}"/>
                  </a:ext>
                </a:extLst>
              </p:cNvPr>
              <p:cNvSpPr/>
              <p:nvPr/>
            </p:nvSpPr>
            <p:spPr>
              <a:xfrm>
                <a:off x="169168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8" name="矩形 417">
                <a:extLst>
                  <a:ext uri="{FF2B5EF4-FFF2-40B4-BE49-F238E27FC236}">
                    <a16:creationId xmlns:a16="http://schemas.microsoft.com/office/drawing/2014/main" id="{E148059D-7240-43B6-A86B-CEFB68616B7D}"/>
                  </a:ext>
                </a:extLst>
              </p:cNvPr>
              <p:cNvSpPr/>
              <p:nvPr/>
            </p:nvSpPr>
            <p:spPr>
              <a:xfrm>
                <a:off x="183569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9" name="矩形 418">
                <a:extLst>
                  <a:ext uri="{FF2B5EF4-FFF2-40B4-BE49-F238E27FC236}">
                    <a16:creationId xmlns:a16="http://schemas.microsoft.com/office/drawing/2014/main" id="{553AE2AA-6A5B-422E-B72C-C857C73FC101}"/>
                  </a:ext>
                </a:extLst>
              </p:cNvPr>
              <p:cNvSpPr/>
              <p:nvPr/>
            </p:nvSpPr>
            <p:spPr>
              <a:xfrm>
                <a:off x="197971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0" name="矩形 419">
                <a:extLst>
                  <a:ext uri="{FF2B5EF4-FFF2-40B4-BE49-F238E27FC236}">
                    <a16:creationId xmlns:a16="http://schemas.microsoft.com/office/drawing/2014/main" id="{F7CE39D3-5390-4950-BF9E-B0059E445B6A}"/>
                  </a:ext>
                </a:extLst>
              </p:cNvPr>
              <p:cNvSpPr/>
              <p:nvPr/>
            </p:nvSpPr>
            <p:spPr>
              <a:xfrm>
                <a:off x="212372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1" name="矩形 420">
                <a:extLst>
                  <a:ext uri="{FF2B5EF4-FFF2-40B4-BE49-F238E27FC236}">
                    <a16:creationId xmlns:a16="http://schemas.microsoft.com/office/drawing/2014/main" id="{D8F83816-6B74-4B66-BB84-B23E1C4A6B81}"/>
                  </a:ext>
                </a:extLst>
              </p:cNvPr>
              <p:cNvSpPr/>
              <p:nvPr/>
            </p:nvSpPr>
            <p:spPr>
              <a:xfrm>
                <a:off x="226774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2" name="矩形 421">
                <a:extLst>
                  <a:ext uri="{FF2B5EF4-FFF2-40B4-BE49-F238E27FC236}">
                    <a16:creationId xmlns:a16="http://schemas.microsoft.com/office/drawing/2014/main" id="{FD28EE44-C1B5-4870-B3F2-7450BDA85B62}"/>
                  </a:ext>
                </a:extLst>
              </p:cNvPr>
              <p:cNvSpPr/>
              <p:nvPr/>
            </p:nvSpPr>
            <p:spPr>
              <a:xfrm>
                <a:off x="241176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3" name="矩形 422">
                <a:extLst>
                  <a:ext uri="{FF2B5EF4-FFF2-40B4-BE49-F238E27FC236}">
                    <a16:creationId xmlns:a16="http://schemas.microsoft.com/office/drawing/2014/main" id="{C432AFF7-2FF5-4167-89AB-CCFEEEFDE7C1}"/>
                  </a:ext>
                </a:extLst>
              </p:cNvPr>
              <p:cNvSpPr/>
              <p:nvPr/>
            </p:nvSpPr>
            <p:spPr>
              <a:xfrm>
                <a:off x="226774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4" name="矩形 423">
                <a:extLst>
                  <a:ext uri="{FF2B5EF4-FFF2-40B4-BE49-F238E27FC236}">
                    <a16:creationId xmlns:a16="http://schemas.microsoft.com/office/drawing/2014/main" id="{089D5E5D-FBAA-4AC0-B10A-1DBFF857FE06}"/>
                  </a:ext>
                </a:extLst>
              </p:cNvPr>
              <p:cNvSpPr/>
              <p:nvPr/>
            </p:nvSpPr>
            <p:spPr>
              <a:xfrm>
                <a:off x="241176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5" name="矩形 424">
                <a:extLst>
                  <a:ext uri="{FF2B5EF4-FFF2-40B4-BE49-F238E27FC236}">
                    <a16:creationId xmlns:a16="http://schemas.microsoft.com/office/drawing/2014/main" id="{F1DB42C6-E1FA-4F36-855B-06F3F5F436BF}"/>
                  </a:ext>
                </a:extLst>
              </p:cNvPr>
              <p:cNvSpPr/>
              <p:nvPr/>
            </p:nvSpPr>
            <p:spPr>
              <a:xfrm>
                <a:off x="255577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6" name="矩形 425">
                <a:extLst>
                  <a:ext uri="{FF2B5EF4-FFF2-40B4-BE49-F238E27FC236}">
                    <a16:creationId xmlns:a16="http://schemas.microsoft.com/office/drawing/2014/main" id="{78EE4202-D4C1-4254-96E7-829F00771EB1}"/>
                  </a:ext>
                </a:extLst>
              </p:cNvPr>
              <p:cNvSpPr/>
              <p:nvPr/>
            </p:nvSpPr>
            <p:spPr>
              <a:xfrm>
                <a:off x="269979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7" name="矩形 426">
                <a:extLst>
                  <a:ext uri="{FF2B5EF4-FFF2-40B4-BE49-F238E27FC236}">
                    <a16:creationId xmlns:a16="http://schemas.microsoft.com/office/drawing/2014/main" id="{0E1BABDA-38E6-4531-BA08-7E574807F4BE}"/>
                  </a:ext>
                </a:extLst>
              </p:cNvPr>
              <p:cNvSpPr/>
              <p:nvPr/>
            </p:nvSpPr>
            <p:spPr>
              <a:xfrm>
                <a:off x="255577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8" name="矩形 427">
                <a:extLst>
                  <a:ext uri="{FF2B5EF4-FFF2-40B4-BE49-F238E27FC236}">
                    <a16:creationId xmlns:a16="http://schemas.microsoft.com/office/drawing/2014/main" id="{7843E501-0082-45AE-83D1-49BB20A01492}"/>
                  </a:ext>
                </a:extLst>
              </p:cNvPr>
              <p:cNvSpPr/>
              <p:nvPr/>
            </p:nvSpPr>
            <p:spPr>
              <a:xfrm>
                <a:off x="269979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9" name="矩形 428">
                <a:extLst>
                  <a:ext uri="{FF2B5EF4-FFF2-40B4-BE49-F238E27FC236}">
                    <a16:creationId xmlns:a16="http://schemas.microsoft.com/office/drawing/2014/main" id="{BDD9AAE5-2E27-41D3-9A1C-2BB0C9F18100}"/>
                  </a:ext>
                </a:extLst>
              </p:cNvPr>
              <p:cNvSpPr/>
              <p:nvPr/>
            </p:nvSpPr>
            <p:spPr>
              <a:xfrm>
                <a:off x="226774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0" name="矩形 429">
                <a:extLst>
                  <a:ext uri="{FF2B5EF4-FFF2-40B4-BE49-F238E27FC236}">
                    <a16:creationId xmlns:a16="http://schemas.microsoft.com/office/drawing/2014/main" id="{DC1F89F1-0357-4C95-9BA7-A94AA6FF4D7D}"/>
                  </a:ext>
                </a:extLst>
              </p:cNvPr>
              <p:cNvSpPr/>
              <p:nvPr/>
            </p:nvSpPr>
            <p:spPr>
              <a:xfrm>
                <a:off x="241176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1" name="矩形 430">
                <a:extLst>
                  <a:ext uri="{FF2B5EF4-FFF2-40B4-BE49-F238E27FC236}">
                    <a16:creationId xmlns:a16="http://schemas.microsoft.com/office/drawing/2014/main" id="{7F1F0E6D-CE4E-435C-9915-57D184358AAB}"/>
                  </a:ext>
                </a:extLst>
              </p:cNvPr>
              <p:cNvSpPr/>
              <p:nvPr/>
            </p:nvSpPr>
            <p:spPr>
              <a:xfrm>
                <a:off x="226774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2" name="矩形 431">
                <a:extLst>
                  <a:ext uri="{FF2B5EF4-FFF2-40B4-BE49-F238E27FC236}">
                    <a16:creationId xmlns:a16="http://schemas.microsoft.com/office/drawing/2014/main" id="{BDE2A450-8BC8-49A5-9F71-E5C0DA1FF06A}"/>
                  </a:ext>
                </a:extLst>
              </p:cNvPr>
              <p:cNvSpPr/>
              <p:nvPr/>
            </p:nvSpPr>
            <p:spPr>
              <a:xfrm>
                <a:off x="241176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3" name="矩形 432">
                <a:extLst>
                  <a:ext uri="{FF2B5EF4-FFF2-40B4-BE49-F238E27FC236}">
                    <a16:creationId xmlns:a16="http://schemas.microsoft.com/office/drawing/2014/main" id="{D60F611D-8E6A-4CC8-8A9F-4ED1C8689C28}"/>
                  </a:ext>
                </a:extLst>
              </p:cNvPr>
              <p:cNvSpPr/>
              <p:nvPr/>
            </p:nvSpPr>
            <p:spPr>
              <a:xfrm>
                <a:off x="255577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4" name="矩形 433">
                <a:extLst>
                  <a:ext uri="{FF2B5EF4-FFF2-40B4-BE49-F238E27FC236}">
                    <a16:creationId xmlns:a16="http://schemas.microsoft.com/office/drawing/2014/main" id="{92A8A202-1A8D-4D70-9233-5CAEA2A1C4B5}"/>
                  </a:ext>
                </a:extLst>
              </p:cNvPr>
              <p:cNvSpPr/>
              <p:nvPr/>
            </p:nvSpPr>
            <p:spPr>
              <a:xfrm>
                <a:off x="269979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5" name="矩形 434">
                <a:extLst>
                  <a:ext uri="{FF2B5EF4-FFF2-40B4-BE49-F238E27FC236}">
                    <a16:creationId xmlns:a16="http://schemas.microsoft.com/office/drawing/2014/main" id="{B72F10AD-194B-449D-93F9-C34A65589650}"/>
                  </a:ext>
                </a:extLst>
              </p:cNvPr>
              <p:cNvSpPr/>
              <p:nvPr/>
            </p:nvSpPr>
            <p:spPr>
              <a:xfrm>
                <a:off x="255577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6" name="矩形 435">
                <a:extLst>
                  <a:ext uri="{FF2B5EF4-FFF2-40B4-BE49-F238E27FC236}">
                    <a16:creationId xmlns:a16="http://schemas.microsoft.com/office/drawing/2014/main" id="{9E840ABA-BE11-4D24-81E0-CAFC5ECBA594}"/>
                  </a:ext>
                </a:extLst>
              </p:cNvPr>
              <p:cNvSpPr/>
              <p:nvPr/>
            </p:nvSpPr>
            <p:spPr>
              <a:xfrm>
                <a:off x="269979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7" name="矩形 436">
                <a:extLst>
                  <a:ext uri="{FF2B5EF4-FFF2-40B4-BE49-F238E27FC236}">
                    <a16:creationId xmlns:a16="http://schemas.microsoft.com/office/drawing/2014/main" id="{729B0470-AB72-4531-B80B-00EE392A2DAA}"/>
                  </a:ext>
                </a:extLst>
              </p:cNvPr>
              <p:cNvSpPr/>
              <p:nvPr/>
            </p:nvSpPr>
            <p:spPr>
              <a:xfrm>
                <a:off x="284380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8" name="矩形 437">
                <a:extLst>
                  <a:ext uri="{FF2B5EF4-FFF2-40B4-BE49-F238E27FC236}">
                    <a16:creationId xmlns:a16="http://schemas.microsoft.com/office/drawing/2014/main" id="{8E0FE879-53F2-484B-B5C8-839F0A98D48F}"/>
                  </a:ext>
                </a:extLst>
              </p:cNvPr>
              <p:cNvSpPr/>
              <p:nvPr/>
            </p:nvSpPr>
            <p:spPr>
              <a:xfrm>
                <a:off x="298782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9" name="矩形 438">
                <a:extLst>
                  <a:ext uri="{FF2B5EF4-FFF2-40B4-BE49-F238E27FC236}">
                    <a16:creationId xmlns:a16="http://schemas.microsoft.com/office/drawing/2014/main" id="{EAB09D8F-70A5-4F45-B7DA-EFE6C11395E5}"/>
                  </a:ext>
                </a:extLst>
              </p:cNvPr>
              <p:cNvSpPr/>
              <p:nvPr/>
            </p:nvSpPr>
            <p:spPr>
              <a:xfrm>
                <a:off x="284380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0" name="矩形 439">
                <a:extLst>
                  <a:ext uri="{FF2B5EF4-FFF2-40B4-BE49-F238E27FC236}">
                    <a16:creationId xmlns:a16="http://schemas.microsoft.com/office/drawing/2014/main" id="{C31CB46C-4BBF-48DF-850C-35653E905900}"/>
                  </a:ext>
                </a:extLst>
              </p:cNvPr>
              <p:cNvSpPr/>
              <p:nvPr/>
            </p:nvSpPr>
            <p:spPr>
              <a:xfrm>
                <a:off x="298782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1" name="矩形 440">
                <a:extLst>
                  <a:ext uri="{FF2B5EF4-FFF2-40B4-BE49-F238E27FC236}">
                    <a16:creationId xmlns:a16="http://schemas.microsoft.com/office/drawing/2014/main" id="{A5CCD089-7F6A-4A8D-B3AD-67D7968D996B}"/>
                  </a:ext>
                </a:extLst>
              </p:cNvPr>
              <p:cNvSpPr/>
              <p:nvPr/>
            </p:nvSpPr>
            <p:spPr>
              <a:xfrm>
                <a:off x="313184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2" name="矩形 441">
                <a:extLst>
                  <a:ext uri="{FF2B5EF4-FFF2-40B4-BE49-F238E27FC236}">
                    <a16:creationId xmlns:a16="http://schemas.microsoft.com/office/drawing/2014/main" id="{1D4008F8-6A31-4483-A9B0-25635AACDF0B}"/>
                  </a:ext>
                </a:extLst>
              </p:cNvPr>
              <p:cNvSpPr/>
              <p:nvPr/>
            </p:nvSpPr>
            <p:spPr>
              <a:xfrm>
                <a:off x="313184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3" name="矩形 442">
                <a:extLst>
                  <a:ext uri="{FF2B5EF4-FFF2-40B4-BE49-F238E27FC236}">
                    <a16:creationId xmlns:a16="http://schemas.microsoft.com/office/drawing/2014/main" id="{B8B600FC-98C6-4AE7-9E2F-D20093580934}"/>
                  </a:ext>
                </a:extLst>
              </p:cNvPr>
              <p:cNvSpPr/>
              <p:nvPr/>
            </p:nvSpPr>
            <p:spPr>
              <a:xfrm>
                <a:off x="284380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4" name="矩形 443">
                <a:extLst>
                  <a:ext uri="{FF2B5EF4-FFF2-40B4-BE49-F238E27FC236}">
                    <a16:creationId xmlns:a16="http://schemas.microsoft.com/office/drawing/2014/main" id="{FD3657C8-765C-4E15-A4D1-4F006E3D5BC3}"/>
                  </a:ext>
                </a:extLst>
              </p:cNvPr>
              <p:cNvSpPr/>
              <p:nvPr/>
            </p:nvSpPr>
            <p:spPr>
              <a:xfrm>
                <a:off x="298782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5" name="矩形 444">
                <a:extLst>
                  <a:ext uri="{FF2B5EF4-FFF2-40B4-BE49-F238E27FC236}">
                    <a16:creationId xmlns:a16="http://schemas.microsoft.com/office/drawing/2014/main" id="{B3F43A7B-43FB-404B-A3FE-1F9C67F51D8E}"/>
                  </a:ext>
                </a:extLst>
              </p:cNvPr>
              <p:cNvSpPr/>
              <p:nvPr/>
            </p:nvSpPr>
            <p:spPr>
              <a:xfrm>
                <a:off x="284380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6" name="矩形 445">
                <a:extLst>
                  <a:ext uri="{FF2B5EF4-FFF2-40B4-BE49-F238E27FC236}">
                    <a16:creationId xmlns:a16="http://schemas.microsoft.com/office/drawing/2014/main" id="{2C23A8AE-0984-4DF7-99FC-FADFFF5B79E6}"/>
                  </a:ext>
                </a:extLst>
              </p:cNvPr>
              <p:cNvSpPr/>
              <p:nvPr/>
            </p:nvSpPr>
            <p:spPr>
              <a:xfrm>
                <a:off x="298782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7" name="矩形 446">
                <a:extLst>
                  <a:ext uri="{FF2B5EF4-FFF2-40B4-BE49-F238E27FC236}">
                    <a16:creationId xmlns:a16="http://schemas.microsoft.com/office/drawing/2014/main" id="{B326A371-6883-458F-BA30-F0ADE9E30C0D}"/>
                  </a:ext>
                </a:extLst>
              </p:cNvPr>
              <p:cNvSpPr/>
              <p:nvPr/>
            </p:nvSpPr>
            <p:spPr>
              <a:xfrm>
                <a:off x="313184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8" name="矩形 447">
                <a:extLst>
                  <a:ext uri="{FF2B5EF4-FFF2-40B4-BE49-F238E27FC236}">
                    <a16:creationId xmlns:a16="http://schemas.microsoft.com/office/drawing/2014/main" id="{B060A0B3-140D-42E7-B85A-EC02005E5140}"/>
                  </a:ext>
                </a:extLst>
              </p:cNvPr>
              <p:cNvSpPr/>
              <p:nvPr/>
            </p:nvSpPr>
            <p:spPr>
              <a:xfrm>
                <a:off x="313184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9" name="矩形 448">
                <a:extLst>
                  <a:ext uri="{FF2B5EF4-FFF2-40B4-BE49-F238E27FC236}">
                    <a16:creationId xmlns:a16="http://schemas.microsoft.com/office/drawing/2014/main" id="{D6B65B6C-B77E-47BE-A165-C2029DEAE100}"/>
                  </a:ext>
                </a:extLst>
              </p:cNvPr>
              <p:cNvSpPr/>
              <p:nvPr/>
            </p:nvSpPr>
            <p:spPr>
              <a:xfrm>
                <a:off x="226774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 name="矩形 449">
                <a:extLst>
                  <a:ext uri="{FF2B5EF4-FFF2-40B4-BE49-F238E27FC236}">
                    <a16:creationId xmlns:a16="http://schemas.microsoft.com/office/drawing/2014/main" id="{0C88EE9B-2523-430B-83CC-4D0A9B466D9D}"/>
                  </a:ext>
                </a:extLst>
              </p:cNvPr>
              <p:cNvSpPr/>
              <p:nvPr/>
            </p:nvSpPr>
            <p:spPr>
              <a:xfrm>
                <a:off x="241176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1" name="矩形 450">
                <a:extLst>
                  <a:ext uri="{FF2B5EF4-FFF2-40B4-BE49-F238E27FC236}">
                    <a16:creationId xmlns:a16="http://schemas.microsoft.com/office/drawing/2014/main" id="{A51B4CA3-A3C5-4E9F-BACD-0E3D018635A4}"/>
                  </a:ext>
                </a:extLst>
              </p:cNvPr>
              <p:cNvSpPr/>
              <p:nvPr/>
            </p:nvSpPr>
            <p:spPr>
              <a:xfrm>
                <a:off x="226774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2" name="矩形 451">
                <a:extLst>
                  <a:ext uri="{FF2B5EF4-FFF2-40B4-BE49-F238E27FC236}">
                    <a16:creationId xmlns:a16="http://schemas.microsoft.com/office/drawing/2014/main" id="{6B3DDF6A-11D7-42B4-BEA4-14E2E959BA56}"/>
                  </a:ext>
                </a:extLst>
              </p:cNvPr>
              <p:cNvSpPr/>
              <p:nvPr/>
            </p:nvSpPr>
            <p:spPr>
              <a:xfrm>
                <a:off x="241176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3" name="矩形 452">
                <a:extLst>
                  <a:ext uri="{FF2B5EF4-FFF2-40B4-BE49-F238E27FC236}">
                    <a16:creationId xmlns:a16="http://schemas.microsoft.com/office/drawing/2014/main" id="{8F1B19BC-C35F-4FAA-B5FB-FDD99B8E6C96}"/>
                  </a:ext>
                </a:extLst>
              </p:cNvPr>
              <p:cNvSpPr/>
              <p:nvPr/>
            </p:nvSpPr>
            <p:spPr>
              <a:xfrm>
                <a:off x="255577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4" name="矩形 453">
                <a:extLst>
                  <a:ext uri="{FF2B5EF4-FFF2-40B4-BE49-F238E27FC236}">
                    <a16:creationId xmlns:a16="http://schemas.microsoft.com/office/drawing/2014/main" id="{B190FAE7-6592-4C02-B7A8-E547495E03C3}"/>
                  </a:ext>
                </a:extLst>
              </p:cNvPr>
              <p:cNvSpPr/>
              <p:nvPr/>
            </p:nvSpPr>
            <p:spPr>
              <a:xfrm>
                <a:off x="269979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5" name="矩形 454">
                <a:extLst>
                  <a:ext uri="{FF2B5EF4-FFF2-40B4-BE49-F238E27FC236}">
                    <a16:creationId xmlns:a16="http://schemas.microsoft.com/office/drawing/2014/main" id="{6FEBCEBB-1B33-4EE6-A800-2EFB4BF21843}"/>
                  </a:ext>
                </a:extLst>
              </p:cNvPr>
              <p:cNvSpPr/>
              <p:nvPr/>
            </p:nvSpPr>
            <p:spPr>
              <a:xfrm>
                <a:off x="255577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6" name="矩形 455">
                <a:extLst>
                  <a:ext uri="{FF2B5EF4-FFF2-40B4-BE49-F238E27FC236}">
                    <a16:creationId xmlns:a16="http://schemas.microsoft.com/office/drawing/2014/main" id="{51F31A63-161F-42F9-8227-C9D7D324246E}"/>
                  </a:ext>
                </a:extLst>
              </p:cNvPr>
              <p:cNvSpPr/>
              <p:nvPr/>
            </p:nvSpPr>
            <p:spPr>
              <a:xfrm>
                <a:off x="269979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7" name="矩形 456">
                <a:extLst>
                  <a:ext uri="{FF2B5EF4-FFF2-40B4-BE49-F238E27FC236}">
                    <a16:creationId xmlns:a16="http://schemas.microsoft.com/office/drawing/2014/main" id="{8D305779-1474-48FA-973D-981275C24D5B}"/>
                  </a:ext>
                </a:extLst>
              </p:cNvPr>
              <p:cNvSpPr/>
              <p:nvPr/>
            </p:nvSpPr>
            <p:spPr>
              <a:xfrm>
                <a:off x="226774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8" name="矩形 457">
                <a:extLst>
                  <a:ext uri="{FF2B5EF4-FFF2-40B4-BE49-F238E27FC236}">
                    <a16:creationId xmlns:a16="http://schemas.microsoft.com/office/drawing/2014/main" id="{F03A05F6-E30E-4515-92E6-2F23663E44A9}"/>
                  </a:ext>
                </a:extLst>
              </p:cNvPr>
              <p:cNvSpPr/>
              <p:nvPr/>
            </p:nvSpPr>
            <p:spPr>
              <a:xfrm>
                <a:off x="241176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9" name="矩形 458">
                <a:extLst>
                  <a:ext uri="{FF2B5EF4-FFF2-40B4-BE49-F238E27FC236}">
                    <a16:creationId xmlns:a16="http://schemas.microsoft.com/office/drawing/2014/main" id="{C32E6A1B-2BBA-4A19-B4E4-A806EDD0FE92}"/>
                  </a:ext>
                </a:extLst>
              </p:cNvPr>
              <p:cNvSpPr/>
              <p:nvPr/>
            </p:nvSpPr>
            <p:spPr>
              <a:xfrm>
                <a:off x="255577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 name="矩形 459">
                <a:extLst>
                  <a:ext uri="{FF2B5EF4-FFF2-40B4-BE49-F238E27FC236}">
                    <a16:creationId xmlns:a16="http://schemas.microsoft.com/office/drawing/2014/main" id="{6DD15A09-DB48-463A-B22D-C2D208E432CA}"/>
                  </a:ext>
                </a:extLst>
              </p:cNvPr>
              <p:cNvSpPr/>
              <p:nvPr/>
            </p:nvSpPr>
            <p:spPr>
              <a:xfrm>
                <a:off x="269979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 name="矩形 460">
                <a:extLst>
                  <a:ext uri="{FF2B5EF4-FFF2-40B4-BE49-F238E27FC236}">
                    <a16:creationId xmlns:a16="http://schemas.microsoft.com/office/drawing/2014/main" id="{CA293341-1D9C-4B16-8AC5-837CAE7A342D}"/>
                  </a:ext>
                </a:extLst>
              </p:cNvPr>
              <p:cNvSpPr/>
              <p:nvPr/>
            </p:nvSpPr>
            <p:spPr>
              <a:xfrm>
                <a:off x="284380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2" name="矩形 461">
                <a:extLst>
                  <a:ext uri="{FF2B5EF4-FFF2-40B4-BE49-F238E27FC236}">
                    <a16:creationId xmlns:a16="http://schemas.microsoft.com/office/drawing/2014/main" id="{CD65D0FE-ECD7-4453-986F-B05CCE156514}"/>
                  </a:ext>
                </a:extLst>
              </p:cNvPr>
              <p:cNvSpPr/>
              <p:nvPr/>
            </p:nvSpPr>
            <p:spPr>
              <a:xfrm>
                <a:off x="298782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3" name="矩形 462">
                <a:extLst>
                  <a:ext uri="{FF2B5EF4-FFF2-40B4-BE49-F238E27FC236}">
                    <a16:creationId xmlns:a16="http://schemas.microsoft.com/office/drawing/2014/main" id="{5DAF40DE-1FCD-4349-BB7C-B381EB2B4145}"/>
                  </a:ext>
                </a:extLst>
              </p:cNvPr>
              <p:cNvSpPr/>
              <p:nvPr/>
            </p:nvSpPr>
            <p:spPr>
              <a:xfrm>
                <a:off x="284380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4" name="矩形 463">
                <a:extLst>
                  <a:ext uri="{FF2B5EF4-FFF2-40B4-BE49-F238E27FC236}">
                    <a16:creationId xmlns:a16="http://schemas.microsoft.com/office/drawing/2014/main" id="{6FE3DD82-41D4-4D54-AB24-7203D9408028}"/>
                  </a:ext>
                </a:extLst>
              </p:cNvPr>
              <p:cNvSpPr/>
              <p:nvPr/>
            </p:nvSpPr>
            <p:spPr>
              <a:xfrm>
                <a:off x="298782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5" name="矩形 464">
                <a:extLst>
                  <a:ext uri="{FF2B5EF4-FFF2-40B4-BE49-F238E27FC236}">
                    <a16:creationId xmlns:a16="http://schemas.microsoft.com/office/drawing/2014/main" id="{9BD20855-02E9-4EA2-8E4E-7F5B3CB3CAD2}"/>
                  </a:ext>
                </a:extLst>
              </p:cNvPr>
              <p:cNvSpPr/>
              <p:nvPr/>
            </p:nvSpPr>
            <p:spPr>
              <a:xfrm>
                <a:off x="313184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6" name="矩形 465">
                <a:extLst>
                  <a:ext uri="{FF2B5EF4-FFF2-40B4-BE49-F238E27FC236}">
                    <a16:creationId xmlns:a16="http://schemas.microsoft.com/office/drawing/2014/main" id="{978558D6-5C45-44B6-BABD-15CAF81CAEA3}"/>
                  </a:ext>
                </a:extLst>
              </p:cNvPr>
              <p:cNvSpPr/>
              <p:nvPr/>
            </p:nvSpPr>
            <p:spPr>
              <a:xfrm>
                <a:off x="313184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7" name="矩形 466">
                <a:extLst>
                  <a:ext uri="{FF2B5EF4-FFF2-40B4-BE49-F238E27FC236}">
                    <a16:creationId xmlns:a16="http://schemas.microsoft.com/office/drawing/2014/main" id="{5BEA38FB-A66A-4D1C-BD33-B8AB8CEF4F95}"/>
                  </a:ext>
                </a:extLst>
              </p:cNvPr>
              <p:cNvSpPr/>
              <p:nvPr/>
            </p:nvSpPr>
            <p:spPr>
              <a:xfrm>
                <a:off x="284380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8" name="矩形 467">
                <a:extLst>
                  <a:ext uri="{FF2B5EF4-FFF2-40B4-BE49-F238E27FC236}">
                    <a16:creationId xmlns:a16="http://schemas.microsoft.com/office/drawing/2014/main" id="{9B89EA4D-8858-4B49-9293-A072D366C16D}"/>
                  </a:ext>
                </a:extLst>
              </p:cNvPr>
              <p:cNvSpPr/>
              <p:nvPr/>
            </p:nvSpPr>
            <p:spPr>
              <a:xfrm>
                <a:off x="298782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9" name="矩形 468">
                <a:extLst>
                  <a:ext uri="{FF2B5EF4-FFF2-40B4-BE49-F238E27FC236}">
                    <a16:creationId xmlns:a16="http://schemas.microsoft.com/office/drawing/2014/main" id="{F3D0510F-0B69-49C3-BEA3-878F3942D204}"/>
                  </a:ext>
                </a:extLst>
              </p:cNvPr>
              <p:cNvSpPr/>
              <p:nvPr/>
            </p:nvSpPr>
            <p:spPr>
              <a:xfrm>
                <a:off x="313184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9" name="组合 279">
              <a:extLst>
                <a:ext uri="{FF2B5EF4-FFF2-40B4-BE49-F238E27FC236}">
                  <a16:creationId xmlns:a16="http://schemas.microsoft.com/office/drawing/2014/main" id="{5F9B6DD9-AD1B-41CE-B02D-8FBB2A485CEC}"/>
                </a:ext>
              </a:extLst>
            </p:cNvPr>
            <p:cNvGrpSpPr/>
            <p:nvPr/>
          </p:nvGrpSpPr>
          <p:grpSpPr>
            <a:xfrm>
              <a:off x="5148064" y="4509120"/>
              <a:ext cx="2016224" cy="2016224"/>
              <a:chOff x="1115616" y="4293096"/>
              <a:chExt cx="2160240" cy="2160240"/>
            </a:xfrm>
            <a:solidFill>
              <a:srgbClr val="0070C0">
                <a:alpha val="50000"/>
              </a:srgbClr>
            </a:solidFill>
          </p:grpSpPr>
          <p:sp>
            <p:nvSpPr>
              <p:cNvPr id="20" name="矩形 19">
                <a:extLst>
                  <a:ext uri="{FF2B5EF4-FFF2-40B4-BE49-F238E27FC236}">
                    <a16:creationId xmlns:a16="http://schemas.microsoft.com/office/drawing/2014/main" id="{FF14D1E1-1B75-4A3A-B2FF-F0B33C0796B6}"/>
                  </a:ext>
                </a:extLst>
              </p:cNvPr>
              <p:cNvSpPr/>
              <p:nvPr/>
            </p:nvSpPr>
            <p:spPr>
              <a:xfrm>
                <a:off x="111561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25C1CC7B-1D08-4C85-B3E3-A42240F2E0CF}"/>
                  </a:ext>
                </a:extLst>
              </p:cNvPr>
              <p:cNvSpPr/>
              <p:nvPr/>
            </p:nvSpPr>
            <p:spPr>
              <a:xfrm>
                <a:off x="125963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1B61CB56-E955-4843-B6BA-D2D491C09D94}"/>
                  </a:ext>
                </a:extLst>
              </p:cNvPr>
              <p:cNvSpPr/>
              <p:nvPr/>
            </p:nvSpPr>
            <p:spPr>
              <a:xfrm>
                <a:off x="111561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22">
                <a:extLst>
                  <a:ext uri="{FF2B5EF4-FFF2-40B4-BE49-F238E27FC236}">
                    <a16:creationId xmlns:a16="http://schemas.microsoft.com/office/drawing/2014/main" id="{473D3802-F674-4557-ADD4-BC8DC2065395}"/>
                  </a:ext>
                </a:extLst>
              </p:cNvPr>
              <p:cNvSpPr/>
              <p:nvPr/>
            </p:nvSpPr>
            <p:spPr>
              <a:xfrm>
                <a:off x="125963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a:extLst>
                  <a:ext uri="{FF2B5EF4-FFF2-40B4-BE49-F238E27FC236}">
                    <a16:creationId xmlns:a16="http://schemas.microsoft.com/office/drawing/2014/main" id="{D079406B-9BB0-4FEF-9999-0589EF2B0A4C}"/>
                  </a:ext>
                </a:extLst>
              </p:cNvPr>
              <p:cNvSpPr/>
              <p:nvPr/>
            </p:nvSpPr>
            <p:spPr>
              <a:xfrm>
                <a:off x="140364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a:extLst>
                  <a:ext uri="{FF2B5EF4-FFF2-40B4-BE49-F238E27FC236}">
                    <a16:creationId xmlns:a16="http://schemas.microsoft.com/office/drawing/2014/main" id="{92C4DFDE-E004-4F06-86C1-23E4D6CF2A4D}"/>
                  </a:ext>
                </a:extLst>
              </p:cNvPr>
              <p:cNvSpPr/>
              <p:nvPr/>
            </p:nvSpPr>
            <p:spPr>
              <a:xfrm>
                <a:off x="154766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AC3F7AB7-D6D8-4D81-A863-2A624FB776DD}"/>
                  </a:ext>
                </a:extLst>
              </p:cNvPr>
              <p:cNvSpPr/>
              <p:nvPr/>
            </p:nvSpPr>
            <p:spPr>
              <a:xfrm>
                <a:off x="140364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a:extLst>
                  <a:ext uri="{FF2B5EF4-FFF2-40B4-BE49-F238E27FC236}">
                    <a16:creationId xmlns:a16="http://schemas.microsoft.com/office/drawing/2014/main" id="{677C68A2-949A-4BDD-B1C6-48C1DCBA9ABB}"/>
                  </a:ext>
                </a:extLst>
              </p:cNvPr>
              <p:cNvSpPr/>
              <p:nvPr/>
            </p:nvSpPr>
            <p:spPr>
              <a:xfrm>
                <a:off x="154766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27">
                <a:extLst>
                  <a:ext uri="{FF2B5EF4-FFF2-40B4-BE49-F238E27FC236}">
                    <a16:creationId xmlns:a16="http://schemas.microsoft.com/office/drawing/2014/main" id="{F2A34DCE-5779-47D1-8B8E-3A9DFD80023C}"/>
                  </a:ext>
                </a:extLst>
              </p:cNvPr>
              <p:cNvSpPr/>
              <p:nvPr/>
            </p:nvSpPr>
            <p:spPr>
              <a:xfrm>
                <a:off x="111561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28">
                <a:extLst>
                  <a:ext uri="{FF2B5EF4-FFF2-40B4-BE49-F238E27FC236}">
                    <a16:creationId xmlns:a16="http://schemas.microsoft.com/office/drawing/2014/main" id="{047DAF0A-543E-4BF4-B5D7-1DE588BFED2F}"/>
                  </a:ext>
                </a:extLst>
              </p:cNvPr>
              <p:cNvSpPr/>
              <p:nvPr/>
            </p:nvSpPr>
            <p:spPr>
              <a:xfrm>
                <a:off x="125963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矩形 29">
                <a:extLst>
                  <a:ext uri="{FF2B5EF4-FFF2-40B4-BE49-F238E27FC236}">
                    <a16:creationId xmlns:a16="http://schemas.microsoft.com/office/drawing/2014/main" id="{681EE1B2-3CE9-463E-B434-78E7918C087B}"/>
                  </a:ext>
                </a:extLst>
              </p:cNvPr>
              <p:cNvSpPr/>
              <p:nvPr/>
            </p:nvSpPr>
            <p:spPr>
              <a:xfrm>
                <a:off x="111561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a:extLst>
                  <a:ext uri="{FF2B5EF4-FFF2-40B4-BE49-F238E27FC236}">
                    <a16:creationId xmlns:a16="http://schemas.microsoft.com/office/drawing/2014/main" id="{56EF2BAC-84B8-4765-94D0-F10B0D525703}"/>
                  </a:ext>
                </a:extLst>
              </p:cNvPr>
              <p:cNvSpPr/>
              <p:nvPr/>
            </p:nvSpPr>
            <p:spPr>
              <a:xfrm>
                <a:off x="125963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a:extLst>
                  <a:ext uri="{FF2B5EF4-FFF2-40B4-BE49-F238E27FC236}">
                    <a16:creationId xmlns:a16="http://schemas.microsoft.com/office/drawing/2014/main" id="{1BE268EE-2EFA-4F80-8669-6451629C93CA}"/>
                  </a:ext>
                </a:extLst>
              </p:cNvPr>
              <p:cNvSpPr/>
              <p:nvPr/>
            </p:nvSpPr>
            <p:spPr>
              <a:xfrm>
                <a:off x="140364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a:extLst>
                  <a:ext uri="{FF2B5EF4-FFF2-40B4-BE49-F238E27FC236}">
                    <a16:creationId xmlns:a16="http://schemas.microsoft.com/office/drawing/2014/main" id="{C802AFED-E65C-48CC-BAF1-303790DAA9CB}"/>
                  </a:ext>
                </a:extLst>
              </p:cNvPr>
              <p:cNvSpPr/>
              <p:nvPr/>
            </p:nvSpPr>
            <p:spPr>
              <a:xfrm>
                <a:off x="154766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a:extLst>
                  <a:ext uri="{FF2B5EF4-FFF2-40B4-BE49-F238E27FC236}">
                    <a16:creationId xmlns:a16="http://schemas.microsoft.com/office/drawing/2014/main" id="{3549834E-C857-4E9E-9824-6BE7CF380996}"/>
                  </a:ext>
                </a:extLst>
              </p:cNvPr>
              <p:cNvSpPr/>
              <p:nvPr/>
            </p:nvSpPr>
            <p:spPr>
              <a:xfrm>
                <a:off x="140364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a:extLst>
                  <a:ext uri="{FF2B5EF4-FFF2-40B4-BE49-F238E27FC236}">
                    <a16:creationId xmlns:a16="http://schemas.microsoft.com/office/drawing/2014/main" id="{769B64EA-E94F-456F-9E1D-D4C5B2E6B2BC}"/>
                  </a:ext>
                </a:extLst>
              </p:cNvPr>
              <p:cNvSpPr/>
              <p:nvPr/>
            </p:nvSpPr>
            <p:spPr>
              <a:xfrm>
                <a:off x="154766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a:extLst>
                  <a:ext uri="{FF2B5EF4-FFF2-40B4-BE49-F238E27FC236}">
                    <a16:creationId xmlns:a16="http://schemas.microsoft.com/office/drawing/2014/main" id="{1F885F85-3C2F-42C9-9439-9A5FDDFD3216}"/>
                  </a:ext>
                </a:extLst>
              </p:cNvPr>
              <p:cNvSpPr/>
              <p:nvPr/>
            </p:nvSpPr>
            <p:spPr>
              <a:xfrm>
                <a:off x="169168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a:extLst>
                  <a:ext uri="{FF2B5EF4-FFF2-40B4-BE49-F238E27FC236}">
                    <a16:creationId xmlns:a16="http://schemas.microsoft.com/office/drawing/2014/main" id="{FE2A0796-D4A4-480A-A982-57FE23B1B703}"/>
                  </a:ext>
                </a:extLst>
              </p:cNvPr>
              <p:cNvSpPr/>
              <p:nvPr/>
            </p:nvSpPr>
            <p:spPr>
              <a:xfrm>
                <a:off x="183569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a:extLst>
                  <a:ext uri="{FF2B5EF4-FFF2-40B4-BE49-F238E27FC236}">
                    <a16:creationId xmlns:a16="http://schemas.microsoft.com/office/drawing/2014/main" id="{9C779020-A3A5-49D9-92C8-EB3FFEB967A9}"/>
                  </a:ext>
                </a:extLst>
              </p:cNvPr>
              <p:cNvSpPr/>
              <p:nvPr/>
            </p:nvSpPr>
            <p:spPr>
              <a:xfrm>
                <a:off x="169168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矩形 38">
                <a:extLst>
                  <a:ext uri="{FF2B5EF4-FFF2-40B4-BE49-F238E27FC236}">
                    <a16:creationId xmlns:a16="http://schemas.microsoft.com/office/drawing/2014/main" id="{2380CEF6-A956-4117-B983-61686DB82DBD}"/>
                  </a:ext>
                </a:extLst>
              </p:cNvPr>
              <p:cNvSpPr/>
              <p:nvPr/>
            </p:nvSpPr>
            <p:spPr>
              <a:xfrm>
                <a:off x="183569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矩形 39">
                <a:extLst>
                  <a:ext uri="{FF2B5EF4-FFF2-40B4-BE49-F238E27FC236}">
                    <a16:creationId xmlns:a16="http://schemas.microsoft.com/office/drawing/2014/main" id="{F636B461-ABEF-4064-972F-50F00AE611AF}"/>
                  </a:ext>
                </a:extLst>
              </p:cNvPr>
              <p:cNvSpPr/>
              <p:nvPr/>
            </p:nvSpPr>
            <p:spPr>
              <a:xfrm>
                <a:off x="197971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矩形 40">
                <a:extLst>
                  <a:ext uri="{FF2B5EF4-FFF2-40B4-BE49-F238E27FC236}">
                    <a16:creationId xmlns:a16="http://schemas.microsoft.com/office/drawing/2014/main" id="{2FC621B9-23A5-43BB-BA47-8E6AA61109DD}"/>
                  </a:ext>
                </a:extLst>
              </p:cNvPr>
              <p:cNvSpPr/>
              <p:nvPr/>
            </p:nvSpPr>
            <p:spPr>
              <a:xfrm>
                <a:off x="212372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矩形 41">
                <a:extLst>
                  <a:ext uri="{FF2B5EF4-FFF2-40B4-BE49-F238E27FC236}">
                    <a16:creationId xmlns:a16="http://schemas.microsoft.com/office/drawing/2014/main" id="{398C6968-7769-407A-B3FC-F73E3229430B}"/>
                  </a:ext>
                </a:extLst>
              </p:cNvPr>
              <p:cNvSpPr/>
              <p:nvPr/>
            </p:nvSpPr>
            <p:spPr>
              <a:xfrm>
                <a:off x="197971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矩形 42">
                <a:extLst>
                  <a:ext uri="{FF2B5EF4-FFF2-40B4-BE49-F238E27FC236}">
                    <a16:creationId xmlns:a16="http://schemas.microsoft.com/office/drawing/2014/main" id="{F7BFFADA-8A91-4C29-87E2-921EC7EB0262}"/>
                  </a:ext>
                </a:extLst>
              </p:cNvPr>
              <p:cNvSpPr/>
              <p:nvPr/>
            </p:nvSpPr>
            <p:spPr>
              <a:xfrm>
                <a:off x="212372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a:extLst>
                  <a:ext uri="{FF2B5EF4-FFF2-40B4-BE49-F238E27FC236}">
                    <a16:creationId xmlns:a16="http://schemas.microsoft.com/office/drawing/2014/main" id="{71BCDBA6-A0ED-451B-AECA-0921EF0D71E0}"/>
                  </a:ext>
                </a:extLst>
              </p:cNvPr>
              <p:cNvSpPr/>
              <p:nvPr/>
            </p:nvSpPr>
            <p:spPr>
              <a:xfrm>
                <a:off x="169168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a:extLst>
                  <a:ext uri="{FF2B5EF4-FFF2-40B4-BE49-F238E27FC236}">
                    <a16:creationId xmlns:a16="http://schemas.microsoft.com/office/drawing/2014/main" id="{036EFA74-4989-4704-BBC5-EC8704B56142}"/>
                  </a:ext>
                </a:extLst>
              </p:cNvPr>
              <p:cNvSpPr/>
              <p:nvPr/>
            </p:nvSpPr>
            <p:spPr>
              <a:xfrm>
                <a:off x="183569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a:extLst>
                  <a:ext uri="{FF2B5EF4-FFF2-40B4-BE49-F238E27FC236}">
                    <a16:creationId xmlns:a16="http://schemas.microsoft.com/office/drawing/2014/main" id="{6F5A6189-EC12-4905-8122-BC68FBB63872}"/>
                  </a:ext>
                </a:extLst>
              </p:cNvPr>
              <p:cNvSpPr/>
              <p:nvPr/>
            </p:nvSpPr>
            <p:spPr>
              <a:xfrm>
                <a:off x="169168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a:extLst>
                  <a:ext uri="{FF2B5EF4-FFF2-40B4-BE49-F238E27FC236}">
                    <a16:creationId xmlns:a16="http://schemas.microsoft.com/office/drawing/2014/main" id="{A8576C8B-46D4-4AB9-BB3A-F8C2A5F2E8AE}"/>
                  </a:ext>
                </a:extLst>
              </p:cNvPr>
              <p:cNvSpPr/>
              <p:nvPr/>
            </p:nvSpPr>
            <p:spPr>
              <a:xfrm>
                <a:off x="183569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矩形 47">
                <a:extLst>
                  <a:ext uri="{FF2B5EF4-FFF2-40B4-BE49-F238E27FC236}">
                    <a16:creationId xmlns:a16="http://schemas.microsoft.com/office/drawing/2014/main" id="{F7CDE744-DEA3-4097-918E-AB50B38EA8B3}"/>
                  </a:ext>
                </a:extLst>
              </p:cNvPr>
              <p:cNvSpPr/>
              <p:nvPr/>
            </p:nvSpPr>
            <p:spPr>
              <a:xfrm>
                <a:off x="197971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矩形 48">
                <a:extLst>
                  <a:ext uri="{FF2B5EF4-FFF2-40B4-BE49-F238E27FC236}">
                    <a16:creationId xmlns:a16="http://schemas.microsoft.com/office/drawing/2014/main" id="{D8451E7E-31DA-44B0-8B71-A12DD8239A8C}"/>
                  </a:ext>
                </a:extLst>
              </p:cNvPr>
              <p:cNvSpPr/>
              <p:nvPr/>
            </p:nvSpPr>
            <p:spPr>
              <a:xfrm>
                <a:off x="212372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矩形 49">
                <a:extLst>
                  <a:ext uri="{FF2B5EF4-FFF2-40B4-BE49-F238E27FC236}">
                    <a16:creationId xmlns:a16="http://schemas.microsoft.com/office/drawing/2014/main" id="{3A7F0998-1F5C-4CCD-8DBB-CF7D6C86D273}"/>
                  </a:ext>
                </a:extLst>
              </p:cNvPr>
              <p:cNvSpPr/>
              <p:nvPr/>
            </p:nvSpPr>
            <p:spPr>
              <a:xfrm>
                <a:off x="197971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矩形 50">
                <a:extLst>
                  <a:ext uri="{FF2B5EF4-FFF2-40B4-BE49-F238E27FC236}">
                    <a16:creationId xmlns:a16="http://schemas.microsoft.com/office/drawing/2014/main" id="{F461EC58-F998-4DBD-86C9-B4BC48563663}"/>
                  </a:ext>
                </a:extLst>
              </p:cNvPr>
              <p:cNvSpPr/>
              <p:nvPr/>
            </p:nvSpPr>
            <p:spPr>
              <a:xfrm>
                <a:off x="212372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51">
                <a:extLst>
                  <a:ext uri="{FF2B5EF4-FFF2-40B4-BE49-F238E27FC236}">
                    <a16:creationId xmlns:a16="http://schemas.microsoft.com/office/drawing/2014/main" id="{C2035936-4BC4-4683-B89C-40A1BF118CA0}"/>
                  </a:ext>
                </a:extLst>
              </p:cNvPr>
              <p:cNvSpPr/>
              <p:nvPr/>
            </p:nvSpPr>
            <p:spPr>
              <a:xfrm>
                <a:off x="111561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a:extLst>
                  <a:ext uri="{FF2B5EF4-FFF2-40B4-BE49-F238E27FC236}">
                    <a16:creationId xmlns:a16="http://schemas.microsoft.com/office/drawing/2014/main" id="{1E12220A-C6DD-429C-A77A-902247FFEC5A}"/>
                  </a:ext>
                </a:extLst>
              </p:cNvPr>
              <p:cNvSpPr/>
              <p:nvPr/>
            </p:nvSpPr>
            <p:spPr>
              <a:xfrm>
                <a:off x="125963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a:extLst>
                  <a:ext uri="{FF2B5EF4-FFF2-40B4-BE49-F238E27FC236}">
                    <a16:creationId xmlns:a16="http://schemas.microsoft.com/office/drawing/2014/main" id="{599A59B8-8F1A-471E-A66A-A1244B311108}"/>
                  </a:ext>
                </a:extLst>
              </p:cNvPr>
              <p:cNvSpPr/>
              <p:nvPr/>
            </p:nvSpPr>
            <p:spPr>
              <a:xfrm>
                <a:off x="111561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a:extLst>
                  <a:ext uri="{FF2B5EF4-FFF2-40B4-BE49-F238E27FC236}">
                    <a16:creationId xmlns:a16="http://schemas.microsoft.com/office/drawing/2014/main" id="{2C57C1EC-1F28-4824-B779-A2CD61257D9D}"/>
                  </a:ext>
                </a:extLst>
              </p:cNvPr>
              <p:cNvSpPr/>
              <p:nvPr/>
            </p:nvSpPr>
            <p:spPr>
              <a:xfrm>
                <a:off x="125963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a:extLst>
                  <a:ext uri="{FF2B5EF4-FFF2-40B4-BE49-F238E27FC236}">
                    <a16:creationId xmlns:a16="http://schemas.microsoft.com/office/drawing/2014/main" id="{CD836DB0-7ED6-42B9-8815-2EF2C4224671}"/>
                  </a:ext>
                </a:extLst>
              </p:cNvPr>
              <p:cNvSpPr/>
              <p:nvPr/>
            </p:nvSpPr>
            <p:spPr>
              <a:xfrm>
                <a:off x="140364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a:extLst>
                  <a:ext uri="{FF2B5EF4-FFF2-40B4-BE49-F238E27FC236}">
                    <a16:creationId xmlns:a16="http://schemas.microsoft.com/office/drawing/2014/main" id="{781BEB47-8307-49EF-B6C3-99635D5818AF}"/>
                  </a:ext>
                </a:extLst>
              </p:cNvPr>
              <p:cNvSpPr/>
              <p:nvPr/>
            </p:nvSpPr>
            <p:spPr>
              <a:xfrm>
                <a:off x="154766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57">
                <a:extLst>
                  <a:ext uri="{FF2B5EF4-FFF2-40B4-BE49-F238E27FC236}">
                    <a16:creationId xmlns:a16="http://schemas.microsoft.com/office/drawing/2014/main" id="{0931EE3C-A15D-4AA0-8C4F-22AE030427D6}"/>
                  </a:ext>
                </a:extLst>
              </p:cNvPr>
              <p:cNvSpPr/>
              <p:nvPr/>
            </p:nvSpPr>
            <p:spPr>
              <a:xfrm>
                <a:off x="140364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矩形 58">
                <a:extLst>
                  <a:ext uri="{FF2B5EF4-FFF2-40B4-BE49-F238E27FC236}">
                    <a16:creationId xmlns:a16="http://schemas.microsoft.com/office/drawing/2014/main" id="{9819D12C-D1B7-47CC-847E-17F232322505}"/>
                  </a:ext>
                </a:extLst>
              </p:cNvPr>
              <p:cNvSpPr/>
              <p:nvPr/>
            </p:nvSpPr>
            <p:spPr>
              <a:xfrm>
                <a:off x="154766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矩形 59">
                <a:extLst>
                  <a:ext uri="{FF2B5EF4-FFF2-40B4-BE49-F238E27FC236}">
                    <a16:creationId xmlns:a16="http://schemas.microsoft.com/office/drawing/2014/main" id="{5B4E82CA-D4FF-425F-A8C9-A14272341D57}"/>
                  </a:ext>
                </a:extLst>
              </p:cNvPr>
              <p:cNvSpPr/>
              <p:nvPr/>
            </p:nvSpPr>
            <p:spPr>
              <a:xfrm>
                <a:off x="111561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矩形 60">
                <a:extLst>
                  <a:ext uri="{FF2B5EF4-FFF2-40B4-BE49-F238E27FC236}">
                    <a16:creationId xmlns:a16="http://schemas.microsoft.com/office/drawing/2014/main" id="{F4B1D31C-0F97-4255-9A59-DDC99E3E9811}"/>
                  </a:ext>
                </a:extLst>
              </p:cNvPr>
              <p:cNvSpPr/>
              <p:nvPr/>
            </p:nvSpPr>
            <p:spPr>
              <a:xfrm>
                <a:off x="125963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矩形 61">
                <a:extLst>
                  <a:ext uri="{FF2B5EF4-FFF2-40B4-BE49-F238E27FC236}">
                    <a16:creationId xmlns:a16="http://schemas.microsoft.com/office/drawing/2014/main" id="{FE55C8C7-9C47-4D8F-AF5F-CA256A02245E}"/>
                  </a:ext>
                </a:extLst>
              </p:cNvPr>
              <p:cNvSpPr/>
              <p:nvPr/>
            </p:nvSpPr>
            <p:spPr>
              <a:xfrm>
                <a:off x="111561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矩形 62">
                <a:extLst>
                  <a:ext uri="{FF2B5EF4-FFF2-40B4-BE49-F238E27FC236}">
                    <a16:creationId xmlns:a16="http://schemas.microsoft.com/office/drawing/2014/main" id="{471386C8-BA62-40F6-9FE7-868528EF253B}"/>
                  </a:ext>
                </a:extLst>
              </p:cNvPr>
              <p:cNvSpPr/>
              <p:nvPr/>
            </p:nvSpPr>
            <p:spPr>
              <a:xfrm>
                <a:off x="125963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矩形 63">
                <a:extLst>
                  <a:ext uri="{FF2B5EF4-FFF2-40B4-BE49-F238E27FC236}">
                    <a16:creationId xmlns:a16="http://schemas.microsoft.com/office/drawing/2014/main" id="{B1E030AF-2E33-48C3-A0DC-C3521BDCA4FC}"/>
                  </a:ext>
                </a:extLst>
              </p:cNvPr>
              <p:cNvSpPr/>
              <p:nvPr/>
            </p:nvSpPr>
            <p:spPr>
              <a:xfrm>
                <a:off x="140364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a:extLst>
                  <a:ext uri="{FF2B5EF4-FFF2-40B4-BE49-F238E27FC236}">
                    <a16:creationId xmlns:a16="http://schemas.microsoft.com/office/drawing/2014/main" id="{5A2EBFF2-FBBD-48D2-954A-B8FA66FC9B0B}"/>
                  </a:ext>
                </a:extLst>
              </p:cNvPr>
              <p:cNvSpPr/>
              <p:nvPr/>
            </p:nvSpPr>
            <p:spPr>
              <a:xfrm>
                <a:off x="154766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a:extLst>
                  <a:ext uri="{FF2B5EF4-FFF2-40B4-BE49-F238E27FC236}">
                    <a16:creationId xmlns:a16="http://schemas.microsoft.com/office/drawing/2014/main" id="{0F5C2BD6-AA32-4266-8B21-DD0A806A3AEB}"/>
                  </a:ext>
                </a:extLst>
              </p:cNvPr>
              <p:cNvSpPr/>
              <p:nvPr/>
            </p:nvSpPr>
            <p:spPr>
              <a:xfrm>
                <a:off x="140364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矩形 66">
                <a:extLst>
                  <a:ext uri="{FF2B5EF4-FFF2-40B4-BE49-F238E27FC236}">
                    <a16:creationId xmlns:a16="http://schemas.microsoft.com/office/drawing/2014/main" id="{D4D545D7-B458-4245-99C5-A557AEADBFA4}"/>
                  </a:ext>
                </a:extLst>
              </p:cNvPr>
              <p:cNvSpPr/>
              <p:nvPr/>
            </p:nvSpPr>
            <p:spPr>
              <a:xfrm>
                <a:off x="154766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矩形 67">
                <a:extLst>
                  <a:ext uri="{FF2B5EF4-FFF2-40B4-BE49-F238E27FC236}">
                    <a16:creationId xmlns:a16="http://schemas.microsoft.com/office/drawing/2014/main" id="{D474B17B-1460-4227-9795-617E4E101AEA}"/>
                  </a:ext>
                </a:extLst>
              </p:cNvPr>
              <p:cNvSpPr/>
              <p:nvPr/>
            </p:nvSpPr>
            <p:spPr>
              <a:xfrm>
                <a:off x="169168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矩形 68">
                <a:extLst>
                  <a:ext uri="{FF2B5EF4-FFF2-40B4-BE49-F238E27FC236}">
                    <a16:creationId xmlns:a16="http://schemas.microsoft.com/office/drawing/2014/main" id="{DF8E3AB3-CE9D-4135-8C7E-0576B4178B03}"/>
                  </a:ext>
                </a:extLst>
              </p:cNvPr>
              <p:cNvSpPr/>
              <p:nvPr/>
            </p:nvSpPr>
            <p:spPr>
              <a:xfrm>
                <a:off x="183569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69">
                <a:extLst>
                  <a:ext uri="{FF2B5EF4-FFF2-40B4-BE49-F238E27FC236}">
                    <a16:creationId xmlns:a16="http://schemas.microsoft.com/office/drawing/2014/main" id="{6577F695-C91B-4860-A1F6-744567F3DCF0}"/>
                  </a:ext>
                </a:extLst>
              </p:cNvPr>
              <p:cNvSpPr/>
              <p:nvPr/>
            </p:nvSpPr>
            <p:spPr>
              <a:xfrm>
                <a:off x="169168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a:extLst>
                  <a:ext uri="{FF2B5EF4-FFF2-40B4-BE49-F238E27FC236}">
                    <a16:creationId xmlns:a16="http://schemas.microsoft.com/office/drawing/2014/main" id="{24772A8C-D7BC-4BE3-A190-808D3F691CC4}"/>
                  </a:ext>
                </a:extLst>
              </p:cNvPr>
              <p:cNvSpPr/>
              <p:nvPr/>
            </p:nvSpPr>
            <p:spPr>
              <a:xfrm>
                <a:off x="183569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a:extLst>
                  <a:ext uri="{FF2B5EF4-FFF2-40B4-BE49-F238E27FC236}">
                    <a16:creationId xmlns:a16="http://schemas.microsoft.com/office/drawing/2014/main" id="{FBF4AC5B-E75A-4ECA-A740-402CF7AE1130}"/>
                  </a:ext>
                </a:extLst>
              </p:cNvPr>
              <p:cNvSpPr/>
              <p:nvPr/>
            </p:nvSpPr>
            <p:spPr>
              <a:xfrm>
                <a:off x="197971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矩形 72">
                <a:extLst>
                  <a:ext uri="{FF2B5EF4-FFF2-40B4-BE49-F238E27FC236}">
                    <a16:creationId xmlns:a16="http://schemas.microsoft.com/office/drawing/2014/main" id="{2238E826-ECC8-441F-846D-C8E391C10298}"/>
                  </a:ext>
                </a:extLst>
              </p:cNvPr>
              <p:cNvSpPr/>
              <p:nvPr/>
            </p:nvSpPr>
            <p:spPr>
              <a:xfrm>
                <a:off x="212372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矩形 73">
                <a:extLst>
                  <a:ext uri="{FF2B5EF4-FFF2-40B4-BE49-F238E27FC236}">
                    <a16:creationId xmlns:a16="http://schemas.microsoft.com/office/drawing/2014/main" id="{D4630039-6E1B-43B6-B33A-6F1DA24BFE25}"/>
                  </a:ext>
                </a:extLst>
              </p:cNvPr>
              <p:cNvSpPr/>
              <p:nvPr/>
            </p:nvSpPr>
            <p:spPr>
              <a:xfrm>
                <a:off x="197971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矩形 74">
                <a:extLst>
                  <a:ext uri="{FF2B5EF4-FFF2-40B4-BE49-F238E27FC236}">
                    <a16:creationId xmlns:a16="http://schemas.microsoft.com/office/drawing/2014/main" id="{20624C56-92C1-4B2D-8CC9-7CF339B3AE8D}"/>
                  </a:ext>
                </a:extLst>
              </p:cNvPr>
              <p:cNvSpPr/>
              <p:nvPr/>
            </p:nvSpPr>
            <p:spPr>
              <a:xfrm>
                <a:off x="212372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矩形 75">
                <a:extLst>
                  <a:ext uri="{FF2B5EF4-FFF2-40B4-BE49-F238E27FC236}">
                    <a16:creationId xmlns:a16="http://schemas.microsoft.com/office/drawing/2014/main" id="{48316958-DB07-4F2A-B5FA-0F6BC4579B83}"/>
                  </a:ext>
                </a:extLst>
              </p:cNvPr>
              <p:cNvSpPr/>
              <p:nvPr/>
            </p:nvSpPr>
            <p:spPr>
              <a:xfrm>
                <a:off x="169168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矩形 76">
                <a:extLst>
                  <a:ext uri="{FF2B5EF4-FFF2-40B4-BE49-F238E27FC236}">
                    <a16:creationId xmlns:a16="http://schemas.microsoft.com/office/drawing/2014/main" id="{C00781B2-F139-4A9E-98A0-DC0D24309B1E}"/>
                  </a:ext>
                </a:extLst>
              </p:cNvPr>
              <p:cNvSpPr/>
              <p:nvPr/>
            </p:nvSpPr>
            <p:spPr>
              <a:xfrm>
                <a:off x="183569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矩形 77">
                <a:extLst>
                  <a:ext uri="{FF2B5EF4-FFF2-40B4-BE49-F238E27FC236}">
                    <a16:creationId xmlns:a16="http://schemas.microsoft.com/office/drawing/2014/main" id="{E2E3851D-70A8-4256-B593-E43671D13B62}"/>
                  </a:ext>
                </a:extLst>
              </p:cNvPr>
              <p:cNvSpPr/>
              <p:nvPr/>
            </p:nvSpPr>
            <p:spPr>
              <a:xfrm>
                <a:off x="169168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矩形 78">
                <a:extLst>
                  <a:ext uri="{FF2B5EF4-FFF2-40B4-BE49-F238E27FC236}">
                    <a16:creationId xmlns:a16="http://schemas.microsoft.com/office/drawing/2014/main" id="{5A426AD3-F402-4493-ABDE-432989222D71}"/>
                  </a:ext>
                </a:extLst>
              </p:cNvPr>
              <p:cNvSpPr/>
              <p:nvPr/>
            </p:nvSpPr>
            <p:spPr>
              <a:xfrm>
                <a:off x="183569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矩形 79">
                <a:extLst>
                  <a:ext uri="{FF2B5EF4-FFF2-40B4-BE49-F238E27FC236}">
                    <a16:creationId xmlns:a16="http://schemas.microsoft.com/office/drawing/2014/main" id="{B1B40909-ED8D-4526-97EB-A4E11979AB16}"/>
                  </a:ext>
                </a:extLst>
              </p:cNvPr>
              <p:cNvSpPr/>
              <p:nvPr/>
            </p:nvSpPr>
            <p:spPr>
              <a:xfrm>
                <a:off x="197971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矩形 80">
                <a:extLst>
                  <a:ext uri="{FF2B5EF4-FFF2-40B4-BE49-F238E27FC236}">
                    <a16:creationId xmlns:a16="http://schemas.microsoft.com/office/drawing/2014/main" id="{3EB559BB-A434-49A9-91C5-1DA7969BA50D}"/>
                  </a:ext>
                </a:extLst>
              </p:cNvPr>
              <p:cNvSpPr/>
              <p:nvPr/>
            </p:nvSpPr>
            <p:spPr>
              <a:xfrm>
                <a:off x="212372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矩形 81">
                <a:extLst>
                  <a:ext uri="{FF2B5EF4-FFF2-40B4-BE49-F238E27FC236}">
                    <a16:creationId xmlns:a16="http://schemas.microsoft.com/office/drawing/2014/main" id="{27A39103-C8C9-4169-91D5-596948F480C5}"/>
                  </a:ext>
                </a:extLst>
              </p:cNvPr>
              <p:cNvSpPr/>
              <p:nvPr/>
            </p:nvSpPr>
            <p:spPr>
              <a:xfrm>
                <a:off x="197971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矩形 82">
                <a:extLst>
                  <a:ext uri="{FF2B5EF4-FFF2-40B4-BE49-F238E27FC236}">
                    <a16:creationId xmlns:a16="http://schemas.microsoft.com/office/drawing/2014/main" id="{13CFADB6-F189-42DF-BEB7-81035D83FE22}"/>
                  </a:ext>
                </a:extLst>
              </p:cNvPr>
              <p:cNvSpPr/>
              <p:nvPr/>
            </p:nvSpPr>
            <p:spPr>
              <a:xfrm>
                <a:off x="212372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矩形 83">
                <a:extLst>
                  <a:ext uri="{FF2B5EF4-FFF2-40B4-BE49-F238E27FC236}">
                    <a16:creationId xmlns:a16="http://schemas.microsoft.com/office/drawing/2014/main" id="{8233B128-7540-4DAA-9BC2-7DEA3544A6DA}"/>
                  </a:ext>
                </a:extLst>
              </p:cNvPr>
              <p:cNvSpPr/>
              <p:nvPr/>
            </p:nvSpPr>
            <p:spPr>
              <a:xfrm>
                <a:off x="226774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矩形 84">
                <a:extLst>
                  <a:ext uri="{FF2B5EF4-FFF2-40B4-BE49-F238E27FC236}">
                    <a16:creationId xmlns:a16="http://schemas.microsoft.com/office/drawing/2014/main" id="{99DD88A1-41A9-46D2-A547-10EA57454052}"/>
                  </a:ext>
                </a:extLst>
              </p:cNvPr>
              <p:cNvSpPr/>
              <p:nvPr/>
            </p:nvSpPr>
            <p:spPr>
              <a:xfrm>
                <a:off x="241176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矩形 85">
                <a:extLst>
                  <a:ext uri="{FF2B5EF4-FFF2-40B4-BE49-F238E27FC236}">
                    <a16:creationId xmlns:a16="http://schemas.microsoft.com/office/drawing/2014/main" id="{7168EB89-C903-4330-9279-5AACFA93A680}"/>
                  </a:ext>
                </a:extLst>
              </p:cNvPr>
              <p:cNvSpPr/>
              <p:nvPr/>
            </p:nvSpPr>
            <p:spPr>
              <a:xfrm>
                <a:off x="226774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矩形 86">
                <a:extLst>
                  <a:ext uri="{FF2B5EF4-FFF2-40B4-BE49-F238E27FC236}">
                    <a16:creationId xmlns:a16="http://schemas.microsoft.com/office/drawing/2014/main" id="{303A2BF7-4A91-4A51-9A23-26F0E4994A60}"/>
                  </a:ext>
                </a:extLst>
              </p:cNvPr>
              <p:cNvSpPr/>
              <p:nvPr/>
            </p:nvSpPr>
            <p:spPr>
              <a:xfrm>
                <a:off x="241176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 name="矩形 87">
                <a:extLst>
                  <a:ext uri="{FF2B5EF4-FFF2-40B4-BE49-F238E27FC236}">
                    <a16:creationId xmlns:a16="http://schemas.microsoft.com/office/drawing/2014/main" id="{605D5EA5-ED85-420E-A558-397B03DED2BF}"/>
                  </a:ext>
                </a:extLst>
              </p:cNvPr>
              <p:cNvSpPr/>
              <p:nvPr/>
            </p:nvSpPr>
            <p:spPr>
              <a:xfrm>
                <a:off x="255577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矩形 88">
                <a:extLst>
                  <a:ext uri="{FF2B5EF4-FFF2-40B4-BE49-F238E27FC236}">
                    <a16:creationId xmlns:a16="http://schemas.microsoft.com/office/drawing/2014/main" id="{946520D9-7487-42ED-99CB-42FF52B4FDE7}"/>
                  </a:ext>
                </a:extLst>
              </p:cNvPr>
              <p:cNvSpPr/>
              <p:nvPr/>
            </p:nvSpPr>
            <p:spPr>
              <a:xfrm>
                <a:off x="269979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矩形 89">
                <a:extLst>
                  <a:ext uri="{FF2B5EF4-FFF2-40B4-BE49-F238E27FC236}">
                    <a16:creationId xmlns:a16="http://schemas.microsoft.com/office/drawing/2014/main" id="{86A25069-C311-4736-BE3F-8B3B8BBF47F5}"/>
                  </a:ext>
                </a:extLst>
              </p:cNvPr>
              <p:cNvSpPr/>
              <p:nvPr/>
            </p:nvSpPr>
            <p:spPr>
              <a:xfrm>
                <a:off x="255577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矩形 90">
                <a:extLst>
                  <a:ext uri="{FF2B5EF4-FFF2-40B4-BE49-F238E27FC236}">
                    <a16:creationId xmlns:a16="http://schemas.microsoft.com/office/drawing/2014/main" id="{609F0F75-D4F9-4775-9246-C26C9557F770}"/>
                  </a:ext>
                </a:extLst>
              </p:cNvPr>
              <p:cNvSpPr/>
              <p:nvPr/>
            </p:nvSpPr>
            <p:spPr>
              <a:xfrm>
                <a:off x="269979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 name="矩形 91">
                <a:extLst>
                  <a:ext uri="{FF2B5EF4-FFF2-40B4-BE49-F238E27FC236}">
                    <a16:creationId xmlns:a16="http://schemas.microsoft.com/office/drawing/2014/main" id="{BAB485D1-0233-4292-8305-0BF9AA19B6D4}"/>
                  </a:ext>
                </a:extLst>
              </p:cNvPr>
              <p:cNvSpPr/>
              <p:nvPr/>
            </p:nvSpPr>
            <p:spPr>
              <a:xfrm>
                <a:off x="226774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矩形 92">
                <a:extLst>
                  <a:ext uri="{FF2B5EF4-FFF2-40B4-BE49-F238E27FC236}">
                    <a16:creationId xmlns:a16="http://schemas.microsoft.com/office/drawing/2014/main" id="{DB15616F-1A91-4772-9DA6-A459452F158A}"/>
                  </a:ext>
                </a:extLst>
              </p:cNvPr>
              <p:cNvSpPr/>
              <p:nvPr/>
            </p:nvSpPr>
            <p:spPr>
              <a:xfrm>
                <a:off x="241176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矩形 93">
                <a:extLst>
                  <a:ext uri="{FF2B5EF4-FFF2-40B4-BE49-F238E27FC236}">
                    <a16:creationId xmlns:a16="http://schemas.microsoft.com/office/drawing/2014/main" id="{8ED6401A-455B-41A5-B9BF-D90C82482CC5}"/>
                  </a:ext>
                </a:extLst>
              </p:cNvPr>
              <p:cNvSpPr/>
              <p:nvPr/>
            </p:nvSpPr>
            <p:spPr>
              <a:xfrm>
                <a:off x="226774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5" name="矩形 94">
                <a:extLst>
                  <a:ext uri="{FF2B5EF4-FFF2-40B4-BE49-F238E27FC236}">
                    <a16:creationId xmlns:a16="http://schemas.microsoft.com/office/drawing/2014/main" id="{9A138B10-2F7B-4A04-B0FE-5C360548B519}"/>
                  </a:ext>
                </a:extLst>
              </p:cNvPr>
              <p:cNvSpPr/>
              <p:nvPr/>
            </p:nvSpPr>
            <p:spPr>
              <a:xfrm>
                <a:off x="241176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6" name="矩形 95">
                <a:extLst>
                  <a:ext uri="{FF2B5EF4-FFF2-40B4-BE49-F238E27FC236}">
                    <a16:creationId xmlns:a16="http://schemas.microsoft.com/office/drawing/2014/main" id="{3B5C9C52-0270-4D4D-A41A-E35E99B8E30B}"/>
                  </a:ext>
                </a:extLst>
              </p:cNvPr>
              <p:cNvSpPr/>
              <p:nvPr/>
            </p:nvSpPr>
            <p:spPr>
              <a:xfrm>
                <a:off x="255577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矩形 96">
                <a:extLst>
                  <a:ext uri="{FF2B5EF4-FFF2-40B4-BE49-F238E27FC236}">
                    <a16:creationId xmlns:a16="http://schemas.microsoft.com/office/drawing/2014/main" id="{BA54F757-01F9-4620-988E-C0C0B629C609}"/>
                  </a:ext>
                </a:extLst>
              </p:cNvPr>
              <p:cNvSpPr/>
              <p:nvPr/>
            </p:nvSpPr>
            <p:spPr>
              <a:xfrm>
                <a:off x="269979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8" name="矩形 97">
                <a:extLst>
                  <a:ext uri="{FF2B5EF4-FFF2-40B4-BE49-F238E27FC236}">
                    <a16:creationId xmlns:a16="http://schemas.microsoft.com/office/drawing/2014/main" id="{42C8DD90-A6FF-4BC6-B2B3-E284DC69D167}"/>
                  </a:ext>
                </a:extLst>
              </p:cNvPr>
              <p:cNvSpPr/>
              <p:nvPr/>
            </p:nvSpPr>
            <p:spPr>
              <a:xfrm>
                <a:off x="255577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9" name="矩形 98">
                <a:extLst>
                  <a:ext uri="{FF2B5EF4-FFF2-40B4-BE49-F238E27FC236}">
                    <a16:creationId xmlns:a16="http://schemas.microsoft.com/office/drawing/2014/main" id="{210E20E2-5572-411D-96D0-8A3D48153577}"/>
                  </a:ext>
                </a:extLst>
              </p:cNvPr>
              <p:cNvSpPr/>
              <p:nvPr/>
            </p:nvSpPr>
            <p:spPr>
              <a:xfrm>
                <a:off x="269979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 name="矩形 99">
                <a:extLst>
                  <a:ext uri="{FF2B5EF4-FFF2-40B4-BE49-F238E27FC236}">
                    <a16:creationId xmlns:a16="http://schemas.microsoft.com/office/drawing/2014/main" id="{FA557534-9668-4B8E-ACCB-3C206F312080}"/>
                  </a:ext>
                </a:extLst>
              </p:cNvPr>
              <p:cNvSpPr/>
              <p:nvPr/>
            </p:nvSpPr>
            <p:spPr>
              <a:xfrm>
                <a:off x="284380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1" name="矩形 100">
                <a:extLst>
                  <a:ext uri="{FF2B5EF4-FFF2-40B4-BE49-F238E27FC236}">
                    <a16:creationId xmlns:a16="http://schemas.microsoft.com/office/drawing/2014/main" id="{B8C34E45-70BC-4337-90F2-CCE322E0F183}"/>
                  </a:ext>
                </a:extLst>
              </p:cNvPr>
              <p:cNvSpPr/>
              <p:nvPr/>
            </p:nvSpPr>
            <p:spPr>
              <a:xfrm>
                <a:off x="298782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 name="矩形 101">
                <a:extLst>
                  <a:ext uri="{FF2B5EF4-FFF2-40B4-BE49-F238E27FC236}">
                    <a16:creationId xmlns:a16="http://schemas.microsoft.com/office/drawing/2014/main" id="{3CA46813-C7B1-4584-A596-2E3EDB1FCCF4}"/>
                  </a:ext>
                </a:extLst>
              </p:cNvPr>
              <p:cNvSpPr/>
              <p:nvPr/>
            </p:nvSpPr>
            <p:spPr>
              <a:xfrm>
                <a:off x="284380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 name="矩形 102">
                <a:extLst>
                  <a:ext uri="{FF2B5EF4-FFF2-40B4-BE49-F238E27FC236}">
                    <a16:creationId xmlns:a16="http://schemas.microsoft.com/office/drawing/2014/main" id="{33FBC598-AD33-4B7F-8130-B8F07C49C18E}"/>
                  </a:ext>
                </a:extLst>
              </p:cNvPr>
              <p:cNvSpPr/>
              <p:nvPr/>
            </p:nvSpPr>
            <p:spPr>
              <a:xfrm>
                <a:off x="298782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 name="矩形 103">
                <a:extLst>
                  <a:ext uri="{FF2B5EF4-FFF2-40B4-BE49-F238E27FC236}">
                    <a16:creationId xmlns:a16="http://schemas.microsoft.com/office/drawing/2014/main" id="{7E25AF17-FE1F-4E9B-ADF7-38738A53DE12}"/>
                  </a:ext>
                </a:extLst>
              </p:cNvPr>
              <p:cNvSpPr/>
              <p:nvPr/>
            </p:nvSpPr>
            <p:spPr>
              <a:xfrm>
                <a:off x="313184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 name="矩形 104">
                <a:extLst>
                  <a:ext uri="{FF2B5EF4-FFF2-40B4-BE49-F238E27FC236}">
                    <a16:creationId xmlns:a16="http://schemas.microsoft.com/office/drawing/2014/main" id="{F3E4257B-F632-40FD-B665-1C985794409E}"/>
                  </a:ext>
                </a:extLst>
              </p:cNvPr>
              <p:cNvSpPr/>
              <p:nvPr/>
            </p:nvSpPr>
            <p:spPr>
              <a:xfrm>
                <a:off x="313184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6" name="矩形 105">
                <a:extLst>
                  <a:ext uri="{FF2B5EF4-FFF2-40B4-BE49-F238E27FC236}">
                    <a16:creationId xmlns:a16="http://schemas.microsoft.com/office/drawing/2014/main" id="{E71700DC-3CD9-4859-B251-D6B5ECC872F6}"/>
                  </a:ext>
                </a:extLst>
              </p:cNvPr>
              <p:cNvSpPr/>
              <p:nvPr/>
            </p:nvSpPr>
            <p:spPr>
              <a:xfrm>
                <a:off x="284380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7" name="矩形 106">
                <a:extLst>
                  <a:ext uri="{FF2B5EF4-FFF2-40B4-BE49-F238E27FC236}">
                    <a16:creationId xmlns:a16="http://schemas.microsoft.com/office/drawing/2014/main" id="{4991071B-70DA-43A4-8157-A55DDEA9AF4E}"/>
                  </a:ext>
                </a:extLst>
              </p:cNvPr>
              <p:cNvSpPr/>
              <p:nvPr/>
            </p:nvSpPr>
            <p:spPr>
              <a:xfrm>
                <a:off x="298782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矩形 107">
                <a:extLst>
                  <a:ext uri="{FF2B5EF4-FFF2-40B4-BE49-F238E27FC236}">
                    <a16:creationId xmlns:a16="http://schemas.microsoft.com/office/drawing/2014/main" id="{0294A01C-9CDA-432D-81BF-A1F252F27760}"/>
                  </a:ext>
                </a:extLst>
              </p:cNvPr>
              <p:cNvSpPr/>
              <p:nvPr/>
            </p:nvSpPr>
            <p:spPr>
              <a:xfrm>
                <a:off x="284380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9" name="矩形 108">
                <a:extLst>
                  <a:ext uri="{FF2B5EF4-FFF2-40B4-BE49-F238E27FC236}">
                    <a16:creationId xmlns:a16="http://schemas.microsoft.com/office/drawing/2014/main" id="{32A8D2D0-05A7-44FC-AA01-1E30AC091A1D}"/>
                  </a:ext>
                </a:extLst>
              </p:cNvPr>
              <p:cNvSpPr/>
              <p:nvPr/>
            </p:nvSpPr>
            <p:spPr>
              <a:xfrm>
                <a:off x="298782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矩形 109">
                <a:extLst>
                  <a:ext uri="{FF2B5EF4-FFF2-40B4-BE49-F238E27FC236}">
                    <a16:creationId xmlns:a16="http://schemas.microsoft.com/office/drawing/2014/main" id="{0D90B7AD-729E-4194-A031-DA253FE99CF1}"/>
                  </a:ext>
                </a:extLst>
              </p:cNvPr>
              <p:cNvSpPr/>
              <p:nvPr/>
            </p:nvSpPr>
            <p:spPr>
              <a:xfrm>
                <a:off x="313184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矩形 110">
                <a:extLst>
                  <a:ext uri="{FF2B5EF4-FFF2-40B4-BE49-F238E27FC236}">
                    <a16:creationId xmlns:a16="http://schemas.microsoft.com/office/drawing/2014/main" id="{59D9309A-0D4C-4CEE-AD8E-9DF27E456325}"/>
                  </a:ext>
                </a:extLst>
              </p:cNvPr>
              <p:cNvSpPr/>
              <p:nvPr/>
            </p:nvSpPr>
            <p:spPr>
              <a:xfrm>
                <a:off x="313184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 name="矩形 111">
                <a:extLst>
                  <a:ext uri="{FF2B5EF4-FFF2-40B4-BE49-F238E27FC236}">
                    <a16:creationId xmlns:a16="http://schemas.microsoft.com/office/drawing/2014/main" id="{FB95E9F6-B1FA-4A19-9CEE-6A2E7448041C}"/>
                  </a:ext>
                </a:extLst>
              </p:cNvPr>
              <p:cNvSpPr/>
              <p:nvPr/>
            </p:nvSpPr>
            <p:spPr>
              <a:xfrm>
                <a:off x="226774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3" name="矩形 112">
                <a:extLst>
                  <a:ext uri="{FF2B5EF4-FFF2-40B4-BE49-F238E27FC236}">
                    <a16:creationId xmlns:a16="http://schemas.microsoft.com/office/drawing/2014/main" id="{1EBEDD5E-8667-4C68-A6B0-8B30463F4C77}"/>
                  </a:ext>
                </a:extLst>
              </p:cNvPr>
              <p:cNvSpPr/>
              <p:nvPr/>
            </p:nvSpPr>
            <p:spPr>
              <a:xfrm>
                <a:off x="241176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4" name="矩形 113">
                <a:extLst>
                  <a:ext uri="{FF2B5EF4-FFF2-40B4-BE49-F238E27FC236}">
                    <a16:creationId xmlns:a16="http://schemas.microsoft.com/office/drawing/2014/main" id="{988D49D2-C10A-4C79-931C-A08AA631382A}"/>
                  </a:ext>
                </a:extLst>
              </p:cNvPr>
              <p:cNvSpPr/>
              <p:nvPr/>
            </p:nvSpPr>
            <p:spPr>
              <a:xfrm>
                <a:off x="226774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矩形 114">
                <a:extLst>
                  <a:ext uri="{FF2B5EF4-FFF2-40B4-BE49-F238E27FC236}">
                    <a16:creationId xmlns:a16="http://schemas.microsoft.com/office/drawing/2014/main" id="{9B49C63E-CC6D-43D7-B6C1-FAD28A68B169}"/>
                  </a:ext>
                </a:extLst>
              </p:cNvPr>
              <p:cNvSpPr/>
              <p:nvPr/>
            </p:nvSpPr>
            <p:spPr>
              <a:xfrm>
                <a:off x="241176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6" name="矩形 115">
                <a:extLst>
                  <a:ext uri="{FF2B5EF4-FFF2-40B4-BE49-F238E27FC236}">
                    <a16:creationId xmlns:a16="http://schemas.microsoft.com/office/drawing/2014/main" id="{A1811B8E-9072-4390-A25A-BD5F3D73E483}"/>
                  </a:ext>
                </a:extLst>
              </p:cNvPr>
              <p:cNvSpPr/>
              <p:nvPr/>
            </p:nvSpPr>
            <p:spPr>
              <a:xfrm>
                <a:off x="255577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矩形 116">
                <a:extLst>
                  <a:ext uri="{FF2B5EF4-FFF2-40B4-BE49-F238E27FC236}">
                    <a16:creationId xmlns:a16="http://schemas.microsoft.com/office/drawing/2014/main" id="{04796DBA-A7E0-4DA3-80D5-B63D1896B2CD}"/>
                  </a:ext>
                </a:extLst>
              </p:cNvPr>
              <p:cNvSpPr/>
              <p:nvPr/>
            </p:nvSpPr>
            <p:spPr>
              <a:xfrm>
                <a:off x="269979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8" name="矩形 117">
                <a:extLst>
                  <a:ext uri="{FF2B5EF4-FFF2-40B4-BE49-F238E27FC236}">
                    <a16:creationId xmlns:a16="http://schemas.microsoft.com/office/drawing/2014/main" id="{574EF9FA-3749-4C0B-8B33-65DDCD80A49A}"/>
                  </a:ext>
                </a:extLst>
              </p:cNvPr>
              <p:cNvSpPr/>
              <p:nvPr/>
            </p:nvSpPr>
            <p:spPr>
              <a:xfrm>
                <a:off x="255577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矩形 118">
                <a:extLst>
                  <a:ext uri="{FF2B5EF4-FFF2-40B4-BE49-F238E27FC236}">
                    <a16:creationId xmlns:a16="http://schemas.microsoft.com/office/drawing/2014/main" id="{045AAF65-3008-451E-B4AA-391B8FC8DFEF}"/>
                  </a:ext>
                </a:extLst>
              </p:cNvPr>
              <p:cNvSpPr/>
              <p:nvPr/>
            </p:nvSpPr>
            <p:spPr>
              <a:xfrm>
                <a:off x="269979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 name="矩形 119">
                <a:extLst>
                  <a:ext uri="{FF2B5EF4-FFF2-40B4-BE49-F238E27FC236}">
                    <a16:creationId xmlns:a16="http://schemas.microsoft.com/office/drawing/2014/main" id="{8C7F68F6-8275-4359-A5C4-B632EC0CD11A}"/>
                  </a:ext>
                </a:extLst>
              </p:cNvPr>
              <p:cNvSpPr/>
              <p:nvPr/>
            </p:nvSpPr>
            <p:spPr>
              <a:xfrm>
                <a:off x="226774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矩形 120">
                <a:extLst>
                  <a:ext uri="{FF2B5EF4-FFF2-40B4-BE49-F238E27FC236}">
                    <a16:creationId xmlns:a16="http://schemas.microsoft.com/office/drawing/2014/main" id="{E099A128-AC8D-4953-9083-F03EF423129A}"/>
                  </a:ext>
                </a:extLst>
              </p:cNvPr>
              <p:cNvSpPr/>
              <p:nvPr/>
            </p:nvSpPr>
            <p:spPr>
              <a:xfrm>
                <a:off x="241176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矩形 121">
                <a:extLst>
                  <a:ext uri="{FF2B5EF4-FFF2-40B4-BE49-F238E27FC236}">
                    <a16:creationId xmlns:a16="http://schemas.microsoft.com/office/drawing/2014/main" id="{475897FD-B088-4E15-8C72-79FDA0D5287B}"/>
                  </a:ext>
                </a:extLst>
              </p:cNvPr>
              <p:cNvSpPr/>
              <p:nvPr/>
            </p:nvSpPr>
            <p:spPr>
              <a:xfrm>
                <a:off x="226774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122">
                <a:extLst>
                  <a:ext uri="{FF2B5EF4-FFF2-40B4-BE49-F238E27FC236}">
                    <a16:creationId xmlns:a16="http://schemas.microsoft.com/office/drawing/2014/main" id="{4BF89937-5248-4757-B221-4F59D2B22919}"/>
                  </a:ext>
                </a:extLst>
              </p:cNvPr>
              <p:cNvSpPr/>
              <p:nvPr/>
            </p:nvSpPr>
            <p:spPr>
              <a:xfrm>
                <a:off x="241176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123">
                <a:extLst>
                  <a:ext uri="{FF2B5EF4-FFF2-40B4-BE49-F238E27FC236}">
                    <a16:creationId xmlns:a16="http://schemas.microsoft.com/office/drawing/2014/main" id="{6731068D-E247-4C41-A109-240D3C91CA73}"/>
                  </a:ext>
                </a:extLst>
              </p:cNvPr>
              <p:cNvSpPr/>
              <p:nvPr/>
            </p:nvSpPr>
            <p:spPr>
              <a:xfrm>
                <a:off x="255577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矩形 124">
                <a:extLst>
                  <a:ext uri="{FF2B5EF4-FFF2-40B4-BE49-F238E27FC236}">
                    <a16:creationId xmlns:a16="http://schemas.microsoft.com/office/drawing/2014/main" id="{25628AAE-CAF5-40BF-96E6-ECA5578D675B}"/>
                  </a:ext>
                </a:extLst>
              </p:cNvPr>
              <p:cNvSpPr/>
              <p:nvPr/>
            </p:nvSpPr>
            <p:spPr>
              <a:xfrm>
                <a:off x="269979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矩形 125">
                <a:extLst>
                  <a:ext uri="{FF2B5EF4-FFF2-40B4-BE49-F238E27FC236}">
                    <a16:creationId xmlns:a16="http://schemas.microsoft.com/office/drawing/2014/main" id="{6759778B-AE4B-4E1A-8CCE-6CB8DD1D61CB}"/>
                  </a:ext>
                </a:extLst>
              </p:cNvPr>
              <p:cNvSpPr/>
              <p:nvPr/>
            </p:nvSpPr>
            <p:spPr>
              <a:xfrm>
                <a:off x="255577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a:extLst>
                  <a:ext uri="{FF2B5EF4-FFF2-40B4-BE49-F238E27FC236}">
                    <a16:creationId xmlns:a16="http://schemas.microsoft.com/office/drawing/2014/main" id="{1875F392-8090-4688-AAC7-17EA3359D585}"/>
                  </a:ext>
                </a:extLst>
              </p:cNvPr>
              <p:cNvSpPr/>
              <p:nvPr/>
            </p:nvSpPr>
            <p:spPr>
              <a:xfrm>
                <a:off x="269979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矩形 127">
                <a:extLst>
                  <a:ext uri="{FF2B5EF4-FFF2-40B4-BE49-F238E27FC236}">
                    <a16:creationId xmlns:a16="http://schemas.microsoft.com/office/drawing/2014/main" id="{978E767C-6166-4ADE-9618-31907889CB71}"/>
                  </a:ext>
                </a:extLst>
              </p:cNvPr>
              <p:cNvSpPr/>
              <p:nvPr/>
            </p:nvSpPr>
            <p:spPr>
              <a:xfrm>
                <a:off x="284380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9" name="矩形 128">
                <a:extLst>
                  <a:ext uri="{FF2B5EF4-FFF2-40B4-BE49-F238E27FC236}">
                    <a16:creationId xmlns:a16="http://schemas.microsoft.com/office/drawing/2014/main" id="{95F0FDFC-A72B-4628-B6CB-053AFD67CA6C}"/>
                  </a:ext>
                </a:extLst>
              </p:cNvPr>
              <p:cNvSpPr/>
              <p:nvPr/>
            </p:nvSpPr>
            <p:spPr>
              <a:xfrm>
                <a:off x="298782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0" name="矩形 129">
                <a:extLst>
                  <a:ext uri="{FF2B5EF4-FFF2-40B4-BE49-F238E27FC236}">
                    <a16:creationId xmlns:a16="http://schemas.microsoft.com/office/drawing/2014/main" id="{ADA61200-8A3B-4344-BCC6-8719A3A0CC66}"/>
                  </a:ext>
                </a:extLst>
              </p:cNvPr>
              <p:cNvSpPr/>
              <p:nvPr/>
            </p:nvSpPr>
            <p:spPr>
              <a:xfrm>
                <a:off x="284380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1" name="矩形 130">
                <a:extLst>
                  <a:ext uri="{FF2B5EF4-FFF2-40B4-BE49-F238E27FC236}">
                    <a16:creationId xmlns:a16="http://schemas.microsoft.com/office/drawing/2014/main" id="{0EED69CC-2E10-4A51-878F-9EE7D47EC888}"/>
                  </a:ext>
                </a:extLst>
              </p:cNvPr>
              <p:cNvSpPr/>
              <p:nvPr/>
            </p:nvSpPr>
            <p:spPr>
              <a:xfrm>
                <a:off x="298782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2" name="矩形 131">
                <a:extLst>
                  <a:ext uri="{FF2B5EF4-FFF2-40B4-BE49-F238E27FC236}">
                    <a16:creationId xmlns:a16="http://schemas.microsoft.com/office/drawing/2014/main" id="{3E02332A-968F-4AC6-A439-E80AB37B8CDD}"/>
                  </a:ext>
                </a:extLst>
              </p:cNvPr>
              <p:cNvSpPr/>
              <p:nvPr/>
            </p:nvSpPr>
            <p:spPr>
              <a:xfrm>
                <a:off x="313184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 name="矩形 132">
                <a:extLst>
                  <a:ext uri="{FF2B5EF4-FFF2-40B4-BE49-F238E27FC236}">
                    <a16:creationId xmlns:a16="http://schemas.microsoft.com/office/drawing/2014/main" id="{23649C73-51CE-4F47-ABF1-0112C021FCE7}"/>
                  </a:ext>
                </a:extLst>
              </p:cNvPr>
              <p:cNvSpPr/>
              <p:nvPr/>
            </p:nvSpPr>
            <p:spPr>
              <a:xfrm>
                <a:off x="313184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4" name="矩形 133">
                <a:extLst>
                  <a:ext uri="{FF2B5EF4-FFF2-40B4-BE49-F238E27FC236}">
                    <a16:creationId xmlns:a16="http://schemas.microsoft.com/office/drawing/2014/main" id="{81F1152C-1768-468B-A31C-8AF2AE2EF07D}"/>
                  </a:ext>
                </a:extLst>
              </p:cNvPr>
              <p:cNvSpPr/>
              <p:nvPr/>
            </p:nvSpPr>
            <p:spPr>
              <a:xfrm>
                <a:off x="284380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5" name="矩形 134">
                <a:extLst>
                  <a:ext uri="{FF2B5EF4-FFF2-40B4-BE49-F238E27FC236}">
                    <a16:creationId xmlns:a16="http://schemas.microsoft.com/office/drawing/2014/main" id="{43F7B52E-8AF1-48DF-8B3A-E135CC1DC419}"/>
                  </a:ext>
                </a:extLst>
              </p:cNvPr>
              <p:cNvSpPr/>
              <p:nvPr/>
            </p:nvSpPr>
            <p:spPr>
              <a:xfrm>
                <a:off x="298782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6" name="矩形 135">
                <a:extLst>
                  <a:ext uri="{FF2B5EF4-FFF2-40B4-BE49-F238E27FC236}">
                    <a16:creationId xmlns:a16="http://schemas.microsoft.com/office/drawing/2014/main" id="{C02C8189-9076-418D-8773-3E937E3BFD40}"/>
                  </a:ext>
                </a:extLst>
              </p:cNvPr>
              <p:cNvSpPr/>
              <p:nvPr/>
            </p:nvSpPr>
            <p:spPr>
              <a:xfrm>
                <a:off x="284380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7" name="矩形 136">
                <a:extLst>
                  <a:ext uri="{FF2B5EF4-FFF2-40B4-BE49-F238E27FC236}">
                    <a16:creationId xmlns:a16="http://schemas.microsoft.com/office/drawing/2014/main" id="{3024B4BF-AE40-4777-9257-4F1C0E4134BD}"/>
                  </a:ext>
                </a:extLst>
              </p:cNvPr>
              <p:cNvSpPr/>
              <p:nvPr/>
            </p:nvSpPr>
            <p:spPr>
              <a:xfrm>
                <a:off x="298782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8" name="矩形 137">
                <a:extLst>
                  <a:ext uri="{FF2B5EF4-FFF2-40B4-BE49-F238E27FC236}">
                    <a16:creationId xmlns:a16="http://schemas.microsoft.com/office/drawing/2014/main" id="{AE1484A0-1C78-45C9-BD96-14FC48583D98}"/>
                  </a:ext>
                </a:extLst>
              </p:cNvPr>
              <p:cNvSpPr/>
              <p:nvPr/>
            </p:nvSpPr>
            <p:spPr>
              <a:xfrm>
                <a:off x="313184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9" name="矩形 138">
                <a:extLst>
                  <a:ext uri="{FF2B5EF4-FFF2-40B4-BE49-F238E27FC236}">
                    <a16:creationId xmlns:a16="http://schemas.microsoft.com/office/drawing/2014/main" id="{1DE36CA3-674E-458B-A826-C938023BAA9B}"/>
                  </a:ext>
                </a:extLst>
              </p:cNvPr>
              <p:cNvSpPr/>
              <p:nvPr/>
            </p:nvSpPr>
            <p:spPr>
              <a:xfrm>
                <a:off x="313184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0" name="矩形 139">
                <a:extLst>
                  <a:ext uri="{FF2B5EF4-FFF2-40B4-BE49-F238E27FC236}">
                    <a16:creationId xmlns:a16="http://schemas.microsoft.com/office/drawing/2014/main" id="{226FE441-A94E-48D8-8BDC-BE6AF220A53D}"/>
                  </a:ext>
                </a:extLst>
              </p:cNvPr>
              <p:cNvSpPr/>
              <p:nvPr/>
            </p:nvSpPr>
            <p:spPr>
              <a:xfrm>
                <a:off x="111561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1" name="矩形 140">
                <a:extLst>
                  <a:ext uri="{FF2B5EF4-FFF2-40B4-BE49-F238E27FC236}">
                    <a16:creationId xmlns:a16="http://schemas.microsoft.com/office/drawing/2014/main" id="{0A7C918B-FFB8-4471-8FA4-7FF0B2955C03}"/>
                  </a:ext>
                </a:extLst>
              </p:cNvPr>
              <p:cNvSpPr/>
              <p:nvPr/>
            </p:nvSpPr>
            <p:spPr>
              <a:xfrm>
                <a:off x="125963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2" name="矩形 141">
                <a:extLst>
                  <a:ext uri="{FF2B5EF4-FFF2-40B4-BE49-F238E27FC236}">
                    <a16:creationId xmlns:a16="http://schemas.microsoft.com/office/drawing/2014/main" id="{F5BDA467-A044-47A9-95F6-5153002F98D0}"/>
                  </a:ext>
                </a:extLst>
              </p:cNvPr>
              <p:cNvSpPr/>
              <p:nvPr/>
            </p:nvSpPr>
            <p:spPr>
              <a:xfrm>
                <a:off x="111561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 name="矩形 142">
                <a:extLst>
                  <a:ext uri="{FF2B5EF4-FFF2-40B4-BE49-F238E27FC236}">
                    <a16:creationId xmlns:a16="http://schemas.microsoft.com/office/drawing/2014/main" id="{5016F17E-26B1-4952-80BF-72899B43E21E}"/>
                  </a:ext>
                </a:extLst>
              </p:cNvPr>
              <p:cNvSpPr/>
              <p:nvPr/>
            </p:nvSpPr>
            <p:spPr>
              <a:xfrm>
                <a:off x="125963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4" name="矩形 143">
                <a:extLst>
                  <a:ext uri="{FF2B5EF4-FFF2-40B4-BE49-F238E27FC236}">
                    <a16:creationId xmlns:a16="http://schemas.microsoft.com/office/drawing/2014/main" id="{2D243E65-7D97-4A06-B7CC-9FA7F33FDB9D}"/>
                  </a:ext>
                </a:extLst>
              </p:cNvPr>
              <p:cNvSpPr/>
              <p:nvPr/>
            </p:nvSpPr>
            <p:spPr>
              <a:xfrm>
                <a:off x="140364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5" name="矩形 144">
                <a:extLst>
                  <a:ext uri="{FF2B5EF4-FFF2-40B4-BE49-F238E27FC236}">
                    <a16:creationId xmlns:a16="http://schemas.microsoft.com/office/drawing/2014/main" id="{19F25E4D-0172-4069-84E7-065B2C7EF3EB}"/>
                  </a:ext>
                </a:extLst>
              </p:cNvPr>
              <p:cNvSpPr/>
              <p:nvPr/>
            </p:nvSpPr>
            <p:spPr>
              <a:xfrm>
                <a:off x="154766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6" name="矩形 145">
                <a:extLst>
                  <a:ext uri="{FF2B5EF4-FFF2-40B4-BE49-F238E27FC236}">
                    <a16:creationId xmlns:a16="http://schemas.microsoft.com/office/drawing/2014/main" id="{1E959914-3AED-4FB1-88A6-2F9C160C4C10}"/>
                  </a:ext>
                </a:extLst>
              </p:cNvPr>
              <p:cNvSpPr/>
              <p:nvPr/>
            </p:nvSpPr>
            <p:spPr>
              <a:xfrm>
                <a:off x="140364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7" name="矩形 146">
                <a:extLst>
                  <a:ext uri="{FF2B5EF4-FFF2-40B4-BE49-F238E27FC236}">
                    <a16:creationId xmlns:a16="http://schemas.microsoft.com/office/drawing/2014/main" id="{11D86157-B65D-4656-A6BF-D037306CD074}"/>
                  </a:ext>
                </a:extLst>
              </p:cNvPr>
              <p:cNvSpPr/>
              <p:nvPr/>
            </p:nvSpPr>
            <p:spPr>
              <a:xfrm>
                <a:off x="154766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8" name="矩形 147">
                <a:extLst>
                  <a:ext uri="{FF2B5EF4-FFF2-40B4-BE49-F238E27FC236}">
                    <a16:creationId xmlns:a16="http://schemas.microsoft.com/office/drawing/2014/main" id="{35E26F03-8AD4-4345-A652-772DD7D85349}"/>
                  </a:ext>
                </a:extLst>
              </p:cNvPr>
              <p:cNvSpPr/>
              <p:nvPr/>
            </p:nvSpPr>
            <p:spPr>
              <a:xfrm>
                <a:off x="111561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9" name="矩形 148">
                <a:extLst>
                  <a:ext uri="{FF2B5EF4-FFF2-40B4-BE49-F238E27FC236}">
                    <a16:creationId xmlns:a16="http://schemas.microsoft.com/office/drawing/2014/main" id="{1AAF5A37-BA4C-45F9-B4D0-2054E548DC80}"/>
                  </a:ext>
                </a:extLst>
              </p:cNvPr>
              <p:cNvSpPr/>
              <p:nvPr/>
            </p:nvSpPr>
            <p:spPr>
              <a:xfrm>
                <a:off x="125963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0" name="矩形 149">
                <a:extLst>
                  <a:ext uri="{FF2B5EF4-FFF2-40B4-BE49-F238E27FC236}">
                    <a16:creationId xmlns:a16="http://schemas.microsoft.com/office/drawing/2014/main" id="{5CBD5680-8384-4E32-A5C7-D9192D89FF8D}"/>
                  </a:ext>
                </a:extLst>
              </p:cNvPr>
              <p:cNvSpPr/>
              <p:nvPr/>
            </p:nvSpPr>
            <p:spPr>
              <a:xfrm>
                <a:off x="111561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1" name="矩形 150">
                <a:extLst>
                  <a:ext uri="{FF2B5EF4-FFF2-40B4-BE49-F238E27FC236}">
                    <a16:creationId xmlns:a16="http://schemas.microsoft.com/office/drawing/2014/main" id="{7E998063-07E0-4CB3-9262-087BED0B2F4D}"/>
                  </a:ext>
                </a:extLst>
              </p:cNvPr>
              <p:cNvSpPr/>
              <p:nvPr/>
            </p:nvSpPr>
            <p:spPr>
              <a:xfrm>
                <a:off x="125963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2" name="矩形 151">
                <a:extLst>
                  <a:ext uri="{FF2B5EF4-FFF2-40B4-BE49-F238E27FC236}">
                    <a16:creationId xmlns:a16="http://schemas.microsoft.com/office/drawing/2014/main" id="{C6BDBA2C-C0E5-4781-8DC3-12A05401E3E7}"/>
                  </a:ext>
                </a:extLst>
              </p:cNvPr>
              <p:cNvSpPr/>
              <p:nvPr/>
            </p:nvSpPr>
            <p:spPr>
              <a:xfrm>
                <a:off x="140364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 name="矩形 152">
                <a:extLst>
                  <a:ext uri="{FF2B5EF4-FFF2-40B4-BE49-F238E27FC236}">
                    <a16:creationId xmlns:a16="http://schemas.microsoft.com/office/drawing/2014/main" id="{7AD0AC48-9B14-40F4-B21C-2C93A4B8BA39}"/>
                  </a:ext>
                </a:extLst>
              </p:cNvPr>
              <p:cNvSpPr/>
              <p:nvPr/>
            </p:nvSpPr>
            <p:spPr>
              <a:xfrm>
                <a:off x="154766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4" name="矩形 153">
                <a:extLst>
                  <a:ext uri="{FF2B5EF4-FFF2-40B4-BE49-F238E27FC236}">
                    <a16:creationId xmlns:a16="http://schemas.microsoft.com/office/drawing/2014/main" id="{B77514CA-6F9F-4B4F-8096-81070CA4AF44}"/>
                  </a:ext>
                </a:extLst>
              </p:cNvPr>
              <p:cNvSpPr/>
              <p:nvPr/>
            </p:nvSpPr>
            <p:spPr>
              <a:xfrm>
                <a:off x="140364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5" name="矩形 154">
                <a:extLst>
                  <a:ext uri="{FF2B5EF4-FFF2-40B4-BE49-F238E27FC236}">
                    <a16:creationId xmlns:a16="http://schemas.microsoft.com/office/drawing/2014/main" id="{440F0D41-D2E7-4A92-BECD-4A9E2E7D2D16}"/>
                  </a:ext>
                </a:extLst>
              </p:cNvPr>
              <p:cNvSpPr/>
              <p:nvPr/>
            </p:nvSpPr>
            <p:spPr>
              <a:xfrm>
                <a:off x="154766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6" name="矩形 155">
                <a:extLst>
                  <a:ext uri="{FF2B5EF4-FFF2-40B4-BE49-F238E27FC236}">
                    <a16:creationId xmlns:a16="http://schemas.microsoft.com/office/drawing/2014/main" id="{39EE0F4A-EDA7-4802-8884-D27308BE6D09}"/>
                  </a:ext>
                </a:extLst>
              </p:cNvPr>
              <p:cNvSpPr/>
              <p:nvPr/>
            </p:nvSpPr>
            <p:spPr>
              <a:xfrm>
                <a:off x="169168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7" name="矩形 156">
                <a:extLst>
                  <a:ext uri="{FF2B5EF4-FFF2-40B4-BE49-F238E27FC236}">
                    <a16:creationId xmlns:a16="http://schemas.microsoft.com/office/drawing/2014/main" id="{87F007DD-4ED5-440C-B838-1CF1D515EF42}"/>
                  </a:ext>
                </a:extLst>
              </p:cNvPr>
              <p:cNvSpPr/>
              <p:nvPr/>
            </p:nvSpPr>
            <p:spPr>
              <a:xfrm>
                <a:off x="183569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8" name="矩形 157">
                <a:extLst>
                  <a:ext uri="{FF2B5EF4-FFF2-40B4-BE49-F238E27FC236}">
                    <a16:creationId xmlns:a16="http://schemas.microsoft.com/office/drawing/2014/main" id="{BD27506A-4DFB-4F7D-B0AA-C43C08D60091}"/>
                  </a:ext>
                </a:extLst>
              </p:cNvPr>
              <p:cNvSpPr/>
              <p:nvPr/>
            </p:nvSpPr>
            <p:spPr>
              <a:xfrm>
                <a:off x="169168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9" name="矩形 158">
                <a:extLst>
                  <a:ext uri="{FF2B5EF4-FFF2-40B4-BE49-F238E27FC236}">
                    <a16:creationId xmlns:a16="http://schemas.microsoft.com/office/drawing/2014/main" id="{9322CE75-DADE-4B05-BA46-E366CA5F16CD}"/>
                  </a:ext>
                </a:extLst>
              </p:cNvPr>
              <p:cNvSpPr/>
              <p:nvPr/>
            </p:nvSpPr>
            <p:spPr>
              <a:xfrm>
                <a:off x="183569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0" name="矩形 159">
                <a:extLst>
                  <a:ext uri="{FF2B5EF4-FFF2-40B4-BE49-F238E27FC236}">
                    <a16:creationId xmlns:a16="http://schemas.microsoft.com/office/drawing/2014/main" id="{0D036F2B-C579-4D69-88BE-473C758A08F2}"/>
                  </a:ext>
                </a:extLst>
              </p:cNvPr>
              <p:cNvSpPr/>
              <p:nvPr/>
            </p:nvSpPr>
            <p:spPr>
              <a:xfrm>
                <a:off x="197971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1" name="矩形 160">
                <a:extLst>
                  <a:ext uri="{FF2B5EF4-FFF2-40B4-BE49-F238E27FC236}">
                    <a16:creationId xmlns:a16="http://schemas.microsoft.com/office/drawing/2014/main" id="{0833FFE4-60CD-4E26-A960-E9D80603FB65}"/>
                  </a:ext>
                </a:extLst>
              </p:cNvPr>
              <p:cNvSpPr/>
              <p:nvPr/>
            </p:nvSpPr>
            <p:spPr>
              <a:xfrm>
                <a:off x="212372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2" name="矩形 161">
                <a:extLst>
                  <a:ext uri="{FF2B5EF4-FFF2-40B4-BE49-F238E27FC236}">
                    <a16:creationId xmlns:a16="http://schemas.microsoft.com/office/drawing/2014/main" id="{E7C72718-3552-47FD-8AAD-6D11E71AC9C9}"/>
                  </a:ext>
                </a:extLst>
              </p:cNvPr>
              <p:cNvSpPr/>
              <p:nvPr/>
            </p:nvSpPr>
            <p:spPr>
              <a:xfrm>
                <a:off x="197971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 name="矩形 162">
                <a:extLst>
                  <a:ext uri="{FF2B5EF4-FFF2-40B4-BE49-F238E27FC236}">
                    <a16:creationId xmlns:a16="http://schemas.microsoft.com/office/drawing/2014/main" id="{E5967A6F-CA4D-4AA2-87CA-74DBD4DA0955}"/>
                  </a:ext>
                </a:extLst>
              </p:cNvPr>
              <p:cNvSpPr/>
              <p:nvPr/>
            </p:nvSpPr>
            <p:spPr>
              <a:xfrm>
                <a:off x="212372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4" name="矩形 163">
                <a:extLst>
                  <a:ext uri="{FF2B5EF4-FFF2-40B4-BE49-F238E27FC236}">
                    <a16:creationId xmlns:a16="http://schemas.microsoft.com/office/drawing/2014/main" id="{120B4E91-DDF6-4AA5-A72C-28FA4BB5A236}"/>
                  </a:ext>
                </a:extLst>
              </p:cNvPr>
              <p:cNvSpPr/>
              <p:nvPr/>
            </p:nvSpPr>
            <p:spPr>
              <a:xfrm>
                <a:off x="169168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5" name="矩形 164">
                <a:extLst>
                  <a:ext uri="{FF2B5EF4-FFF2-40B4-BE49-F238E27FC236}">
                    <a16:creationId xmlns:a16="http://schemas.microsoft.com/office/drawing/2014/main" id="{DC7285A3-A89E-4617-93FB-99EE485BDDCF}"/>
                  </a:ext>
                </a:extLst>
              </p:cNvPr>
              <p:cNvSpPr/>
              <p:nvPr/>
            </p:nvSpPr>
            <p:spPr>
              <a:xfrm>
                <a:off x="183569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6" name="矩形 165">
                <a:extLst>
                  <a:ext uri="{FF2B5EF4-FFF2-40B4-BE49-F238E27FC236}">
                    <a16:creationId xmlns:a16="http://schemas.microsoft.com/office/drawing/2014/main" id="{74887A04-FF02-4D6A-9CE5-08010D32B97B}"/>
                  </a:ext>
                </a:extLst>
              </p:cNvPr>
              <p:cNvSpPr/>
              <p:nvPr/>
            </p:nvSpPr>
            <p:spPr>
              <a:xfrm>
                <a:off x="169168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7" name="矩形 166">
                <a:extLst>
                  <a:ext uri="{FF2B5EF4-FFF2-40B4-BE49-F238E27FC236}">
                    <a16:creationId xmlns:a16="http://schemas.microsoft.com/office/drawing/2014/main" id="{320420BA-0471-4ACB-9622-B6BF441F6792}"/>
                  </a:ext>
                </a:extLst>
              </p:cNvPr>
              <p:cNvSpPr/>
              <p:nvPr/>
            </p:nvSpPr>
            <p:spPr>
              <a:xfrm>
                <a:off x="183569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8" name="矩形 167">
                <a:extLst>
                  <a:ext uri="{FF2B5EF4-FFF2-40B4-BE49-F238E27FC236}">
                    <a16:creationId xmlns:a16="http://schemas.microsoft.com/office/drawing/2014/main" id="{69C8A335-E073-48C2-BF58-8B8F2AA22DF5}"/>
                  </a:ext>
                </a:extLst>
              </p:cNvPr>
              <p:cNvSpPr/>
              <p:nvPr/>
            </p:nvSpPr>
            <p:spPr>
              <a:xfrm>
                <a:off x="197971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9" name="矩形 168">
                <a:extLst>
                  <a:ext uri="{FF2B5EF4-FFF2-40B4-BE49-F238E27FC236}">
                    <a16:creationId xmlns:a16="http://schemas.microsoft.com/office/drawing/2014/main" id="{A6F4E0E8-D6BB-452D-BB68-E378552251B2}"/>
                  </a:ext>
                </a:extLst>
              </p:cNvPr>
              <p:cNvSpPr/>
              <p:nvPr/>
            </p:nvSpPr>
            <p:spPr>
              <a:xfrm>
                <a:off x="212372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0" name="矩形 169">
                <a:extLst>
                  <a:ext uri="{FF2B5EF4-FFF2-40B4-BE49-F238E27FC236}">
                    <a16:creationId xmlns:a16="http://schemas.microsoft.com/office/drawing/2014/main" id="{51B91398-6EB9-4BCD-A4AD-03039E544664}"/>
                  </a:ext>
                </a:extLst>
              </p:cNvPr>
              <p:cNvSpPr/>
              <p:nvPr/>
            </p:nvSpPr>
            <p:spPr>
              <a:xfrm>
                <a:off x="197971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1" name="矩形 170">
                <a:extLst>
                  <a:ext uri="{FF2B5EF4-FFF2-40B4-BE49-F238E27FC236}">
                    <a16:creationId xmlns:a16="http://schemas.microsoft.com/office/drawing/2014/main" id="{C4C2D38A-0E44-4240-80D5-CFEA4AA14119}"/>
                  </a:ext>
                </a:extLst>
              </p:cNvPr>
              <p:cNvSpPr/>
              <p:nvPr/>
            </p:nvSpPr>
            <p:spPr>
              <a:xfrm>
                <a:off x="212372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2" name="矩形 171">
                <a:extLst>
                  <a:ext uri="{FF2B5EF4-FFF2-40B4-BE49-F238E27FC236}">
                    <a16:creationId xmlns:a16="http://schemas.microsoft.com/office/drawing/2014/main" id="{29FB3D5D-EAF1-46CA-B4B0-63E2764EC1E3}"/>
                  </a:ext>
                </a:extLst>
              </p:cNvPr>
              <p:cNvSpPr/>
              <p:nvPr/>
            </p:nvSpPr>
            <p:spPr>
              <a:xfrm>
                <a:off x="111561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3" name="矩形 172">
                <a:extLst>
                  <a:ext uri="{FF2B5EF4-FFF2-40B4-BE49-F238E27FC236}">
                    <a16:creationId xmlns:a16="http://schemas.microsoft.com/office/drawing/2014/main" id="{90F51555-9515-48DB-8889-81DA13C27E87}"/>
                  </a:ext>
                </a:extLst>
              </p:cNvPr>
              <p:cNvSpPr/>
              <p:nvPr/>
            </p:nvSpPr>
            <p:spPr>
              <a:xfrm>
                <a:off x="125963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 name="矩形 173">
                <a:extLst>
                  <a:ext uri="{FF2B5EF4-FFF2-40B4-BE49-F238E27FC236}">
                    <a16:creationId xmlns:a16="http://schemas.microsoft.com/office/drawing/2014/main" id="{C74BCF0C-08A9-47DB-A8CB-7A470257B2EF}"/>
                  </a:ext>
                </a:extLst>
              </p:cNvPr>
              <p:cNvSpPr/>
              <p:nvPr/>
            </p:nvSpPr>
            <p:spPr>
              <a:xfrm>
                <a:off x="111561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5" name="矩形 174">
                <a:extLst>
                  <a:ext uri="{FF2B5EF4-FFF2-40B4-BE49-F238E27FC236}">
                    <a16:creationId xmlns:a16="http://schemas.microsoft.com/office/drawing/2014/main" id="{8C3BB2FB-45C9-4CA5-A2AB-0AF4773160AE}"/>
                  </a:ext>
                </a:extLst>
              </p:cNvPr>
              <p:cNvSpPr/>
              <p:nvPr/>
            </p:nvSpPr>
            <p:spPr>
              <a:xfrm>
                <a:off x="125963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6" name="矩形 175">
                <a:extLst>
                  <a:ext uri="{FF2B5EF4-FFF2-40B4-BE49-F238E27FC236}">
                    <a16:creationId xmlns:a16="http://schemas.microsoft.com/office/drawing/2014/main" id="{A6CCE7A3-060D-4663-9E47-9DA81072C4FB}"/>
                  </a:ext>
                </a:extLst>
              </p:cNvPr>
              <p:cNvSpPr/>
              <p:nvPr/>
            </p:nvSpPr>
            <p:spPr>
              <a:xfrm>
                <a:off x="140364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7" name="矩形 176">
                <a:extLst>
                  <a:ext uri="{FF2B5EF4-FFF2-40B4-BE49-F238E27FC236}">
                    <a16:creationId xmlns:a16="http://schemas.microsoft.com/office/drawing/2014/main" id="{2E756ED2-0F19-4735-A569-ED718628FC3E}"/>
                  </a:ext>
                </a:extLst>
              </p:cNvPr>
              <p:cNvSpPr/>
              <p:nvPr/>
            </p:nvSpPr>
            <p:spPr>
              <a:xfrm>
                <a:off x="154766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8" name="矩形 177">
                <a:extLst>
                  <a:ext uri="{FF2B5EF4-FFF2-40B4-BE49-F238E27FC236}">
                    <a16:creationId xmlns:a16="http://schemas.microsoft.com/office/drawing/2014/main" id="{6C3FC5B3-A487-4AD3-8250-8A8CFCFAA0DF}"/>
                  </a:ext>
                </a:extLst>
              </p:cNvPr>
              <p:cNvSpPr/>
              <p:nvPr/>
            </p:nvSpPr>
            <p:spPr>
              <a:xfrm>
                <a:off x="140364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9" name="矩形 178">
                <a:extLst>
                  <a:ext uri="{FF2B5EF4-FFF2-40B4-BE49-F238E27FC236}">
                    <a16:creationId xmlns:a16="http://schemas.microsoft.com/office/drawing/2014/main" id="{2519449E-DEF5-478D-99FF-346AAD4431E3}"/>
                  </a:ext>
                </a:extLst>
              </p:cNvPr>
              <p:cNvSpPr/>
              <p:nvPr/>
            </p:nvSpPr>
            <p:spPr>
              <a:xfrm>
                <a:off x="154766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0" name="矩形 179">
                <a:extLst>
                  <a:ext uri="{FF2B5EF4-FFF2-40B4-BE49-F238E27FC236}">
                    <a16:creationId xmlns:a16="http://schemas.microsoft.com/office/drawing/2014/main" id="{35C22C92-0FEF-41C0-B289-300FAC0CC05A}"/>
                  </a:ext>
                </a:extLst>
              </p:cNvPr>
              <p:cNvSpPr/>
              <p:nvPr/>
            </p:nvSpPr>
            <p:spPr>
              <a:xfrm>
                <a:off x="111561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1" name="矩形 180">
                <a:extLst>
                  <a:ext uri="{FF2B5EF4-FFF2-40B4-BE49-F238E27FC236}">
                    <a16:creationId xmlns:a16="http://schemas.microsoft.com/office/drawing/2014/main" id="{D10BF085-541D-4DCE-B647-FEE432F561B3}"/>
                  </a:ext>
                </a:extLst>
              </p:cNvPr>
              <p:cNvSpPr/>
              <p:nvPr/>
            </p:nvSpPr>
            <p:spPr>
              <a:xfrm>
                <a:off x="125963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2" name="矩形 181">
                <a:extLst>
                  <a:ext uri="{FF2B5EF4-FFF2-40B4-BE49-F238E27FC236}">
                    <a16:creationId xmlns:a16="http://schemas.microsoft.com/office/drawing/2014/main" id="{566BF897-2839-49CC-818B-96BE69A5142A}"/>
                  </a:ext>
                </a:extLst>
              </p:cNvPr>
              <p:cNvSpPr/>
              <p:nvPr/>
            </p:nvSpPr>
            <p:spPr>
              <a:xfrm>
                <a:off x="140364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3" name="矩形 182">
                <a:extLst>
                  <a:ext uri="{FF2B5EF4-FFF2-40B4-BE49-F238E27FC236}">
                    <a16:creationId xmlns:a16="http://schemas.microsoft.com/office/drawing/2014/main" id="{C8D20263-2869-4FE3-B19D-95F3803DC52C}"/>
                  </a:ext>
                </a:extLst>
              </p:cNvPr>
              <p:cNvSpPr/>
              <p:nvPr/>
            </p:nvSpPr>
            <p:spPr>
              <a:xfrm>
                <a:off x="154766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 name="矩形 183">
                <a:extLst>
                  <a:ext uri="{FF2B5EF4-FFF2-40B4-BE49-F238E27FC236}">
                    <a16:creationId xmlns:a16="http://schemas.microsoft.com/office/drawing/2014/main" id="{653144A3-AD4E-49F5-958D-F68DB18AAAAC}"/>
                  </a:ext>
                </a:extLst>
              </p:cNvPr>
              <p:cNvSpPr/>
              <p:nvPr/>
            </p:nvSpPr>
            <p:spPr>
              <a:xfrm>
                <a:off x="169168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5" name="矩形 184">
                <a:extLst>
                  <a:ext uri="{FF2B5EF4-FFF2-40B4-BE49-F238E27FC236}">
                    <a16:creationId xmlns:a16="http://schemas.microsoft.com/office/drawing/2014/main" id="{6B2C6023-B589-4118-87FF-EF0F3E94B68E}"/>
                  </a:ext>
                </a:extLst>
              </p:cNvPr>
              <p:cNvSpPr/>
              <p:nvPr/>
            </p:nvSpPr>
            <p:spPr>
              <a:xfrm>
                <a:off x="183569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6" name="矩形 185">
                <a:extLst>
                  <a:ext uri="{FF2B5EF4-FFF2-40B4-BE49-F238E27FC236}">
                    <a16:creationId xmlns:a16="http://schemas.microsoft.com/office/drawing/2014/main" id="{41806063-1726-4C0F-A196-D1C5BF2CD859}"/>
                  </a:ext>
                </a:extLst>
              </p:cNvPr>
              <p:cNvSpPr/>
              <p:nvPr/>
            </p:nvSpPr>
            <p:spPr>
              <a:xfrm>
                <a:off x="169168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7" name="矩形 186">
                <a:extLst>
                  <a:ext uri="{FF2B5EF4-FFF2-40B4-BE49-F238E27FC236}">
                    <a16:creationId xmlns:a16="http://schemas.microsoft.com/office/drawing/2014/main" id="{D7AC5487-A9FE-45A9-B04B-925CB2786872}"/>
                  </a:ext>
                </a:extLst>
              </p:cNvPr>
              <p:cNvSpPr/>
              <p:nvPr/>
            </p:nvSpPr>
            <p:spPr>
              <a:xfrm>
                <a:off x="183569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8" name="矩形 187">
                <a:extLst>
                  <a:ext uri="{FF2B5EF4-FFF2-40B4-BE49-F238E27FC236}">
                    <a16:creationId xmlns:a16="http://schemas.microsoft.com/office/drawing/2014/main" id="{F8912F42-002F-4AF9-9BED-33D29964C3D7}"/>
                  </a:ext>
                </a:extLst>
              </p:cNvPr>
              <p:cNvSpPr/>
              <p:nvPr/>
            </p:nvSpPr>
            <p:spPr>
              <a:xfrm>
                <a:off x="197971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9" name="矩形 188">
                <a:extLst>
                  <a:ext uri="{FF2B5EF4-FFF2-40B4-BE49-F238E27FC236}">
                    <a16:creationId xmlns:a16="http://schemas.microsoft.com/office/drawing/2014/main" id="{BA4A439A-AE27-4FCC-971C-2731CA31BF0A}"/>
                  </a:ext>
                </a:extLst>
              </p:cNvPr>
              <p:cNvSpPr/>
              <p:nvPr/>
            </p:nvSpPr>
            <p:spPr>
              <a:xfrm>
                <a:off x="212372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0" name="矩形 189">
                <a:extLst>
                  <a:ext uri="{FF2B5EF4-FFF2-40B4-BE49-F238E27FC236}">
                    <a16:creationId xmlns:a16="http://schemas.microsoft.com/office/drawing/2014/main" id="{28B1BC10-280C-4835-A912-FEE3C0BEC638}"/>
                  </a:ext>
                </a:extLst>
              </p:cNvPr>
              <p:cNvSpPr/>
              <p:nvPr/>
            </p:nvSpPr>
            <p:spPr>
              <a:xfrm>
                <a:off x="197971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1" name="矩形 190">
                <a:extLst>
                  <a:ext uri="{FF2B5EF4-FFF2-40B4-BE49-F238E27FC236}">
                    <a16:creationId xmlns:a16="http://schemas.microsoft.com/office/drawing/2014/main" id="{9B0F46AF-50F2-484E-BD2D-C739BB48AA1C}"/>
                  </a:ext>
                </a:extLst>
              </p:cNvPr>
              <p:cNvSpPr/>
              <p:nvPr/>
            </p:nvSpPr>
            <p:spPr>
              <a:xfrm>
                <a:off x="212372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2" name="矩形 191">
                <a:extLst>
                  <a:ext uri="{FF2B5EF4-FFF2-40B4-BE49-F238E27FC236}">
                    <a16:creationId xmlns:a16="http://schemas.microsoft.com/office/drawing/2014/main" id="{258742F8-3ECB-4355-91FD-ECB98733DCBD}"/>
                  </a:ext>
                </a:extLst>
              </p:cNvPr>
              <p:cNvSpPr/>
              <p:nvPr/>
            </p:nvSpPr>
            <p:spPr>
              <a:xfrm>
                <a:off x="169168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3" name="矩形 192">
                <a:extLst>
                  <a:ext uri="{FF2B5EF4-FFF2-40B4-BE49-F238E27FC236}">
                    <a16:creationId xmlns:a16="http://schemas.microsoft.com/office/drawing/2014/main" id="{C69804FD-EEBB-4132-A124-B7EF34436F90}"/>
                  </a:ext>
                </a:extLst>
              </p:cNvPr>
              <p:cNvSpPr/>
              <p:nvPr/>
            </p:nvSpPr>
            <p:spPr>
              <a:xfrm>
                <a:off x="183569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 name="矩形 193">
                <a:extLst>
                  <a:ext uri="{FF2B5EF4-FFF2-40B4-BE49-F238E27FC236}">
                    <a16:creationId xmlns:a16="http://schemas.microsoft.com/office/drawing/2014/main" id="{7B4B272B-5394-46E0-B0E8-94FB169AFC7C}"/>
                  </a:ext>
                </a:extLst>
              </p:cNvPr>
              <p:cNvSpPr/>
              <p:nvPr/>
            </p:nvSpPr>
            <p:spPr>
              <a:xfrm>
                <a:off x="197971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5" name="矩形 194">
                <a:extLst>
                  <a:ext uri="{FF2B5EF4-FFF2-40B4-BE49-F238E27FC236}">
                    <a16:creationId xmlns:a16="http://schemas.microsoft.com/office/drawing/2014/main" id="{F8DDB966-0469-40C4-AC1F-D9CCBCC8482F}"/>
                  </a:ext>
                </a:extLst>
              </p:cNvPr>
              <p:cNvSpPr/>
              <p:nvPr/>
            </p:nvSpPr>
            <p:spPr>
              <a:xfrm>
                <a:off x="212372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6" name="矩形 195">
                <a:extLst>
                  <a:ext uri="{FF2B5EF4-FFF2-40B4-BE49-F238E27FC236}">
                    <a16:creationId xmlns:a16="http://schemas.microsoft.com/office/drawing/2014/main" id="{027315E3-FC6B-4385-886D-996FDAD50CD2}"/>
                  </a:ext>
                </a:extLst>
              </p:cNvPr>
              <p:cNvSpPr/>
              <p:nvPr/>
            </p:nvSpPr>
            <p:spPr>
              <a:xfrm>
                <a:off x="226774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7" name="矩形 196">
                <a:extLst>
                  <a:ext uri="{FF2B5EF4-FFF2-40B4-BE49-F238E27FC236}">
                    <a16:creationId xmlns:a16="http://schemas.microsoft.com/office/drawing/2014/main" id="{DE49E299-B33C-4884-8E25-3BB3ACF81C76}"/>
                  </a:ext>
                </a:extLst>
              </p:cNvPr>
              <p:cNvSpPr/>
              <p:nvPr/>
            </p:nvSpPr>
            <p:spPr>
              <a:xfrm>
                <a:off x="241176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8" name="矩形 197">
                <a:extLst>
                  <a:ext uri="{FF2B5EF4-FFF2-40B4-BE49-F238E27FC236}">
                    <a16:creationId xmlns:a16="http://schemas.microsoft.com/office/drawing/2014/main" id="{5E913611-F4CC-4A28-B6DC-93C866DD40E7}"/>
                  </a:ext>
                </a:extLst>
              </p:cNvPr>
              <p:cNvSpPr/>
              <p:nvPr/>
            </p:nvSpPr>
            <p:spPr>
              <a:xfrm>
                <a:off x="226774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9" name="矩形 198">
                <a:extLst>
                  <a:ext uri="{FF2B5EF4-FFF2-40B4-BE49-F238E27FC236}">
                    <a16:creationId xmlns:a16="http://schemas.microsoft.com/office/drawing/2014/main" id="{A44DD2E5-8133-40B7-AB8E-63679097D9DF}"/>
                  </a:ext>
                </a:extLst>
              </p:cNvPr>
              <p:cNvSpPr/>
              <p:nvPr/>
            </p:nvSpPr>
            <p:spPr>
              <a:xfrm>
                <a:off x="241176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0" name="矩形 199">
                <a:extLst>
                  <a:ext uri="{FF2B5EF4-FFF2-40B4-BE49-F238E27FC236}">
                    <a16:creationId xmlns:a16="http://schemas.microsoft.com/office/drawing/2014/main" id="{6684CB4F-4F01-4CD5-82C9-2566222FF860}"/>
                  </a:ext>
                </a:extLst>
              </p:cNvPr>
              <p:cNvSpPr/>
              <p:nvPr/>
            </p:nvSpPr>
            <p:spPr>
              <a:xfrm>
                <a:off x="255577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1" name="矩形 200">
                <a:extLst>
                  <a:ext uri="{FF2B5EF4-FFF2-40B4-BE49-F238E27FC236}">
                    <a16:creationId xmlns:a16="http://schemas.microsoft.com/office/drawing/2014/main" id="{9FA3B86C-9804-4953-BBE1-28B2D2AFBF30}"/>
                  </a:ext>
                </a:extLst>
              </p:cNvPr>
              <p:cNvSpPr/>
              <p:nvPr/>
            </p:nvSpPr>
            <p:spPr>
              <a:xfrm>
                <a:off x="269979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2" name="矩形 201">
                <a:extLst>
                  <a:ext uri="{FF2B5EF4-FFF2-40B4-BE49-F238E27FC236}">
                    <a16:creationId xmlns:a16="http://schemas.microsoft.com/office/drawing/2014/main" id="{1890D2C7-FBF7-4B10-819D-C190351F3B04}"/>
                  </a:ext>
                </a:extLst>
              </p:cNvPr>
              <p:cNvSpPr/>
              <p:nvPr/>
            </p:nvSpPr>
            <p:spPr>
              <a:xfrm>
                <a:off x="255577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3" name="矩形 202">
                <a:extLst>
                  <a:ext uri="{FF2B5EF4-FFF2-40B4-BE49-F238E27FC236}">
                    <a16:creationId xmlns:a16="http://schemas.microsoft.com/office/drawing/2014/main" id="{548C73C2-8822-4541-AF0B-3E5F0D2FDE3C}"/>
                  </a:ext>
                </a:extLst>
              </p:cNvPr>
              <p:cNvSpPr/>
              <p:nvPr/>
            </p:nvSpPr>
            <p:spPr>
              <a:xfrm>
                <a:off x="269979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 name="矩形 203">
                <a:extLst>
                  <a:ext uri="{FF2B5EF4-FFF2-40B4-BE49-F238E27FC236}">
                    <a16:creationId xmlns:a16="http://schemas.microsoft.com/office/drawing/2014/main" id="{94AF4EB3-2DCA-4142-8D8D-AEA146824295}"/>
                  </a:ext>
                </a:extLst>
              </p:cNvPr>
              <p:cNvSpPr/>
              <p:nvPr/>
            </p:nvSpPr>
            <p:spPr>
              <a:xfrm>
                <a:off x="226774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矩形 204">
                <a:extLst>
                  <a:ext uri="{FF2B5EF4-FFF2-40B4-BE49-F238E27FC236}">
                    <a16:creationId xmlns:a16="http://schemas.microsoft.com/office/drawing/2014/main" id="{606D652B-6887-4CDA-8344-A64AD8D5C991}"/>
                  </a:ext>
                </a:extLst>
              </p:cNvPr>
              <p:cNvSpPr/>
              <p:nvPr/>
            </p:nvSpPr>
            <p:spPr>
              <a:xfrm>
                <a:off x="241176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 name="矩形 205">
                <a:extLst>
                  <a:ext uri="{FF2B5EF4-FFF2-40B4-BE49-F238E27FC236}">
                    <a16:creationId xmlns:a16="http://schemas.microsoft.com/office/drawing/2014/main" id="{D663475F-DF21-4EC2-8FEA-BECF3A807AB1}"/>
                  </a:ext>
                </a:extLst>
              </p:cNvPr>
              <p:cNvSpPr/>
              <p:nvPr/>
            </p:nvSpPr>
            <p:spPr>
              <a:xfrm>
                <a:off x="226774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7" name="矩形 206">
                <a:extLst>
                  <a:ext uri="{FF2B5EF4-FFF2-40B4-BE49-F238E27FC236}">
                    <a16:creationId xmlns:a16="http://schemas.microsoft.com/office/drawing/2014/main" id="{3C5F3BCC-0838-4A4C-8FCC-7901DF5F59EC}"/>
                  </a:ext>
                </a:extLst>
              </p:cNvPr>
              <p:cNvSpPr/>
              <p:nvPr/>
            </p:nvSpPr>
            <p:spPr>
              <a:xfrm>
                <a:off x="241176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8" name="矩形 207">
                <a:extLst>
                  <a:ext uri="{FF2B5EF4-FFF2-40B4-BE49-F238E27FC236}">
                    <a16:creationId xmlns:a16="http://schemas.microsoft.com/office/drawing/2014/main" id="{E032749E-4885-4EBB-8B65-16F796430807}"/>
                  </a:ext>
                </a:extLst>
              </p:cNvPr>
              <p:cNvSpPr/>
              <p:nvPr/>
            </p:nvSpPr>
            <p:spPr>
              <a:xfrm>
                <a:off x="255577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9" name="矩形 208">
                <a:extLst>
                  <a:ext uri="{FF2B5EF4-FFF2-40B4-BE49-F238E27FC236}">
                    <a16:creationId xmlns:a16="http://schemas.microsoft.com/office/drawing/2014/main" id="{00D35C2D-9826-4FA4-B944-91688CC4C112}"/>
                  </a:ext>
                </a:extLst>
              </p:cNvPr>
              <p:cNvSpPr/>
              <p:nvPr/>
            </p:nvSpPr>
            <p:spPr>
              <a:xfrm>
                <a:off x="269979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0" name="矩形 209">
                <a:extLst>
                  <a:ext uri="{FF2B5EF4-FFF2-40B4-BE49-F238E27FC236}">
                    <a16:creationId xmlns:a16="http://schemas.microsoft.com/office/drawing/2014/main" id="{A47CEC7B-735B-488C-8404-4DC5B511DF2E}"/>
                  </a:ext>
                </a:extLst>
              </p:cNvPr>
              <p:cNvSpPr/>
              <p:nvPr/>
            </p:nvSpPr>
            <p:spPr>
              <a:xfrm>
                <a:off x="255577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1" name="矩形 210">
                <a:extLst>
                  <a:ext uri="{FF2B5EF4-FFF2-40B4-BE49-F238E27FC236}">
                    <a16:creationId xmlns:a16="http://schemas.microsoft.com/office/drawing/2014/main" id="{02B8B7C5-DF86-443F-9907-40BE933A39E9}"/>
                  </a:ext>
                </a:extLst>
              </p:cNvPr>
              <p:cNvSpPr/>
              <p:nvPr/>
            </p:nvSpPr>
            <p:spPr>
              <a:xfrm>
                <a:off x="269979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2" name="矩形 211">
                <a:extLst>
                  <a:ext uri="{FF2B5EF4-FFF2-40B4-BE49-F238E27FC236}">
                    <a16:creationId xmlns:a16="http://schemas.microsoft.com/office/drawing/2014/main" id="{EF72B62C-F5C9-482C-BCA8-5AD007E59A3E}"/>
                  </a:ext>
                </a:extLst>
              </p:cNvPr>
              <p:cNvSpPr/>
              <p:nvPr/>
            </p:nvSpPr>
            <p:spPr>
              <a:xfrm>
                <a:off x="284380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3" name="矩形 212">
                <a:extLst>
                  <a:ext uri="{FF2B5EF4-FFF2-40B4-BE49-F238E27FC236}">
                    <a16:creationId xmlns:a16="http://schemas.microsoft.com/office/drawing/2014/main" id="{35F3871F-6A7C-4151-A993-36BF6AF3D697}"/>
                  </a:ext>
                </a:extLst>
              </p:cNvPr>
              <p:cNvSpPr/>
              <p:nvPr/>
            </p:nvSpPr>
            <p:spPr>
              <a:xfrm>
                <a:off x="298782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4" name="矩形 213">
                <a:extLst>
                  <a:ext uri="{FF2B5EF4-FFF2-40B4-BE49-F238E27FC236}">
                    <a16:creationId xmlns:a16="http://schemas.microsoft.com/office/drawing/2014/main" id="{3CC5DE75-4213-40B5-948C-9070669C1A24}"/>
                  </a:ext>
                </a:extLst>
              </p:cNvPr>
              <p:cNvSpPr/>
              <p:nvPr/>
            </p:nvSpPr>
            <p:spPr>
              <a:xfrm>
                <a:off x="284380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 name="矩形 214">
                <a:extLst>
                  <a:ext uri="{FF2B5EF4-FFF2-40B4-BE49-F238E27FC236}">
                    <a16:creationId xmlns:a16="http://schemas.microsoft.com/office/drawing/2014/main" id="{95D6E961-D044-469D-A8CE-7B8CAABAFA7B}"/>
                  </a:ext>
                </a:extLst>
              </p:cNvPr>
              <p:cNvSpPr/>
              <p:nvPr/>
            </p:nvSpPr>
            <p:spPr>
              <a:xfrm>
                <a:off x="298782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 name="矩形 215">
                <a:extLst>
                  <a:ext uri="{FF2B5EF4-FFF2-40B4-BE49-F238E27FC236}">
                    <a16:creationId xmlns:a16="http://schemas.microsoft.com/office/drawing/2014/main" id="{D2C8DA52-66EF-47C2-A4CF-44DCDDDA1FA2}"/>
                  </a:ext>
                </a:extLst>
              </p:cNvPr>
              <p:cNvSpPr/>
              <p:nvPr/>
            </p:nvSpPr>
            <p:spPr>
              <a:xfrm>
                <a:off x="313184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7" name="矩形 216">
                <a:extLst>
                  <a:ext uri="{FF2B5EF4-FFF2-40B4-BE49-F238E27FC236}">
                    <a16:creationId xmlns:a16="http://schemas.microsoft.com/office/drawing/2014/main" id="{BDFF4974-5A25-4B90-822B-7D243F0C92F6}"/>
                  </a:ext>
                </a:extLst>
              </p:cNvPr>
              <p:cNvSpPr/>
              <p:nvPr/>
            </p:nvSpPr>
            <p:spPr>
              <a:xfrm>
                <a:off x="313184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8" name="矩形 217">
                <a:extLst>
                  <a:ext uri="{FF2B5EF4-FFF2-40B4-BE49-F238E27FC236}">
                    <a16:creationId xmlns:a16="http://schemas.microsoft.com/office/drawing/2014/main" id="{72028605-EAAA-4F63-8175-F05BE2840086}"/>
                  </a:ext>
                </a:extLst>
              </p:cNvPr>
              <p:cNvSpPr/>
              <p:nvPr/>
            </p:nvSpPr>
            <p:spPr>
              <a:xfrm>
                <a:off x="284380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9" name="矩形 218">
                <a:extLst>
                  <a:ext uri="{FF2B5EF4-FFF2-40B4-BE49-F238E27FC236}">
                    <a16:creationId xmlns:a16="http://schemas.microsoft.com/office/drawing/2014/main" id="{3CC072DF-7851-4DC8-80E9-B57F2C5265FB}"/>
                  </a:ext>
                </a:extLst>
              </p:cNvPr>
              <p:cNvSpPr/>
              <p:nvPr/>
            </p:nvSpPr>
            <p:spPr>
              <a:xfrm>
                <a:off x="298782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0" name="矩形 219">
                <a:extLst>
                  <a:ext uri="{FF2B5EF4-FFF2-40B4-BE49-F238E27FC236}">
                    <a16:creationId xmlns:a16="http://schemas.microsoft.com/office/drawing/2014/main" id="{57F14342-2A54-44F9-9F7C-96A4E8821C45}"/>
                  </a:ext>
                </a:extLst>
              </p:cNvPr>
              <p:cNvSpPr/>
              <p:nvPr/>
            </p:nvSpPr>
            <p:spPr>
              <a:xfrm>
                <a:off x="284380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1" name="矩形 220">
                <a:extLst>
                  <a:ext uri="{FF2B5EF4-FFF2-40B4-BE49-F238E27FC236}">
                    <a16:creationId xmlns:a16="http://schemas.microsoft.com/office/drawing/2014/main" id="{EC1ED2D3-F1C6-471F-B9F3-08334636F5C6}"/>
                  </a:ext>
                </a:extLst>
              </p:cNvPr>
              <p:cNvSpPr/>
              <p:nvPr/>
            </p:nvSpPr>
            <p:spPr>
              <a:xfrm>
                <a:off x="298782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2" name="矩形 221">
                <a:extLst>
                  <a:ext uri="{FF2B5EF4-FFF2-40B4-BE49-F238E27FC236}">
                    <a16:creationId xmlns:a16="http://schemas.microsoft.com/office/drawing/2014/main" id="{161A407C-0002-437B-8E5A-D7141633A357}"/>
                  </a:ext>
                </a:extLst>
              </p:cNvPr>
              <p:cNvSpPr/>
              <p:nvPr/>
            </p:nvSpPr>
            <p:spPr>
              <a:xfrm>
                <a:off x="313184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3" name="矩形 222">
                <a:extLst>
                  <a:ext uri="{FF2B5EF4-FFF2-40B4-BE49-F238E27FC236}">
                    <a16:creationId xmlns:a16="http://schemas.microsoft.com/office/drawing/2014/main" id="{94F35988-4CD3-42D7-9A22-AB032272346D}"/>
                  </a:ext>
                </a:extLst>
              </p:cNvPr>
              <p:cNvSpPr/>
              <p:nvPr/>
            </p:nvSpPr>
            <p:spPr>
              <a:xfrm>
                <a:off x="313184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4" name="矩形 223">
                <a:extLst>
                  <a:ext uri="{FF2B5EF4-FFF2-40B4-BE49-F238E27FC236}">
                    <a16:creationId xmlns:a16="http://schemas.microsoft.com/office/drawing/2014/main" id="{59E2040B-6083-4DC6-9E35-62C7E67AF89E}"/>
                  </a:ext>
                </a:extLst>
              </p:cNvPr>
              <p:cNvSpPr/>
              <p:nvPr/>
            </p:nvSpPr>
            <p:spPr>
              <a:xfrm>
                <a:off x="226774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 name="矩形 224">
                <a:extLst>
                  <a:ext uri="{FF2B5EF4-FFF2-40B4-BE49-F238E27FC236}">
                    <a16:creationId xmlns:a16="http://schemas.microsoft.com/office/drawing/2014/main" id="{E72FA82A-0895-4E8B-97B8-062CB87BD3CF}"/>
                  </a:ext>
                </a:extLst>
              </p:cNvPr>
              <p:cNvSpPr/>
              <p:nvPr/>
            </p:nvSpPr>
            <p:spPr>
              <a:xfrm>
                <a:off x="241176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 name="矩形 225">
                <a:extLst>
                  <a:ext uri="{FF2B5EF4-FFF2-40B4-BE49-F238E27FC236}">
                    <a16:creationId xmlns:a16="http://schemas.microsoft.com/office/drawing/2014/main" id="{57F228D9-F9E5-4558-BF03-F7B5D8E37493}"/>
                  </a:ext>
                </a:extLst>
              </p:cNvPr>
              <p:cNvSpPr/>
              <p:nvPr/>
            </p:nvSpPr>
            <p:spPr>
              <a:xfrm>
                <a:off x="226774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7" name="矩形 226">
                <a:extLst>
                  <a:ext uri="{FF2B5EF4-FFF2-40B4-BE49-F238E27FC236}">
                    <a16:creationId xmlns:a16="http://schemas.microsoft.com/office/drawing/2014/main" id="{2BAEB969-49AD-4715-B723-76E2EF1CC3D0}"/>
                  </a:ext>
                </a:extLst>
              </p:cNvPr>
              <p:cNvSpPr/>
              <p:nvPr/>
            </p:nvSpPr>
            <p:spPr>
              <a:xfrm>
                <a:off x="241176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8" name="矩形 227">
                <a:extLst>
                  <a:ext uri="{FF2B5EF4-FFF2-40B4-BE49-F238E27FC236}">
                    <a16:creationId xmlns:a16="http://schemas.microsoft.com/office/drawing/2014/main" id="{458F38A3-77D3-4D41-A591-720F53600AB1}"/>
                  </a:ext>
                </a:extLst>
              </p:cNvPr>
              <p:cNvSpPr/>
              <p:nvPr/>
            </p:nvSpPr>
            <p:spPr>
              <a:xfrm>
                <a:off x="255577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9" name="矩形 228">
                <a:extLst>
                  <a:ext uri="{FF2B5EF4-FFF2-40B4-BE49-F238E27FC236}">
                    <a16:creationId xmlns:a16="http://schemas.microsoft.com/office/drawing/2014/main" id="{BF0537C4-E873-4AE9-814B-AA78A11FF8ED}"/>
                  </a:ext>
                </a:extLst>
              </p:cNvPr>
              <p:cNvSpPr/>
              <p:nvPr/>
            </p:nvSpPr>
            <p:spPr>
              <a:xfrm>
                <a:off x="269979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0" name="矩形 229">
                <a:extLst>
                  <a:ext uri="{FF2B5EF4-FFF2-40B4-BE49-F238E27FC236}">
                    <a16:creationId xmlns:a16="http://schemas.microsoft.com/office/drawing/2014/main" id="{0299E42B-5A72-4B89-B756-CF912BB0135D}"/>
                  </a:ext>
                </a:extLst>
              </p:cNvPr>
              <p:cNvSpPr/>
              <p:nvPr/>
            </p:nvSpPr>
            <p:spPr>
              <a:xfrm>
                <a:off x="255577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1" name="矩形 230">
                <a:extLst>
                  <a:ext uri="{FF2B5EF4-FFF2-40B4-BE49-F238E27FC236}">
                    <a16:creationId xmlns:a16="http://schemas.microsoft.com/office/drawing/2014/main" id="{D2F1A891-7827-43A1-95EA-8CFD094B438C}"/>
                  </a:ext>
                </a:extLst>
              </p:cNvPr>
              <p:cNvSpPr/>
              <p:nvPr/>
            </p:nvSpPr>
            <p:spPr>
              <a:xfrm>
                <a:off x="269979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2" name="矩形 231">
                <a:extLst>
                  <a:ext uri="{FF2B5EF4-FFF2-40B4-BE49-F238E27FC236}">
                    <a16:creationId xmlns:a16="http://schemas.microsoft.com/office/drawing/2014/main" id="{B9C6A752-0247-441B-8450-19FD53242DEA}"/>
                  </a:ext>
                </a:extLst>
              </p:cNvPr>
              <p:cNvSpPr/>
              <p:nvPr/>
            </p:nvSpPr>
            <p:spPr>
              <a:xfrm>
                <a:off x="226774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3" name="矩形 232">
                <a:extLst>
                  <a:ext uri="{FF2B5EF4-FFF2-40B4-BE49-F238E27FC236}">
                    <a16:creationId xmlns:a16="http://schemas.microsoft.com/office/drawing/2014/main" id="{619B7187-CEF5-4645-8F97-AB5E314DB0D2}"/>
                  </a:ext>
                </a:extLst>
              </p:cNvPr>
              <p:cNvSpPr/>
              <p:nvPr/>
            </p:nvSpPr>
            <p:spPr>
              <a:xfrm>
                <a:off x="241176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4" name="矩形 233">
                <a:extLst>
                  <a:ext uri="{FF2B5EF4-FFF2-40B4-BE49-F238E27FC236}">
                    <a16:creationId xmlns:a16="http://schemas.microsoft.com/office/drawing/2014/main" id="{B4E87758-884D-42A4-85C8-4E2F107795E2}"/>
                  </a:ext>
                </a:extLst>
              </p:cNvPr>
              <p:cNvSpPr/>
              <p:nvPr/>
            </p:nvSpPr>
            <p:spPr>
              <a:xfrm>
                <a:off x="255577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 name="矩形 234">
                <a:extLst>
                  <a:ext uri="{FF2B5EF4-FFF2-40B4-BE49-F238E27FC236}">
                    <a16:creationId xmlns:a16="http://schemas.microsoft.com/office/drawing/2014/main" id="{C1A85D1C-A4B2-4C04-9949-1D6D1874528F}"/>
                  </a:ext>
                </a:extLst>
              </p:cNvPr>
              <p:cNvSpPr/>
              <p:nvPr/>
            </p:nvSpPr>
            <p:spPr>
              <a:xfrm>
                <a:off x="269979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6" name="矩形 235">
                <a:extLst>
                  <a:ext uri="{FF2B5EF4-FFF2-40B4-BE49-F238E27FC236}">
                    <a16:creationId xmlns:a16="http://schemas.microsoft.com/office/drawing/2014/main" id="{7A964680-A3E8-416B-98E8-8D6CDFC5B99A}"/>
                  </a:ext>
                </a:extLst>
              </p:cNvPr>
              <p:cNvSpPr/>
              <p:nvPr/>
            </p:nvSpPr>
            <p:spPr>
              <a:xfrm>
                <a:off x="284380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7" name="矩形 236">
                <a:extLst>
                  <a:ext uri="{FF2B5EF4-FFF2-40B4-BE49-F238E27FC236}">
                    <a16:creationId xmlns:a16="http://schemas.microsoft.com/office/drawing/2014/main" id="{43D6F4AF-48C8-4BC4-8885-BDA419A2B1EF}"/>
                  </a:ext>
                </a:extLst>
              </p:cNvPr>
              <p:cNvSpPr/>
              <p:nvPr/>
            </p:nvSpPr>
            <p:spPr>
              <a:xfrm>
                <a:off x="298782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8" name="矩形 237">
                <a:extLst>
                  <a:ext uri="{FF2B5EF4-FFF2-40B4-BE49-F238E27FC236}">
                    <a16:creationId xmlns:a16="http://schemas.microsoft.com/office/drawing/2014/main" id="{7E855E9C-88F6-4208-A52D-130764C56700}"/>
                  </a:ext>
                </a:extLst>
              </p:cNvPr>
              <p:cNvSpPr/>
              <p:nvPr/>
            </p:nvSpPr>
            <p:spPr>
              <a:xfrm>
                <a:off x="284380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9" name="矩形 238">
                <a:extLst>
                  <a:ext uri="{FF2B5EF4-FFF2-40B4-BE49-F238E27FC236}">
                    <a16:creationId xmlns:a16="http://schemas.microsoft.com/office/drawing/2014/main" id="{B33EE7D1-975D-4B11-96EB-70FEE64444C5}"/>
                  </a:ext>
                </a:extLst>
              </p:cNvPr>
              <p:cNvSpPr/>
              <p:nvPr/>
            </p:nvSpPr>
            <p:spPr>
              <a:xfrm>
                <a:off x="298782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0" name="矩形 239">
                <a:extLst>
                  <a:ext uri="{FF2B5EF4-FFF2-40B4-BE49-F238E27FC236}">
                    <a16:creationId xmlns:a16="http://schemas.microsoft.com/office/drawing/2014/main" id="{E4AC331E-E1B1-4925-8C8C-334222F09154}"/>
                  </a:ext>
                </a:extLst>
              </p:cNvPr>
              <p:cNvSpPr/>
              <p:nvPr/>
            </p:nvSpPr>
            <p:spPr>
              <a:xfrm>
                <a:off x="313184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1" name="矩形 240">
                <a:extLst>
                  <a:ext uri="{FF2B5EF4-FFF2-40B4-BE49-F238E27FC236}">
                    <a16:creationId xmlns:a16="http://schemas.microsoft.com/office/drawing/2014/main" id="{43CB1A74-D4DB-4E8A-9E42-8C35D8E81756}"/>
                  </a:ext>
                </a:extLst>
              </p:cNvPr>
              <p:cNvSpPr/>
              <p:nvPr/>
            </p:nvSpPr>
            <p:spPr>
              <a:xfrm>
                <a:off x="313184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2" name="矩形 241">
                <a:extLst>
                  <a:ext uri="{FF2B5EF4-FFF2-40B4-BE49-F238E27FC236}">
                    <a16:creationId xmlns:a16="http://schemas.microsoft.com/office/drawing/2014/main" id="{B5E14D0D-671A-4CEE-8626-01CAAA8D5DD4}"/>
                  </a:ext>
                </a:extLst>
              </p:cNvPr>
              <p:cNvSpPr/>
              <p:nvPr/>
            </p:nvSpPr>
            <p:spPr>
              <a:xfrm>
                <a:off x="284380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3" name="矩形 242">
                <a:extLst>
                  <a:ext uri="{FF2B5EF4-FFF2-40B4-BE49-F238E27FC236}">
                    <a16:creationId xmlns:a16="http://schemas.microsoft.com/office/drawing/2014/main" id="{14B7B045-E254-459A-A1B4-C1902F28BB5C}"/>
                  </a:ext>
                </a:extLst>
              </p:cNvPr>
              <p:cNvSpPr/>
              <p:nvPr/>
            </p:nvSpPr>
            <p:spPr>
              <a:xfrm>
                <a:off x="298782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4" name="矩形 243">
                <a:extLst>
                  <a:ext uri="{FF2B5EF4-FFF2-40B4-BE49-F238E27FC236}">
                    <a16:creationId xmlns:a16="http://schemas.microsoft.com/office/drawing/2014/main" id="{26EE92DD-9EB1-4AFC-B449-24E58169376F}"/>
                  </a:ext>
                </a:extLst>
              </p:cNvPr>
              <p:cNvSpPr/>
              <p:nvPr/>
            </p:nvSpPr>
            <p:spPr>
              <a:xfrm>
                <a:off x="313184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10" name="直接箭头连接符 9">
              <a:extLst>
                <a:ext uri="{FF2B5EF4-FFF2-40B4-BE49-F238E27FC236}">
                  <a16:creationId xmlns:a16="http://schemas.microsoft.com/office/drawing/2014/main" id="{D01D0C40-17A3-4BA5-B837-3B3FC5F2C5C9}"/>
                </a:ext>
              </a:extLst>
            </p:cNvPr>
            <p:cNvCxnSpPr/>
            <p:nvPr/>
          </p:nvCxnSpPr>
          <p:spPr>
            <a:xfrm>
              <a:off x="4787344" y="4148301"/>
              <a:ext cx="237660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958">
              <a:extLst>
                <a:ext uri="{FF2B5EF4-FFF2-40B4-BE49-F238E27FC236}">
                  <a16:creationId xmlns:a16="http://schemas.microsoft.com/office/drawing/2014/main" id="{3DD4F916-FB26-4168-821A-37A24C5D3A50}"/>
                </a:ext>
              </a:extLst>
            </p:cNvPr>
            <p:cNvSpPr txBox="1">
              <a:spLocks noChangeArrowheads="1"/>
            </p:cNvSpPr>
            <p:nvPr/>
          </p:nvSpPr>
          <p:spPr bwMode="auto">
            <a:xfrm>
              <a:off x="7092280" y="3933056"/>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x</a:t>
              </a:r>
              <a:endParaRPr lang="zh-CN" altLang="en-US">
                <a:latin typeface="微软雅黑" pitchFamily="34" charset="-122"/>
                <a:ea typeface="微软雅黑" pitchFamily="34" charset="-122"/>
              </a:endParaRPr>
            </a:p>
          </p:txBody>
        </p:sp>
        <p:cxnSp>
          <p:nvCxnSpPr>
            <p:cNvPr id="12" name="直接箭头连接符 11">
              <a:extLst>
                <a:ext uri="{FF2B5EF4-FFF2-40B4-BE49-F238E27FC236}">
                  <a16:creationId xmlns:a16="http://schemas.microsoft.com/office/drawing/2014/main" id="{091D15B7-1B91-4FC7-B98F-88E900CBE2E4}"/>
                </a:ext>
              </a:extLst>
            </p:cNvPr>
            <p:cNvCxnSpPr/>
            <p:nvPr/>
          </p:nvCxnSpPr>
          <p:spPr>
            <a:xfrm>
              <a:off x="4787344" y="4148301"/>
              <a:ext cx="0" cy="23768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960">
              <a:extLst>
                <a:ext uri="{FF2B5EF4-FFF2-40B4-BE49-F238E27FC236}">
                  <a16:creationId xmlns:a16="http://schemas.microsoft.com/office/drawing/2014/main" id="{0C2A50C3-6AF1-4C05-9C13-76EAFAC31BE3}"/>
                </a:ext>
              </a:extLst>
            </p:cNvPr>
            <p:cNvSpPr txBox="1">
              <a:spLocks noChangeArrowheads="1"/>
            </p:cNvSpPr>
            <p:nvPr/>
          </p:nvSpPr>
          <p:spPr bwMode="auto">
            <a:xfrm>
              <a:off x="4644008" y="6381328"/>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y</a:t>
              </a:r>
              <a:endParaRPr lang="zh-CN" altLang="en-US">
                <a:latin typeface="微软雅黑" pitchFamily="34" charset="-122"/>
                <a:ea typeface="微软雅黑" pitchFamily="34" charset="-122"/>
              </a:endParaRPr>
            </a:p>
          </p:txBody>
        </p:sp>
        <p:cxnSp>
          <p:nvCxnSpPr>
            <p:cNvPr id="14" name="直接箭头连接符 13">
              <a:extLst>
                <a:ext uri="{FF2B5EF4-FFF2-40B4-BE49-F238E27FC236}">
                  <a16:creationId xmlns:a16="http://schemas.microsoft.com/office/drawing/2014/main" id="{831504B2-F647-4D06-9380-4DB043D33AE7}"/>
                </a:ext>
              </a:extLst>
            </p:cNvPr>
            <p:cNvCxnSpPr/>
            <p:nvPr/>
          </p:nvCxnSpPr>
          <p:spPr>
            <a:xfrm>
              <a:off x="4787344" y="4148301"/>
              <a:ext cx="504850" cy="5049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965">
              <a:extLst>
                <a:ext uri="{FF2B5EF4-FFF2-40B4-BE49-F238E27FC236}">
                  <a16:creationId xmlns:a16="http://schemas.microsoft.com/office/drawing/2014/main" id="{757F8D89-EEBC-4E1E-A97B-CDA2B6AE5CBB}"/>
                </a:ext>
              </a:extLst>
            </p:cNvPr>
            <p:cNvSpPr txBox="1">
              <a:spLocks noChangeArrowheads="1"/>
            </p:cNvSpPr>
            <p:nvPr/>
          </p:nvSpPr>
          <p:spPr bwMode="auto">
            <a:xfrm>
              <a:off x="5220072" y="4509120"/>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c</a:t>
              </a:r>
              <a:endParaRPr lang="zh-CN" altLang="en-US">
                <a:latin typeface="微软雅黑" pitchFamily="34" charset="-122"/>
                <a:ea typeface="微软雅黑" pitchFamily="34" charset="-122"/>
              </a:endParaRPr>
            </a:p>
          </p:txBody>
        </p:sp>
        <p:sp>
          <p:nvSpPr>
            <p:cNvPr id="16" name="TextBox 1656">
              <a:extLst>
                <a:ext uri="{FF2B5EF4-FFF2-40B4-BE49-F238E27FC236}">
                  <a16:creationId xmlns:a16="http://schemas.microsoft.com/office/drawing/2014/main" id="{78B4E3E6-1E2F-43DE-9A70-CBB09A113D79}"/>
                </a:ext>
              </a:extLst>
            </p:cNvPr>
            <p:cNvSpPr txBox="1">
              <a:spLocks noChangeArrowheads="1"/>
            </p:cNvSpPr>
            <p:nvPr/>
          </p:nvSpPr>
          <p:spPr bwMode="auto">
            <a:xfrm>
              <a:off x="4788024" y="3913311"/>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7" name="TextBox 1657">
              <a:extLst>
                <a:ext uri="{FF2B5EF4-FFF2-40B4-BE49-F238E27FC236}">
                  <a16:creationId xmlns:a16="http://schemas.microsoft.com/office/drawing/2014/main" id="{B4D36958-E821-452D-8084-D646CC96D00E}"/>
                </a:ext>
              </a:extLst>
            </p:cNvPr>
            <p:cNvSpPr txBox="1">
              <a:spLocks noChangeArrowheads="1"/>
            </p:cNvSpPr>
            <p:nvPr/>
          </p:nvSpPr>
          <p:spPr bwMode="auto">
            <a:xfrm>
              <a:off x="6804248" y="3913311"/>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W</a:t>
              </a:r>
              <a:endParaRPr lang="zh-CN" altLang="en-US" sz="1400">
                <a:latin typeface="微软雅黑" pitchFamily="34" charset="-122"/>
                <a:ea typeface="微软雅黑" pitchFamily="34" charset="-122"/>
              </a:endParaRPr>
            </a:p>
          </p:txBody>
        </p:sp>
        <p:sp>
          <p:nvSpPr>
            <p:cNvPr id="18" name="TextBox 1658">
              <a:extLst>
                <a:ext uri="{FF2B5EF4-FFF2-40B4-BE49-F238E27FC236}">
                  <a16:creationId xmlns:a16="http://schemas.microsoft.com/office/drawing/2014/main" id="{3AEF1769-6F52-411E-BD00-2FF95B62E644}"/>
                </a:ext>
              </a:extLst>
            </p:cNvPr>
            <p:cNvSpPr txBox="1">
              <a:spLocks noChangeArrowheads="1"/>
            </p:cNvSpPr>
            <p:nvPr/>
          </p:nvSpPr>
          <p:spPr bwMode="auto">
            <a:xfrm>
              <a:off x="4499992" y="4149080"/>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9" name="TextBox 1659">
              <a:extLst>
                <a:ext uri="{FF2B5EF4-FFF2-40B4-BE49-F238E27FC236}">
                  <a16:creationId xmlns:a16="http://schemas.microsoft.com/office/drawing/2014/main" id="{24FD4765-5C1C-47EA-97BC-88ABEA689F17}"/>
                </a:ext>
              </a:extLst>
            </p:cNvPr>
            <p:cNvSpPr txBox="1">
              <a:spLocks noChangeArrowheads="1"/>
            </p:cNvSpPr>
            <p:nvPr/>
          </p:nvSpPr>
          <p:spPr bwMode="auto">
            <a:xfrm>
              <a:off x="4499992" y="6165304"/>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H</a:t>
              </a:r>
              <a:endParaRPr lang="zh-CN" altLang="en-US" sz="1400">
                <a:latin typeface="微软雅黑" pitchFamily="34" charset="-122"/>
                <a:ea typeface="微软雅黑" pitchFamily="34" charset="-122"/>
              </a:endParaRPr>
            </a:p>
          </p:txBody>
        </p:sp>
      </p:grpSp>
      <p:sp>
        <p:nvSpPr>
          <p:cNvPr id="695" name="左右箭头 694">
            <a:extLst>
              <a:ext uri="{FF2B5EF4-FFF2-40B4-BE49-F238E27FC236}">
                <a16:creationId xmlns:a16="http://schemas.microsoft.com/office/drawing/2014/main" id="{C0C35DF2-C8E0-4A73-9F62-E88AD9FC3A8A}"/>
              </a:ext>
            </a:extLst>
          </p:cNvPr>
          <p:cNvSpPr/>
          <p:nvPr/>
        </p:nvSpPr>
        <p:spPr>
          <a:xfrm>
            <a:off x="5416352" y="2081198"/>
            <a:ext cx="1080120" cy="57606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TextBox 695">
            <a:extLst>
              <a:ext uri="{FF2B5EF4-FFF2-40B4-BE49-F238E27FC236}">
                <a16:creationId xmlns:a16="http://schemas.microsoft.com/office/drawing/2014/main" id="{5FBD336A-A061-4061-BAF0-6B8FF31C9C8D}"/>
              </a:ext>
            </a:extLst>
          </p:cNvPr>
          <p:cNvSpPr txBox="1"/>
          <p:nvPr/>
        </p:nvSpPr>
        <p:spPr>
          <a:xfrm>
            <a:off x="311222" y="3952676"/>
            <a:ext cx="11584855" cy="1015663"/>
          </a:xfrm>
          <a:prstGeom prst="rect">
            <a:avLst/>
          </a:prstGeom>
          <a:noFill/>
        </p:spPr>
        <p:txBody>
          <a:bodyPr wrap="square" rtlCol="0">
            <a:spAutoFit/>
          </a:bodyPr>
          <a:lstStyle/>
          <a:p>
            <a:r>
              <a:rPr lang="zh-CN" altLang="en-US" sz="2000" dirty="0">
                <a:latin typeface="微软雅黑" pitchFamily="34" charset="-122"/>
                <a:ea typeface="微软雅黑" pitchFamily="34" charset="-122"/>
              </a:rPr>
              <a:t>彩色图像的每个像素由红色</a:t>
            </a:r>
            <a:r>
              <a:rPr lang="en-US" altLang="zh-CN" sz="2000" dirty="0">
                <a:latin typeface="微软雅黑" pitchFamily="34" charset="-122"/>
                <a:ea typeface="微软雅黑" pitchFamily="34" charset="-122"/>
              </a:rPr>
              <a:t>(R)</a:t>
            </a:r>
            <a:r>
              <a:rPr lang="zh-CN" altLang="en-US" sz="2000" dirty="0">
                <a:latin typeface="微软雅黑" pitchFamily="34" charset="-122"/>
                <a:ea typeface="微软雅黑" pitchFamily="34" charset="-122"/>
              </a:rPr>
              <a:t>、绿色</a:t>
            </a:r>
            <a:r>
              <a:rPr lang="en-US" altLang="zh-CN" sz="2000" dirty="0">
                <a:latin typeface="微软雅黑" pitchFamily="34" charset="-122"/>
                <a:ea typeface="微软雅黑" pitchFamily="34" charset="-122"/>
              </a:rPr>
              <a:t>(G)</a:t>
            </a:r>
            <a:r>
              <a:rPr lang="zh-CN" altLang="en-US" sz="2000" dirty="0">
                <a:latin typeface="微软雅黑" pitchFamily="34" charset="-122"/>
                <a:ea typeface="微软雅黑" pitchFamily="34" charset="-122"/>
              </a:rPr>
              <a:t>、蓝色</a:t>
            </a: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三个颜色分量构成，从而能够呈现多种色彩。一幅宽为</a:t>
            </a:r>
            <a:r>
              <a:rPr lang="en-US" altLang="zh-CN" sz="2000" dirty="0">
                <a:latin typeface="微软雅黑" pitchFamily="34" charset="-122"/>
                <a:ea typeface="微软雅黑" pitchFamily="34" charset="-122"/>
              </a:rPr>
              <a:t>W</a:t>
            </a:r>
            <a:r>
              <a:rPr lang="zh-CN" altLang="en-US" sz="2000" dirty="0">
                <a:latin typeface="微软雅黑" pitchFamily="34" charset="-122"/>
                <a:ea typeface="微软雅黑" pitchFamily="34" charset="-122"/>
              </a:rPr>
              <a:t>，高为</a:t>
            </a:r>
            <a:r>
              <a:rPr lang="en-US" altLang="zh-CN" sz="2000" dirty="0">
                <a:latin typeface="微软雅黑" pitchFamily="34" charset="-122"/>
                <a:ea typeface="微软雅黑" pitchFamily="34" charset="-122"/>
              </a:rPr>
              <a:t>H</a:t>
            </a:r>
            <a:r>
              <a:rPr lang="zh-CN" altLang="en-US" sz="2000" dirty="0">
                <a:latin typeface="微软雅黑" pitchFamily="34" charset="-122"/>
                <a:ea typeface="微软雅黑" pitchFamily="34" charset="-122"/>
              </a:rPr>
              <a:t>的彩色图像在计算机中用一个</a:t>
            </a:r>
            <a:r>
              <a:rPr lang="en-US" altLang="zh-CN" sz="2000" dirty="0">
                <a:latin typeface="微软雅黑" pitchFamily="34" charset="-122"/>
                <a:ea typeface="微软雅黑" pitchFamily="34" charset="-122"/>
              </a:rPr>
              <a:t>W×H×3</a:t>
            </a:r>
            <a:r>
              <a:rPr lang="zh-CN" altLang="en-US" sz="2000" dirty="0">
                <a:latin typeface="微软雅黑" pitchFamily="34" charset="-122"/>
                <a:ea typeface="微软雅黑" pitchFamily="34" charset="-122"/>
              </a:rPr>
              <a:t>的矩阵存储，其中最后一个维度表示</a:t>
            </a:r>
            <a:r>
              <a:rPr lang="en-US" altLang="zh-CN" sz="2000" dirty="0">
                <a:latin typeface="微软雅黑" pitchFamily="34" charset="-122"/>
                <a:ea typeface="微软雅黑" pitchFamily="34" charset="-122"/>
              </a:rPr>
              <a:t>RGB</a:t>
            </a:r>
            <a:r>
              <a:rPr lang="zh-CN" altLang="en-US" sz="2000" dirty="0">
                <a:latin typeface="微软雅黑" pitchFamily="34" charset="-122"/>
                <a:ea typeface="微软雅黑" pitchFamily="34" charset="-122"/>
              </a:rPr>
              <a:t>颜色空间。</a:t>
            </a:r>
          </a:p>
        </p:txBody>
      </p:sp>
      <p:pic>
        <p:nvPicPr>
          <p:cNvPr id="697" name="Picture 11" descr="C:\Documents and Settings\Administrator\桌面\Test\blue.png">
            <a:extLst>
              <a:ext uri="{FF2B5EF4-FFF2-40B4-BE49-F238E27FC236}">
                <a16:creationId xmlns:a16="http://schemas.microsoft.com/office/drawing/2014/main" id="{C506EAA8-1559-47A2-A9E2-B0A62F9027C3}"/>
              </a:ext>
            </a:extLst>
          </p:cNvPr>
          <p:cNvPicPr>
            <a:picLocks noChangeArrowheads="1"/>
          </p:cNvPicPr>
          <p:nvPr/>
        </p:nvPicPr>
        <p:blipFill>
          <a:blip r:embed="rId4" cstate="print"/>
          <a:srcRect/>
          <a:stretch>
            <a:fillRect/>
          </a:stretch>
        </p:blipFill>
        <p:spPr bwMode="auto">
          <a:xfrm>
            <a:off x="4063511" y="6133312"/>
            <a:ext cx="1799909" cy="288020"/>
          </a:xfrm>
          <a:prstGeom prst="rect">
            <a:avLst/>
          </a:prstGeom>
          <a:noFill/>
          <a:ln w="9525">
            <a:noFill/>
            <a:miter lim="800000"/>
            <a:headEnd/>
            <a:tailEnd/>
          </a:ln>
        </p:spPr>
      </p:pic>
      <p:pic>
        <p:nvPicPr>
          <p:cNvPr id="698" name="Picture 12" descr="C:\Documents and Settings\Administrator\桌面\Test\green.png">
            <a:extLst>
              <a:ext uri="{FF2B5EF4-FFF2-40B4-BE49-F238E27FC236}">
                <a16:creationId xmlns:a16="http://schemas.microsoft.com/office/drawing/2014/main" id="{4525622D-AE50-49FD-82BB-7133263275DA}"/>
              </a:ext>
            </a:extLst>
          </p:cNvPr>
          <p:cNvPicPr>
            <a:picLocks noChangeArrowheads="1"/>
          </p:cNvPicPr>
          <p:nvPr/>
        </p:nvPicPr>
        <p:blipFill>
          <a:blip r:embed="rId5" cstate="print"/>
          <a:srcRect/>
          <a:stretch>
            <a:fillRect/>
          </a:stretch>
        </p:blipFill>
        <p:spPr bwMode="auto">
          <a:xfrm>
            <a:off x="4063511" y="6421344"/>
            <a:ext cx="1799909" cy="288020"/>
          </a:xfrm>
          <a:prstGeom prst="rect">
            <a:avLst/>
          </a:prstGeom>
          <a:noFill/>
          <a:ln w="9525">
            <a:noFill/>
            <a:miter lim="800000"/>
            <a:headEnd/>
            <a:tailEnd/>
          </a:ln>
        </p:spPr>
      </p:pic>
      <p:pic>
        <p:nvPicPr>
          <p:cNvPr id="699" name="Picture 13" descr="C:\Documents and Settings\Administrator\桌面\Test\red.png">
            <a:extLst>
              <a:ext uri="{FF2B5EF4-FFF2-40B4-BE49-F238E27FC236}">
                <a16:creationId xmlns:a16="http://schemas.microsoft.com/office/drawing/2014/main" id="{550ACF68-7EAC-4EE9-BFCF-FEE665E4A455}"/>
              </a:ext>
            </a:extLst>
          </p:cNvPr>
          <p:cNvPicPr>
            <a:picLocks noChangeArrowheads="1"/>
          </p:cNvPicPr>
          <p:nvPr/>
        </p:nvPicPr>
        <p:blipFill>
          <a:blip r:embed="rId6" cstate="print"/>
          <a:srcRect/>
          <a:stretch>
            <a:fillRect/>
          </a:stretch>
        </p:blipFill>
        <p:spPr bwMode="auto">
          <a:xfrm>
            <a:off x="4063511" y="5845280"/>
            <a:ext cx="1799909" cy="288020"/>
          </a:xfrm>
          <a:prstGeom prst="rect">
            <a:avLst/>
          </a:prstGeom>
          <a:noFill/>
          <a:ln w="9525">
            <a:noFill/>
            <a:miter lim="800000"/>
            <a:headEnd/>
            <a:tailEnd/>
          </a:ln>
        </p:spPr>
      </p:pic>
      <p:cxnSp>
        <p:nvCxnSpPr>
          <p:cNvPr id="700" name="直接箭头连接符 699">
            <a:extLst>
              <a:ext uri="{FF2B5EF4-FFF2-40B4-BE49-F238E27FC236}">
                <a16:creationId xmlns:a16="http://schemas.microsoft.com/office/drawing/2014/main" id="{8127DEFF-0BB7-4DFE-A3A3-CA6E8564AC13}"/>
              </a:ext>
            </a:extLst>
          </p:cNvPr>
          <p:cNvCxnSpPr/>
          <p:nvPr/>
        </p:nvCxnSpPr>
        <p:spPr>
          <a:xfrm>
            <a:off x="4063220" y="5629256"/>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01" name="直接箭头连接符 700">
            <a:extLst>
              <a:ext uri="{FF2B5EF4-FFF2-40B4-BE49-F238E27FC236}">
                <a16:creationId xmlns:a16="http://schemas.microsoft.com/office/drawing/2014/main" id="{BCFC536A-0F74-4464-AFBD-C67389AEAFEA}"/>
              </a:ext>
            </a:extLst>
          </p:cNvPr>
          <p:cNvCxnSpPr/>
          <p:nvPr/>
        </p:nvCxnSpPr>
        <p:spPr>
          <a:xfrm>
            <a:off x="5863420" y="5629256"/>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02" name="TextBox 707">
            <a:extLst>
              <a:ext uri="{FF2B5EF4-FFF2-40B4-BE49-F238E27FC236}">
                <a16:creationId xmlns:a16="http://schemas.microsoft.com/office/drawing/2014/main" id="{C23C51F1-958C-462E-8BB3-3C1F5E0A2ABB}"/>
              </a:ext>
            </a:extLst>
          </p:cNvPr>
          <p:cNvSpPr txBox="1"/>
          <p:nvPr/>
        </p:nvSpPr>
        <p:spPr>
          <a:xfrm>
            <a:off x="3919204" y="5301154"/>
            <a:ext cx="266429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0                    255</a:t>
            </a:r>
            <a:endParaRPr lang="zh-CN" altLang="en-US" sz="2000" dirty="0">
              <a:latin typeface="微软雅黑" pitchFamily="34" charset="-122"/>
              <a:ea typeface="微软雅黑" pitchFamily="34" charset="-122"/>
            </a:endParaRPr>
          </a:p>
        </p:txBody>
      </p:sp>
      <p:graphicFrame>
        <p:nvGraphicFramePr>
          <p:cNvPr id="703" name="Object 4">
            <a:extLst>
              <a:ext uri="{FF2B5EF4-FFF2-40B4-BE49-F238E27FC236}">
                <a16:creationId xmlns:a16="http://schemas.microsoft.com/office/drawing/2014/main" id="{840FEE71-BD32-4192-8A79-70FE7BB9D3C1}"/>
              </a:ext>
            </a:extLst>
          </p:cNvPr>
          <p:cNvGraphicFramePr>
            <a:graphicFrameLocks noChangeAspect="1"/>
          </p:cNvGraphicFramePr>
          <p:nvPr>
            <p:extLst>
              <p:ext uri="{D42A27DB-BD31-4B8C-83A1-F6EECF244321}">
                <p14:modId xmlns:p14="http://schemas.microsoft.com/office/powerpoint/2010/main" val="3872837675"/>
              </p:ext>
            </p:extLst>
          </p:nvPr>
        </p:nvGraphicFramePr>
        <p:xfrm>
          <a:off x="6511492" y="5157138"/>
          <a:ext cx="1979612" cy="1685911"/>
        </p:xfrm>
        <a:graphic>
          <a:graphicData uri="http://schemas.openxmlformats.org/presentationml/2006/ole">
            <mc:AlternateContent xmlns:mc="http://schemas.openxmlformats.org/markup-compatibility/2006">
              <mc:Choice xmlns:v="urn:schemas-microsoft-com:vml" Requires="v">
                <p:oleObj spid="_x0000_s2103" name="公式" r:id="rId7" imgW="1346040" imgH="1143000" progId="Equation.3">
                  <p:embed/>
                </p:oleObj>
              </mc:Choice>
              <mc:Fallback>
                <p:oleObj name="公式" r:id="rId7" imgW="1346040" imgH="1143000" progId="Equation.3">
                  <p:embed/>
                  <p:pic>
                    <p:nvPicPr>
                      <p:cNvPr id="70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1492" y="5157138"/>
                        <a:ext cx="1979612" cy="1685911"/>
                      </a:xfrm>
                      <a:prstGeom prst="rect">
                        <a:avLst/>
                      </a:prstGeom>
                      <a:noFill/>
                    </p:spPr>
                  </p:pic>
                </p:oleObj>
              </mc:Fallback>
            </mc:AlternateContent>
          </a:graphicData>
        </a:graphic>
      </p:graphicFrame>
      <p:sp>
        <p:nvSpPr>
          <p:cNvPr id="704" name="TextBox 709">
            <a:extLst>
              <a:ext uri="{FF2B5EF4-FFF2-40B4-BE49-F238E27FC236}">
                <a16:creationId xmlns:a16="http://schemas.microsoft.com/office/drawing/2014/main" id="{F9A6AF9A-F8CD-4FC5-94B8-5294D1CE564C}"/>
              </a:ext>
            </a:extLst>
          </p:cNvPr>
          <p:cNvSpPr txBox="1"/>
          <p:nvPr/>
        </p:nvSpPr>
        <p:spPr>
          <a:xfrm>
            <a:off x="3775188" y="5797659"/>
            <a:ext cx="720080" cy="1015663"/>
          </a:xfrm>
          <a:prstGeom prst="rect">
            <a:avLst/>
          </a:prstGeom>
          <a:noFill/>
        </p:spPr>
        <p:txBody>
          <a:bodyPr wrap="square" rtlCol="0">
            <a:spAutoFit/>
          </a:bodyPr>
          <a:lstStyle/>
          <a:p>
            <a:r>
              <a:rPr lang="en-US" altLang="zh-CN" sz="2000" dirty="0">
                <a:solidFill>
                  <a:srgbClr val="FF0000"/>
                </a:solidFill>
                <a:latin typeface="微软雅黑" pitchFamily="34" charset="-122"/>
                <a:ea typeface="微软雅黑" pitchFamily="34" charset="-122"/>
              </a:rPr>
              <a:t>R</a:t>
            </a:r>
          </a:p>
          <a:p>
            <a:r>
              <a:rPr lang="en-US" altLang="zh-CN" sz="2000" dirty="0">
                <a:solidFill>
                  <a:srgbClr val="0070C0"/>
                </a:solidFill>
                <a:latin typeface="微软雅黑" pitchFamily="34" charset="-122"/>
                <a:ea typeface="微软雅黑" pitchFamily="34" charset="-122"/>
              </a:rPr>
              <a:t>B</a:t>
            </a:r>
          </a:p>
          <a:p>
            <a:r>
              <a:rPr lang="en-US" altLang="zh-CN" sz="2000" dirty="0">
                <a:solidFill>
                  <a:srgbClr val="00B050"/>
                </a:solidFill>
                <a:latin typeface="微软雅黑" pitchFamily="34" charset="-122"/>
                <a:ea typeface="微软雅黑" pitchFamily="34" charset="-122"/>
              </a:rPr>
              <a:t>G</a:t>
            </a:r>
            <a:endParaRPr lang="zh-CN" altLang="en-US" sz="2000" dirty="0">
              <a:solidFill>
                <a:srgbClr val="00B050"/>
              </a:solidFill>
              <a:latin typeface="微软雅黑" pitchFamily="34" charset="-122"/>
              <a:ea typeface="微软雅黑" pitchFamily="34" charset="-122"/>
            </a:endParaRPr>
          </a:p>
        </p:txBody>
      </p:sp>
      <p:sp>
        <p:nvSpPr>
          <p:cNvPr id="706" name="矩形 705">
            <a:extLst>
              <a:ext uri="{FF2B5EF4-FFF2-40B4-BE49-F238E27FC236}">
                <a16:creationId xmlns:a16="http://schemas.microsoft.com/office/drawing/2014/main" id="{3E3C6224-37B6-4632-A300-E8C4F9FAB084}"/>
              </a:ext>
            </a:extLst>
          </p:cNvPr>
          <p:cNvSpPr/>
          <p:nvPr/>
        </p:nvSpPr>
        <p:spPr>
          <a:xfrm>
            <a:off x="236475" y="163782"/>
            <a:ext cx="1800493" cy="369332"/>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彩色图像的表示</a:t>
            </a:r>
          </a:p>
        </p:txBody>
      </p:sp>
    </p:spTree>
    <p:extLst>
      <p:ext uri="{BB962C8B-B14F-4D97-AF65-F5344CB8AC3E}">
        <p14:creationId xmlns:p14="http://schemas.microsoft.com/office/powerpoint/2010/main" val="85982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2619628"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灰度图像的梯度</a:t>
            </a:r>
          </a:p>
        </p:txBody>
      </p:sp>
      <p:sp>
        <p:nvSpPr>
          <p:cNvPr id="705" name="TextBox 2">
            <a:extLst>
              <a:ext uri="{FF2B5EF4-FFF2-40B4-BE49-F238E27FC236}">
                <a16:creationId xmlns:a16="http://schemas.microsoft.com/office/drawing/2014/main" id="{79CA2644-35AC-4E3F-AF53-F0A9EA64CA55}"/>
              </a:ext>
            </a:extLst>
          </p:cNvPr>
          <p:cNvSpPr txBox="1"/>
          <p:nvPr/>
        </p:nvSpPr>
        <p:spPr>
          <a:xfrm>
            <a:off x="2036968" y="1428558"/>
            <a:ext cx="8473256" cy="5016758"/>
          </a:xfrm>
          <a:prstGeom prst="rect">
            <a:avLst/>
          </a:prstGeom>
          <a:noFill/>
        </p:spPr>
        <p:txBody>
          <a:bodyPr wrap="square" rtlCol="0">
            <a:spAutoFit/>
          </a:bodyPr>
          <a:lstStyle/>
          <a:p>
            <a:r>
              <a:rPr lang="zh-CN" altLang="en-US" sz="2000" dirty="0">
                <a:latin typeface="微软雅黑" pitchFamily="34" charset="-122"/>
                <a:ea typeface="微软雅黑" pitchFamily="34" charset="-122"/>
              </a:rPr>
              <a:t>假设</a:t>
            </a:r>
            <a:r>
              <a:rPr lang="en-US" altLang="zh-CN" sz="2000" dirty="0">
                <a:latin typeface="微软雅黑" pitchFamily="34" charset="-122"/>
                <a:ea typeface="微软雅黑" pitchFamily="34" charset="-122"/>
              </a:rPr>
              <a:t>I(x, y)</a:t>
            </a:r>
            <a:r>
              <a:rPr lang="zh-CN" altLang="en-US" sz="2000" dirty="0">
                <a:latin typeface="微软雅黑" pitchFamily="34" charset="-122"/>
                <a:ea typeface="微软雅黑" pitchFamily="34" charset="-122"/>
              </a:rPr>
              <a:t>表示一幅灰度图像，则它</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方向的梯度定义为：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Y</a:t>
            </a:r>
            <a:r>
              <a:rPr lang="zh-CN" altLang="en-US" sz="2000" dirty="0">
                <a:latin typeface="微软雅黑" pitchFamily="34" charset="-122"/>
                <a:ea typeface="微软雅黑" pitchFamily="34" charset="-122"/>
              </a:rPr>
              <a:t>方向的梯度定义为：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梯度强度定义为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图像边界处的梯度无法根据上述梯度定义求出，并且边界的梯度的定义常常随不同应用场景有改变，如有的定义边界像素的梯度为零，有的定义边界像素的梯度等于它临近的非边界像素的梯度。</a:t>
            </a:r>
            <a:r>
              <a:rPr lang="zh-CN" altLang="en-US" sz="2000" dirty="0">
                <a:solidFill>
                  <a:srgbClr val="FF0000"/>
                </a:solidFill>
                <a:latin typeface="微软雅黑" pitchFamily="34" charset="-122"/>
                <a:ea typeface="微软雅黑" pitchFamily="34" charset="-122"/>
              </a:rPr>
              <a:t>本实验中涉及梯度的地方均不考虑边界像素的梯度</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graphicFrame>
        <p:nvGraphicFramePr>
          <p:cNvPr id="707" name="对象 706">
            <a:extLst>
              <a:ext uri="{FF2B5EF4-FFF2-40B4-BE49-F238E27FC236}">
                <a16:creationId xmlns:a16="http://schemas.microsoft.com/office/drawing/2014/main" id="{0297A31F-7968-46E8-BE27-B63CA321DB7C}"/>
              </a:ext>
            </a:extLst>
          </p:cNvPr>
          <p:cNvGraphicFramePr>
            <a:graphicFrameLocks noChangeAspect="1"/>
          </p:cNvGraphicFramePr>
          <p:nvPr>
            <p:extLst>
              <p:ext uri="{D42A27DB-BD31-4B8C-83A1-F6EECF244321}">
                <p14:modId xmlns:p14="http://schemas.microsoft.com/office/powerpoint/2010/main" val="217729918"/>
              </p:ext>
            </p:extLst>
          </p:nvPr>
        </p:nvGraphicFramePr>
        <p:xfrm>
          <a:off x="3909176" y="1932614"/>
          <a:ext cx="4645678" cy="720080"/>
        </p:xfrm>
        <a:graphic>
          <a:graphicData uri="http://schemas.openxmlformats.org/presentationml/2006/ole">
            <mc:AlternateContent xmlns:mc="http://schemas.openxmlformats.org/markup-compatibility/2006">
              <mc:Choice xmlns:v="urn:schemas-microsoft-com:vml" Requires="v">
                <p:oleObj spid="_x0000_s3236" name="公式" r:id="rId3" imgW="2539800" imgH="393480" progId="Equation.3">
                  <p:embed/>
                </p:oleObj>
              </mc:Choice>
              <mc:Fallback>
                <p:oleObj name="公式" r:id="rId3" imgW="2539800" imgH="393480" progId="Equation.3">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9176" y="1932614"/>
                        <a:ext cx="4645678"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8" name="Object 3">
            <a:extLst>
              <a:ext uri="{FF2B5EF4-FFF2-40B4-BE49-F238E27FC236}">
                <a16:creationId xmlns:a16="http://schemas.microsoft.com/office/drawing/2014/main" id="{637F1292-9570-4C51-A80B-90FA79968DAE}"/>
              </a:ext>
            </a:extLst>
          </p:cNvPr>
          <p:cNvGraphicFramePr>
            <a:graphicFrameLocks noChangeAspect="1"/>
          </p:cNvGraphicFramePr>
          <p:nvPr>
            <p:extLst>
              <p:ext uri="{D42A27DB-BD31-4B8C-83A1-F6EECF244321}">
                <p14:modId xmlns:p14="http://schemas.microsoft.com/office/powerpoint/2010/main" val="3538821738"/>
              </p:ext>
            </p:extLst>
          </p:nvPr>
        </p:nvGraphicFramePr>
        <p:xfrm>
          <a:off x="3860757" y="3110067"/>
          <a:ext cx="4668838" cy="766763"/>
        </p:xfrm>
        <a:graphic>
          <a:graphicData uri="http://schemas.openxmlformats.org/presentationml/2006/ole">
            <mc:AlternateContent xmlns:mc="http://schemas.openxmlformats.org/markup-compatibility/2006">
              <mc:Choice xmlns:v="urn:schemas-microsoft-com:vml" Requires="v">
                <p:oleObj spid="_x0000_s3237" name="公式" r:id="rId5" imgW="2552400" imgH="419040" progId="Equation.3">
                  <p:embed/>
                </p:oleObj>
              </mc:Choice>
              <mc:Fallback>
                <p:oleObj name="公式" r:id="rId5" imgW="2552400" imgH="419040" progId="Equation.3">
                  <p:embed/>
                  <p:pic>
                    <p:nvPicPr>
                      <p:cNvPr id="276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0757" y="3110067"/>
                        <a:ext cx="4668838"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9" name="Object 3">
            <a:extLst>
              <a:ext uri="{FF2B5EF4-FFF2-40B4-BE49-F238E27FC236}">
                <a16:creationId xmlns:a16="http://schemas.microsoft.com/office/drawing/2014/main" id="{D204C061-508E-417B-A57F-242E234477E1}"/>
              </a:ext>
            </a:extLst>
          </p:cNvPr>
          <p:cNvGraphicFramePr>
            <a:graphicFrameLocks noChangeAspect="1"/>
          </p:cNvGraphicFramePr>
          <p:nvPr>
            <p:extLst>
              <p:ext uri="{D42A27DB-BD31-4B8C-83A1-F6EECF244321}">
                <p14:modId xmlns:p14="http://schemas.microsoft.com/office/powerpoint/2010/main" val="1455466504"/>
              </p:ext>
            </p:extLst>
          </p:nvPr>
        </p:nvGraphicFramePr>
        <p:xfrm>
          <a:off x="4387212" y="4328573"/>
          <a:ext cx="3554412" cy="581025"/>
        </p:xfrm>
        <a:graphic>
          <a:graphicData uri="http://schemas.openxmlformats.org/presentationml/2006/ole">
            <mc:AlternateContent xmlns:mc="http://schemas.openxmlformats.org/markup-compatibility/2006">
              <mc:Choice xmlns:v="urn:schemas-microsoft-com:vml" Requires="v">
                <p:oleObj spid="_x0000_s3238" name="公式" r:id="rId7" imgW="1942920" imgH="317160" progId="Equation.3">
                  <p:embed/>
                </p:oleObj>
              </mc:Choice>
              <mc:Fallback>
                <p:oleObj name="公式" r:id="rId7" imgW="1942920" imgH="317160" progId="Equation.3">
                  <p:embed/>
                  <p:pic>
                    <p:nvPicPr>
                      <p:cNvPr id="6"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7212" y="4328573"/>
                        <a:ext cx="355441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903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6" y="37643"/>
            <a:ext cx="2619628"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图像特征的抽取</a:t>
            </a:r>
          </a:p>
        </p:txBody>
      </p:sp>
      <p:sp>
        <p:nvSpPr>
          <p:cNvPr id="705" name="TextBox 2">
            <a:extLst>
              <a:ext uri="{FF2B5EF4-FFF2-40B4-BE49-F238E27FC236}">
                <a16:creationId xmlns:a16="http://schemas.microsoft.com/office/drawing/2014/main" id="{2B13AEC7-FA44-4593-BD02-4609189A32D6}"/>
              </a:ext>
            </a:extLst>
          </p:cNvPr>
          <p:cNvSpPr txBox="1">
            <a:spLocks noChangeArrowheads="1"/>
          </p:cNvSpPr>
          <p:nvPr/>
        </p:nvSpPr>
        <p:spPr bwMode="auto">
          <a:xfrm>
            <a:off x="1862522" y="1603545"/>
            <a:ext cx="8064500" cy="4708981"/>
          </a:xfrm>
          <a:prstGeom prst="rect">
            <a:avLst/>
          </a:prstGeom>
          <a:noFill/>
          <a:ln w="9525">
            <a:noFill/>
            <a:miter lim="800000"/>
            <a:headEnd/>
            <a:tailEnd/>
          </a:ln>
        </p:spPr>
        <p:txBody>
          <a:bodyPr>
            <a:spAutoFit/>
          </a:bodyPr>
          <a:lstStyle/>
          <a:p>
            <a:r>
              <a:rPr lang="zh-CN" altLang="en-US" sz="2000" b="1" dirty="0">
                <a:solidFill>
                  <a:srgbClr val="FF0000"/>
                </a:solidFill>
                <a:latin typeface="微软雅黑" pitchFamily="34" charset="-122"/>
                <a:ea typeface="微软雅黑" pitchFamily="34" charset="-122"/>
              </a:rPr>
              <a:t>图像特征</a:t>
            </a:r>
            <a:r>
              <a:rPr lang="zh-CN" altLang="en-US" sz="2000" dirty="0">
                <a:latin typeface="微软雅黑" pitchFamily="34" charset="-122"/>
                <a:ea typeface="微软雅黑" pitchFamily="34" charset="-122"/>
              </a:rPr>
              <a:t>：至今为止</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图像特征没有通用和精确的定义，图像特征的定义往往由问题或者应用类型决定。图像特征提取的总体目标是用尽可能少的数据量最大程度地描述图像信息。</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图像直方图特征</a:t>
            </a:r>
            <a:r>
              <a:rPr lang="zh-CN" altLang="en-US" sz="2000" dirty="0">
                <a:latin typeface="微软雅黑" pitchFamily="34" charset="-122"/>
                <a:ea typeface="微软雅黑" pitchFamily="34" charset="-122"/>
              </a:rPr>
              <a:t>：图像的直方图特征是一种全局统计特征</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描述了图像的某一数值特性的分布情况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反映了图像的大体风格。</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颜色直方图</a:t>
            </a:r>
            <a:r>
              <a:rPr lang="zh-CN" altLang="en-US" sz="2000" dirty="0">
                <a:latin typeface="微软雅黑" pitchFamily="34" charset="-122"/>
                <a:ea typeface="微软雅黑" pitchFamily="34" charset="-122"/>
              </a:rPr>
              <a:t>：彩色图像</a:t>
            </a:r>
            <a:r>
              <a:rPr lang="en-US" altLang="zh-CN" sz="2000" dirty="0">
                <a:latin typeface="微软雅黑" pitchFamily="34" charset="-122"/>
                <a:ea typeface="微软雅黑" pitchFamily="34" charset="-122"/>
              </a:rPr>
              <a:t>RGB</a:t>
            </a:r>
            <a:r>
              <a:rPr lang="zh-CN" altLang="en-US" sz="2000" dirty="0">
                <a:latin typeface="微软雅黑" pitchFamily="34" charset="-122"/>
                <a:ea typeface="微软雅黑" pitchFamily="34" charset="-122"/>
              </a:rPr>
              <a:t>三种颜色分量在整张图像中所占的相对比例，反映了图像全局的主体色调。</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灰度直方图</a:t>
            </a:r>
            <a:r>
              <a:rPr lang="zh-CN" altLang="en-US" sz="2000" dirty="0">
                <a:latin typeface="微软雅黑" pitchFamily="34" charset="-122"/>
                <a:ea typeface="微软雅黑" pitchFamily="34" charset="-122"/>
              </a:rPr>
              <a:t>：灰度图像灰度值的分布情况，反映了灰度图像的明暗程度。</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梯度直方图</a:t>
            </a:r>
            <a:r>
              <a:rPr lang="zh-CN" altLang="en-US" sz="2000" dirty="0">
                <a:latin typeface="微软雅黑" pitchFamily="34" charset="-122"/>
                <a:ea typeface="微软雅黑" pitchFamily="34" charset="-122"/>
              </a:rPr>
              <a:t>：灰度图像的梯度强度分布情况，反映了图像的纹理的疏密程度。</a:t>
            </a:r>
          </a:p>
          <a:p>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18381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366318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彩色图像的颜色直方图</a:t>
            </a:r>
          </a:p>
        </p:txBody>
      </p:sp>
      <p:sp>
        <p:nvSpPr>
          <p:cNvPr id="705" name="TextBox 29">
            <a:extLst>
              <a:ext uri="{FF2B5EF4-FFF2-40B4-BE49-F238E27FC236}">
                <a16:creationId xmlns:a16="http://schemas.microsoft.com/office/drawing/2014/main" id="{91F40D96-E54E-47B8-816F-FD00EF060456}"/>
              </a:ext>
            </a:extLst>
          </p:cNvPr>
          <p:cNvSpPr txBox="1"/>
          <p:nvPr/>
        </p:nvSpPr>
        <p:spPr>
          <a:xfrm>
            <a:off x="1634463" y="1362751"/>
            <a:ext cx="4248472" cy="5016758"/>
          </a:xfrm>
          <a:prstGeom prst="rect">
            <a:avLst/>
          </a:prstGeom>
          <a:noFill/>
        </p:spPr>
        <p:txBody>
          <a:bodyPr wrap="square" rtlCol="0">
            <a:spAutoFit/>
          </a:bodyPr>
          <a:lstStyle/>
          <a:p>
            <a:r>
              <a:rPr lang="zh-CN" altLang="en-US" sz="2000" dirty="0">
                <a:latin typeface="微软雅黑" pitchFamily="34" charset="-122"/>
                <a:ea typeface="微软雅黑" pitchFamily="34" charset="-122"/>
              </a:rPr>
              <a:t>彩色图像</a:t>
            </a:r>
            <a:r>
              <a:rPr lang="en-US" altLang="zh-CN" sz="2000" dirty="0">
                <a:latin typeface="微软雅黑" pitchFamily="34" charset="-122"/>
                <a:ea typeface="微软雅黑" pitchFamily="34" charset="-122"/>
              </a:rPr>
              <a:t>I(x, y, c)</a:t>
            </a:r>
            <a:r>
              <a:rPr lang="zh-CN" altLang="en-US" sz="2000" dirty="0">
                <a:latin typeface="微软雅黑" pitchFamily="34" charset="-122"/>
                <a:ea typeface="微软雅黑" pitchFamily="34" charset="-122"/>
              </a:rPr>
              <a:t>的颜色直方图是它三个颜色分量总能量的相对比例。</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某一颜色分量的总能量：</a:t>
            </a:r>
            <a:endParaRPr lang="en-US" altLang="zh-CN"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某一颜色分量的能量的相对比例：</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颜色直方图反映了图像的总体色调分布（见右例）</a:t>
            </a:r>
          </a:p>
        </p:txBody>
      </p:sp>
      <p:graphicFrame>
        <p:nvGraphicFramePr>
          <p:cNvPr id="707" name="Object 3">
            <a:extLst>
              <a:ext uri="{FF2B5EF4-FFF2-40B4-BE49-F238E27FC236}">
                <a16:creationId xmlns:a16="http://schemas.microsoft.com/office/drawing/2014/main" id="{304F30F1-14FC-40CB-92B0-0EB615B49EF0}"/>
              </a:ext>
            </a:extLst>
          </p:cNvPr>
          <p:cNvGraphicFramePr>
            <a:graphicFrameLocks noChangeAspect="1"/>
          </p:cNvGraphicFramePr>
          <p:nvPr>
            <p:extLst>
              <p:ext uri="{D42A27DB-BD31-4B8C-83A1-F6EECF244321}">
                <p14:modId xmlns:p14="http://schemas.microsoft.com/office/powerpoint/2010/main" val="698586032"/>
              </p:ext>
            </p:extLst>
          </p:nvPr>
        </p:nvGraphicFramePr>
        <p:xfrm>
          <a:off x="2282535" y="2730258"/>
          <a:ext cx="2962275" cy="981075"/>
        </p:xfrm>
        <a:graphic>
          <a:graphicData uri="http://schemas.openxmlformats.org/presentationml/2006/ole">
            <mc:AlternateContent xmlns:mc="http://schemas.openxmlformats.org/markup-compatibility/2006">
              <mc:Choice xmlns:v="urn:schemas-microsoft-com:vml" Requires="v">
                <p:oleObj spid="_x0000_s4205" name="公式" r:id="rId3" imgW="1346040" imgH="444240" progId="Equation.3">
                  <p:embed/>
                </p:oleObj>
              </mc:Choice>
              <mc:Fallback>
                <p:oleObj name="公式" r:id="rId3" imgW="1346040" imgH="44424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535" y="2730258"/>
                        <a:ext cx="29622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8" name="Object 4">
            <a:extLst>
              <a:ext uri="{FF2B5EF4-FFF2-40B4-BE49-F238E27FC236}">
                <a16:creationId xmlns:a16="http://schemas.microsoft.com/office/drawing/2014/main" id="{9E4488B4-B672-4975-8856-FD2987555DB0}"/>
              </a:ext>
            </a:extLst>
          </p:cNvPr>
          <p:cNvGraphicFramePr>
            <a:graphicFrameLocks noChangeAspect="1"/>
          </p:cNvGraphicFramePr>
          <p:nvPr>
            <p:extLst>
              <p:ext uri="{D42A27DB-BD31-4B8C-83A1-F6EECF244321}">
                <p14:modId xmlns:p14="http://schemas.microsoft.com/office/powerpoint/2010/main" val="669118761"/>
              </p:ext>
            </p:extLst>
          </p:nvPr>
        </p:nvGraphicFramePr>
        <p:xfrm>
          <a:off x="2518278" y="4243071"/>
          <a:ext cx="2068513" cy="1374775"/>
        </p:xfrm>
        <a:graphic>
          <a:graphicData uri="http://schemas.openxmlformats.org/presentationml/2006/ole">
            <mc:AlternateContent xmlns:mc="http://schemas.openxmlformats.org/markup-compatibility/2006">
              <mc:Choice xmlns:v="urn:schemas-microsoft-com:vml" Requires="v">
                <p:oleObj spid="_x0000_s4206" name="公式" r:id="rId5" imgW="939600" imgH="622080" progId="Equation.3">
                  <p:embed/>
                </p:oleObj>
              </mc:Choice>
              <mc:Fallback>
                <p:oleObj name="公式" r:id="rId5" imgW="939600" imgH="62208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278" y="4243071"/>
                        <a:ext cx="2068513"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9" name="图表 34">
            <a:extLst>
              <a:ext uri="{FF2B5EF4-FFF2-40B4-BE49-F238E27FC236}">
                <a16:creationId xmlns:a16="http://schemas.microsoft.com/office/drawing/2014/main" id="{52F08F0B-7043-4AF9-8886-3CE95A8DC7D3}"/>
              </a:ext>
            </a:extLst>
          </p:cNvPr>
          <p:cNvGraphicFramePr>
            <a:graphicFrameLocks/>
          </p:cNvGraphicFramePr>
          <p:nvPr>
            <p:extLst>
              <p:ext uri="{D42A27DB-BD31-4B8C-83A1-F6EECF244321}">
                <p14:modId xmlns:p14="http://schemas.microsoft.com/office/powerpoint/2010/main" val="1494150244"/>
              </p:ext>
            </p:extLst>
          </p:nvPr>
        </p:nvGraphicFramePr>
        <p:xfrm>
          <a:off x="8221447" y="1368903"/>
          <a:ext cx="2449512" cy="1584325"/>
        </p:xfrm>
        <a:graphic>
          <a:graphicData uri="http://schemas.openxmlformats.org/drawingml/2006/chart">
            <c:chart xmlns:c="http://schemas.openxmlformats.org/drawingml/2006/chart" xmlns:r="http://schemas.openxmlformats.org/officeDocument/2006/relationships" r:id="rId7"/>
          </a:graphicData>
        </a:graphic>
      </p:graphicFrame>
      <p:pic>
        <p:nvPicPr>
          <p:cNvPr id="710" name="Picture 5" descr="C:\Documents and Settings\Administrator\桌面\Test\2.jpg">
            <a:extLst>
              <a:ext uri="{FF2B5EF4-FFF2-40B4-BE49-F238E27FC236}">
                <a16:creationId xmlns:a16="http://schemas.microsoft.com/office/drawing/2014/main" id="{35F7B04B-8D85-426A-8DDE-D46F282EE341}"/>
              </a:ext>
            </a:extLst>
          </p:cNvPr>
          <p:cNvPicPr>
            <a:picLocks noChangeAspect="1" noChangeArrowheads="1"/>
          </p:cNvPicPr>
          <p:nvPr/>
        </p:nvPicPr>
        <p:blipFill>
          <a:blip r:embed="rId8" cstate="print"/>
          <a:srcRect/>
          <a:stretch>
            <a:fillRect/>
          </a:stretch>
        </p:blipFill>
        <p:spPr bwMode="auto">
          <a:xfrm>
            <a:off x="6243422" y="1441928"/>
            <a:ext cx="2008187" cy="1438275"/>
          </a:xfrm>
          <a:prstGeom prst="rect">
            <a:avLst/>
          </a:prstGeom>
          <a:noFill/>
          <a:ln w="9525">
            <a:noFill/>
            <a:miter lim="800000"/>
            <a:headEnd/>
            <a:tailEnd/>
          </a:ln>
        </p:spPr>
      </p:pic>
      <p:graphicFrame>
        <p:nvGraphicFramePr>
          <p:cNvPr id="711" name="图表 37">
            <a:extLst>
              <a:ext uri="{FF2B5EF4-FFF2-40B4-BE49-F238E27FC236}">
                <a16:creationId xmlns:a16="http://schemas.microsoft.com/office/drawing/2014/main" id="{4B6F3232-A8B2-4D42-B966-FCE5C064FFB5}"/>
              </a:ext>
            </a:extLst>
          </p:cNvPr>
          <p:cNvGraphicFramePr>
            <a:graphicFrameLocks/>
          </p:cNvGraphicFramePr>
          <p:nvPr>
            <p:extLst>
              <p:ext uri="{D42A27DB-BD31-4B8C-83A1-F6EECF244321}">
                <p14:modId xmlns:p14="http://schemas.microsoft.com/office/powerpoint/2010/main" val="915476272"/>
              </p:ext>
            </p:extLst>
          </p:nvPr>
        </p:nvGraphicFramePr>
        <p:xfrm>
          <a:off x="8211922" y="2997678"/>
          <a:ext cx="2449512" cy="1584325"/>
        </p:xfrm>
        <a:graphic>
          <a:graphicData uri="http://schemas.openxmlformats.org/drawingml/2006/chart">
            <c:chart xmlns:c="http://schemas.openxmlformats.org/drawingml/2006/chart" xmlns:r="http://schemas.openxmlformats.org/officeDocument/2006/relationships" r:id="rId9"/>
          </a:graphicData>
        </a:graphic>
      </p:graphicFrame>
      <p:pic>
        <p:nvPicPr>
          <p:cNvPr id="712" name="Picture 6" descr="C:\Documents and Settings\Administrator\桌面\Test\3.jpg">
            <a:extLst>
              <a:ext uri="{FF2B5EF4-FFF2-40B4-BE49-F238E27FC236}">
                <a16:creationId xmlns:a16="http://schemas.microsoft.com/office/drawing/2014/main" id="{E9DE53E4-A5F9-4C34-B2E6-95252FC94EE5}"/>
              </a:ext>
            </a:extLst>
          </p:cNvPr>
          <p:cNvPicPr>
            <a:picLocks noChangeAspect="1" noChangeArrowheads="1"/>
          </p:cNvPicPr>
          <p:nvPr/>
        </p:nvPicPr>
        <p:blipFill>
          <a:blip r:embed="rId10" cstate="print"/>
          <a:srcRect/>
          <a:stretch>
            <a:fillRect/>
          </a:stretch>
        </p:blipFill>
        <p:spPr bwMode="auto">
          <a:xfrm>
            <a:off x="6098959" y="3097690"/>
            <a:ext cx="2147888" cy="1439863"/>
          </a:xfrm>
          <a:prstGeom prst="rect">
            <a:avLst/>
          </a:prstGeom>
          <a:noFill/>
          <a:ln w="9525">
            <a:noFill/>
            <a:miter lim="800000"/>
            <a:headEnd/>
            <a:tailEnd/>
          </a:ln>
        </p:spPr>
      </p:pic>
      <p:graphicFrame>
        <p:nvGraphicFramePr>
          <p:cNvPr id="713" name="图表 39">
            <a:extLst>
              <a:ext uri="{FF2B5EF4-FFF2-40B4-BE49-F238E27FC236}">
                <a16:creationId xmlns:a16="http://schemas.microsoft.com/office/drawing/2014/main" id="{37CAF183-6CA2-4260-B636-D46926AF8BB6}"/>
              </a:ext>
            </a:extLst>
          </p:cNvPr>
          <p:cNvGraphicFramePr>
            <a:graphicFrameLocks/>
          </p:cNvGraphicFramePr>
          <p:nvPr>
            <p:extLst>
              <p:ext uri="{D42A27DB-BD31-4B8C-83A1-F6EECF244321}">
                <p14:modId xmlns:p14="http://schemas.microsoft.com/office/powerpoint/2010/main" val="932744600"/>
              </p:ext>
            </p:extLst>
          </p:nvPr>
        </p:nvGraphicFramePr>
        <p:xfrm>
          <a:off x="8221447" y="4826478"/>
          <a:ext cx="2449512" cy="1582737"/>
        </p:xfrm>
        <a:graphic>
          <a:graphicData uri="http://schemas.openxmlformats.org/drawingml/2006/chart">
            <c:chart xmlns:c="http://schemas.openxmlformats.org/drawingml/2006/chart" xmlns:r="http://schemas.openxmlformats.org/officeDocument/2006/relationships" r:id="rId11"/>
          </a:graphicData>
        </a:graphic>
      </p:graphicFrame>
      <p:pic>
        <p:nvPicPr>
          <p:cNvPr id="714" name="Picture 7" descr="C:\Documents and Settings\Administrator\桌面\Test\4.jpg">
            <a:extLst>
              <a:ext uri="{FF2B5EF4-FFF2-40B4-BE49-F238E27FC236}">
                <a16:creationId xmlns:a16="http://schemas.microsoft.com/office/drawing/2014/main" id="{6EAD1805-8D7E-441D-BFD8-374EDA3BAE27}"/>
              </a:ext>
            </a:extLst>
          </p:cNvPr>
          <p:cNvPicPr>
            <a:picLocks noChangeAspect="1" noChangeArrowheads="1"/>
          </p:cNvPicPr>
          <p:nvPr/>
        </p:nvPicPr>
        <p:blipFill>
          <a:blip r:embed="rId12" cstate="print"/>
          <a:srcRect/>
          <a:stretch>
            <a:fillRect/>
          </a:stretch>
        </p:blipFill>
        <p:spPr bwMode="auto">
          <a:xfrm>
            <a:off x="6962559" y="4682015"/>
            <a:ext cx="1236663" cy="1854200"/>
          </a:xfrm>
          <a:prstGeom prst="rect">
            <a:avLst/>
          </a:prstGeom>
          <a:noFill/>
          <a:ln w="9525">
            <a:noFill/>
            <a:miter lim="800000"/>
            <a:headEnd/>
            <a:tailEnd/>
          </a:ln>
        </p:spPr>
      </p:pic>
      <p:sp>
        <p:nvSpPr>
          <p:cNvPr id="715" name="TextBox 32">
            <a:extLst>
              <a:ext uri="{FF2B5EF4-FFF2-40B4-BE49-F238E27FC236}">
                <a16:creationId xmlns:a16="http://schemas.microsoft.com/office/drawing/2014/main" id="{3B50EB10-5774-4DD6-803D-791DDAE8F8CB}"/>
              </a:ext>
            </a:extLst>
          </p:cNvPr>
          <p:cNvSpPr txBox="1">
            <a:spLocks noChangeArrowheads="1"/>
          </p:cNvSpPr>
          <p:nvPr/>
        </p:nvSpPr>
        <p:spPr bwMode="auto">
          <a:xfrm>
            <a:off x="5018814" y="4681742"/>
            <a:ext cx="1368177" cy="369332"/>
          </a:xfrm>
          <a:prstGeom prst="rect">
            <a:avLst/>
          </a:prstGeom>
          <a:noFill/>
          <a:ln w="9525">
            <a:noFill/>
            <a:miter lim="800000"/>
            <a:headEnd/>
            <a:tailEnd/>
          </a:ln>
        </p:spPr>
        <p:txBody>
          <a:bodyPr wrap="square">
            <a:spAutoFit/>
          </a:bodyPr>
          <a:lstStyle/>
          <a:p>
            <a:pPr algn="ctr"/>
            <a:r>
              <a:rPr lang="zh-CN" altLang="en-US" b="1" dirty="0">
                <a:solidFill>
                  <a:srgbClr val="FF0000"/>
                </a:solidFill>
                <a:latin typeface="微软雅黑" pitchFamily="34" charset="-122"/>
                <a:ea typeface="微软雅黑" pitchFamily="34" charset="-122"/>
              </a:rPr>
              <a:t>颜色直方图</a:t>
            </a:r>
            <a:endParaRPr lang="zh-CN" altLang="en-US" b="1" dirty="0">
              <a:solidFill>
                <a:srgbClr val="FF0000"/>
              </a:solidFill>
            </a:endParaRPr>
          </a:p>
        </p:txBody>
      </p:sp>
      <p:sp>
        <p:nvSpPr>
          <p:cNvPr id="716" name="上箭头 30">
            <a:extLst>
              <a:ext uri="{FF2B5EF4-FFF2-40B4-BE49-F238E27FC236}">
                <a16:creationId xmlns:a16="http://schemas.microsoft.com/office/drawing/2014/main" id="{C517F54B-56DD-469B-92AB-10DBFB85613F}"/>
              </a:ext>
            </a:extLst>
          </p:cNvPr>
          <p:cNvSpPr/>
          <p:nvPr/>
        </p:nvSpPr>
        <p:spPr>
          <a:xfrm rot="16200000">
            <a:off x="4514782" y="4681742"/>
            <a:ext cx="648072" cy="360040"/>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695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923925"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灰度直方图</a:t>
            </a:r>
          </a:p>
        </p:txBody>
      </p:sp>
      <p:sp>
        <p:nvSpPr>
          <p:cNvPr id="14" name="TextBox 3">
            <a:extLst>
              <a:ext uri="{FF2B5EF4-FFF2-40B4-BE49-F238E27FC236}">
                <a16:creationId xmlns:a16="http://schemas.microsoft.com/office/drawing/2014/main" id="{843C93DA-96F9-44CA-9A9D-7FACB9406A5C}"/>
              </a:ext>
            </a:extLst>
          </p:cNvPr>
          <p:cNvSpPr txBox="1"/>
          <p:nvPr/>
        </p:nvSpPr>
        <p:spPr>
          <a:xfrm>
            <a:off x="2053687" y="1005586"/>
            <a:ext cx="8640960" cy="3323987"/>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灰度图像</a:t>
            </a:r>
            <a:r>
              <a:rPr lang="en-US" altLang="zh-CN" sz="2000" dirty="0">
                <a:latin typeface="微软雅黑" pitchFamily="34" charset="-122"/>
                <a:ea typeface="微软雅黑" pitchFamily="34" charset="-122"/>
              </a:rPr>
              <a:t>I(</a:t>
            </a:r>
            <a:r>
              <a:rPr lang="en-US" altLang="zh-CN" sz="2000" dirty="0" err="1">
                <a:latin typeface="微软雅黑" pitchFamily="34" charset="-122"/>
                <a:ea typeface="微软雅黑" pitchFamily="34" charset="-122"/>
              </a:rPr>
              <a:t>x,y</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的灰度直方图定义为各灰度值像素数目的相对比例。</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图像中灰度值为</a:t>
            </a:r>
            <a:r>
              <a:rPr lang="en-US" altLang="zh-CN" sz="2000" dirty="0" err="1">
                <a:latin typeface="微软雅黑" pitchFamily="34" charset="-122"/>
                <a:ea typeface="微软雅黑" pitchFamily="34" charset="-122"/>
              </a:rPr>
              <a:t>i</a:t>
            </a:r>
            <a:r>
              <a:rPr lang="zh-CN" altLang="en-US" sz="2000" dirty="0">
                <a:latin typeface="微软雅黑" pitchFamily="34" charset="-122"/>
                <a:ea typeface="微软雅黑" pitchFamily="34" charset="-122"/>
              </a:rPr>
              <a:t>的像素总个数为：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灰度直方图：</a:t>
            </a:r>
            <a:endParaRPr lang="en-US" altLang="zh-CN" sz="2000"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灰度直方图反映了图像明暗程度</a:t>
            </a:r>
          </a:p>
        </p:txBody>
      </p:sp>
      <p:graphicFrame>
        <p:nvGraphicFramePr>
          <p:cNvPr id="15" name="Object 3">
            <a:extLst>
              <a:ext uri="{FF2B5EF4-FFF2-40B4-BE49-F238E27FC236}">
                <a16:creationId xmlns:a16="http://schemas.microsoft.com/office/drawing/2014/main" id="{64A77BF9-3360-4F8E-9E01-CA2E0B1EE183}"/>
              </a:ext>
            </a:extLst>
          </p:cNvPr>
          <p:cNvGraphicFramePr>
            <a:graphicFrameLocks noChangeAspect="1"/>
          </p:cNvGraphicFramePr>
          <p:nvPr>
            <p:extLst>
              <p:ext uri="{D42A27DB-BD31-4B8C-83A1-F6EECF244321}">
                <p14:modId xmlns:p14="http://schemas.microsoft.com/office/powerpoint/2010/main" val="1173214465"/>
              </p:ext>
            </p:extLst>
          </p:nvPr>
        </p:nvGraphicFramePr>
        <p:xfrm>
          <a:off x="4357943" y="1680695"/>
          <a:ext cx="3968750" cy="981075"/>
        </p:xfrm>
        <a:graphic>
          <a:graphicData uri="http://schemas.openxmlformats.org/presentationml/2006/ole">
            <mc:AlternateContent xmlns:mc="http://schemas.openxmlformats.org/markup-compatibility/2006">
              <mc:Choice xmlns:v="urn:schemas-microsoft-com:vml" Requires="v">
                <p:oleObj spid="_x0000_s5228" name="公式" r:id="rId3" imgW="1803240" imgH="444240" progId="Equation.3">
                  <p:embed/>
                </p:oleObj>
              </mc:Choice>
              <mc:Fallback>
                <p:oleObj name="公式" r:id="rId3" imgW="1803240" imgH="444240" progId="Equation.3">
                  <p:embed/>
                  <p:pic>
                    <p:nvPicPr>
                      <p:cNvPr id="4403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943" y="1680695"/>
                        <a:ext cx="396875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a:extLst>
              <a:ext uri="{FF2B5EF4-FFF2-40B4-BE49-F238E27FC236}">
                <a16:creationId xmlns:a16="http://schemas.microsoft.com/office/drawing/2014/main" id="{24830FC3-9DD1-4B4E-9836-459C4D9CFDA8}"/>
              </a:ext>
            </a:extLst>
          </p:cNvPr>
          <p:cNvGraphicFramePr>
            <a:graphicFrameLocks noChangeAspect="1"/>
          </p:cNvGraphicFramePr>
          <p:nvPr>
            <p:extLst>
              <p:ext uri="{D42A27DB-BD31-4B8C-83A1-F6EECF244321}">
                <p14:modId xmlns:p14="http://schemas.microsoft.com/office/powerpoint/2010/main" val="1420644134"/>
              </p:ext>
            </p:extLst>
          </p:nvPr>
        </p:nvGraphicFramePr>
        <p:xfrm>
          <a:off x="4432656" y="2805786"/>
          <a:ext cx="3381672" cy="1261295"/>
        </p:xfrm>
        <a:graphic>
          <a:graphicData uri="http://schemas.openxmlformats.org/presentationml/2006/ole">
            <mc:AlternateContent xmlns:mc="http://schemas.openxmlformats.org/markup-compatibility/2006">
              <mc:Choice xmlns:v="urn:schemas-microsoft-com:vml" Requires="v">
                <p:oleObj spid="_x0000_s5229" name="公式" r:id="rId5" imgW="1739880" imgH="647640" progId="Equation.3">
                  <p:embed/>
                </p:oleObj>
              </mc:Choice>
              <mc:Fallback>
                <p:oleObj name="公式" r:id="rId5" imgW="1739880" imgH="647640" progId="Equation.3">
                  <p:embed/>
                  <p:pic>
                    <p:nvPicPr>
                      <p:cNvPr id="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656" y="2805786"/>
                        <a:ext cx="3381672" cy="1261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5" descr="C:\Documents and Settings\Administrator\桌面\rose.png">
            <a:extLst>
              <a:ext uri="{FF2B5EF4-FFF2-40B4-BE49-F238E27FC236}">
                <a16:creationId xmlns:a16="http://schemas.microsoft.com/office/drawing/2014/main" id="{D74F5EA0-955A-4889-A2C6-A4E79AB7C219}"/>
              </a:ext>
            </a:extLst>
          </p:cNvPr>
          <p:cNvPicPr>
            <a:picLocks noChangeAspect="1" noChangeArrowheads="1"/>
          </p:cNvPicPr>
          <p:nvPr/>
        </p:nvPicPr>
        <p:blipFill>
          <a:blip r:embed="rId7" cstate="print"/>
          <a:srcRect/>
          <a:stretch>
            <a:fillRect/>
          </a:stretch>
        </p:blipFill>
        <p:spPr bwMode="auto">
          <a:xfrm>
            <a:off x="4292886" y="4354138"/>
            <a:ext cx="2153289" cy="1620000"/>
          </a:xfrm>
          <a:prstGeom prst="rect">
            <a:avLst/>
          </a:prstGeom>
          <a:noFill/>
        </p:spPr>
      </p:pic>
      <p:pic>
        <p:nvPicPr>
          <p:cNvPr id="18" name="Picture 6" descr="G:\Work\Test\rose.jpg">
            <a:extLst>
              <a:ext uri="{FF2B5EF4-FFF2-40B4-BE49-F238E27FC236}">
                <a16:creationId xmlns:a16="http://schemas.microsoft.com/office/drawing/2014/main" id="{E97A3631-8D0A-4E68-AF1F-57F9F0A9BCAF}"/>
              </a:ext>
            </a:extLst>
          </p:cNvPr>
          <p:cNvPicPr>
            <a:picLocks noChangeAspect="1" noChangeArrowheads="1"/>
          </p:cNvPicPr>
          <p:nvPr/>
        </p:nvPicPr>
        <p:blipFill>
          <a:blip r:embed="rId8" cstate="print"/>
          <a:srcRect/>
          <a:stretch>
            <a:fillRect/>
          </a:stretch>
        </p:blipFill>
        <p:spPr bwMode="auto">
          <a:xfrm>
            <a:off x="2053687" y="4354138"/>
            <a:ext cx="2154016" cy="1620000"/>
          </a:xfrm>
          <a:prstGeom prst="rect">
            <a:avLst/>
          </a:prstGeom>
          <a:noFill/>
        </p:spPr>
      </p:pic>
      <p:pic>
        <p:nvPicPr>
          <p:cNvPr id="19" name="Picture 7" descr="G:\Work\Test\baboon.png">
            <a:extLst>
              <a:ext uri="{FF2B5EF4-FFF2-40B4-BE49-F238E27FC236}">
                <a16:creationId xmlns:a16="http://schemas.microsoft.com/office/drawing/2014/main" id="{F64FB312-4E2C-4B1F-BED5-6360063FD6BE}"/>
              </a:ext>
            </a:extLst>
          </p:cNvPr>
          <p:cNvPicPr>
            <a:picLocks noChangeAspect="1" noChangeArrowheads="1"/>
          </p:cNvPicPr>
          <p:nvPr/>
        </p:nvPicPr>
        <p:blipFill>
          <a:blip r:embed="rId9" cstate="print"/>
          <a:srcRect/>
          <a:stretch>
            <a:fillRect/>
          </a:stretch>
        </p:blipFill>
        <p:spPr bwMode="auto">
          <a:xfrm>
            <a:off x="6842399" y="4354138"/>
            <a:ext cx="1620000" cy="1620000"/>
          </a:xfrm>
          <a:prstGeom prst="rect">
            <a:avLst/>
          </a:prstGeom>
          <a:noFill/>
        </p:spPr>
      </p:pic>
      <p:pic>
        <p:nvPicPr>
          <p:cNvPr id="20" name="Picture 8" descr="C:\Documents and Settings\Administrator\桌面\baboon.png">
            <a:extLst>
              <a:ext uri="{FF2B5EF4-FFF2-40B4-BE49-F238E27FC236}">
                <a16:creationId xmlns:a16="http://schemas.microsoft.com/office/drawing/2014/main" id="{22476B5A-1064-4E22-985F-A1A2E0E0C1B6}"/>
              </a:ext>
            </a:extLst>
          </p:cNvPr>
          <p:cNvPicPr>
            <a:picLocks noChangeAspect="1" noChangeArrowheads="1"/>
          </p:cNvPicPr>
          <p:nvPr/>
        </p:nvPicPr>
        <p:blipFill>
          <a:blip r:embed="rId10" cstate="print"/>
          <a:srcRect/>
          <a:stretch>
            <a:fillRect/>
          </a:stretch>
        </p:blipFill>
        <p:spPr bwMode="auto">
          <a:xfrm>
            <a:off x="8541358" y="4354138"/>
            <a:ext cx="2153289" cy="1620000"/>
          </a:xfrm>
          <a:prstGeom prst="rect">
            <a:avLst/>
          </a:prstGeom>
          <a:noFill/>
        </p:spPr>
      </p:pic>
      <p:sp>
        <p:nvSpPr>
          <p:cNvPr id="21" name="TextBox 12">
            <a:extLst>
              <a:ext uri="{FF2B5EF4-FFF2-40B4-BE49-F238E27FC236}">
                <a16:creationId xmlns:a16="http://schemas.microsoft.com/office/drawing/2014/main" id="{87F7F1A6-03D5-47BD-BDFF-8AB4F4DEB10E}"/>
              </a:ext>
            </a:extLst>
          </p:cNvPr>
          <p:cNvSpPr txBox="1"/>
          <p:nvPr/>
        </p:nvSpPr>
        <p:spPr>
          <a:xfrm>
            <a:off x="2053687" y="5986332"/>
            <a:ext cx="4392488"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灰度分布在较小的区域，因此画面看起来较黑暗</a:t>
            </a:r>
          </a:p>
        </p:txBody>
      </p:sp>
      <p:sp>
        <p:nvSpPr>
          <p:cNvPr id="22" name="TextBox 13">
            <a:extLst>
              <a:ext uri="{FF2B5EF4-FFF2-40B4-BE49-F238E27FC236}">
                <a16:creationId xmlns:a16="http://schemas.microsoft.com/office/drawing/2014/main" id="{A79F8BFA-7CE3-49D4-9989-08786364A03F}"/>
              </a:ext>
            </a:extLst>
          </p:cNvPr>
          <p:cNvSpPr txBox="1"/>
          <p:nvPr/>
        </p:nvSpPr>
        <p:spPr>
          <a:xfrm>
            <a:off x="6878223" y="5986332"/>
            <a:ext cx="3816424"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灰度分布在中段区域，因此画面看起来较明亮</a:t>
            </a:r>
          </a:p>
        </p:txBody>
      </p:sp>
    </p:spTree>
    <p:extLst>
      <p:ext uri="{BB962C8B-B14F-4D97-AF65-F5344CB8AC3E}">
        <p14:creationId xmlns:p14="http://schemas.microsoft.com/office/powerpoint/2010/main" val="3468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923925"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梯度直方图</a:t>
            </a:r>
          </a:p>
        </p:txBody>
      </p:sp>
      <p:sp>
        <p:nvSpPr>
          <p:cNvPr id="14" name="TextBox 3">
            <a:extLst>
              <a:ext uri="{FF2B5EF4-FFF2-40B4-BE49-F238E27FC236}">
                <a16:creationId xmlns:a16="http://schemas.microsoft.com/office/drawing/2014/main" id="{7BA0CECA-D339-43D4-A45E-BDACDD71E60C}"/>
              </a:ext>
            </a:extLst>
          </p:cNvPr>
          <p:cNvSpPr txBox="1"/>
          <p:nvPr/>
        </p:nvSpPr>
        <p:spPr>
          <a:xfrm>
            <a:off x="1930386" y="1017225"/>
            <a:ext cx="8820472" cy="3785652"/>
          </a:xfrm>
          <a:prstGeom prst="rect">
            <a:avLst/>
          </a:prstGeom>
          <a:noFill/>
        </p:spPr>
        <p:txBody>
          <a:bodyPr wrap="square" rtlCol="0">
            <a:spAutoFit/>
          </a:bodyPr>
          <a:lstStyle/>
          <a:p>
            <a:r>
              <a:rPr lang="zh-CN" altLang="en-US" sz="2000" dirty="0">
                <a:latin typeface="微软雅黑" pitchFamily="34" charset="-122"/>
                <a:ea typeface="微软雅黑" pitchFamily="34" charset="-122"/>
              </a:rPr>
              <a:t>梯度的范围：                                     梯度强度的范围：</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把梯度强度均匀分成</a:t>
            </a:r>
            <a:r>
              <a:rPr lang="en-US" altLang="zh-CN" sz="2000" dirty="0">
                <a:latin typeface="微软雅黑" pitchFamily="34" charset="-122"/>
                <a:ea typeface="微软雅黑" pitchFamily="34" charset="-122"/>
              </a:rPr>
              <a:t>361</a:t>
            </a:r>
            <a:r>
              <a:rPr lang="zh-CN" altLang="en-US" sz="2000" dirty="0">
                <a:latin typeface="微软雅黑" pitchFamily="34" charset="-122"/>
                <a:ea typeface="微软雅黑" pitchFamily="34" charset="-122"/>
              </a:rPr>
              <a:t>个区间，</a:t>
            </a:r>
            <a:r>
              <a:rPr lang="en-US" altLang="zh-CN" sz="2000" dirty="0">
                <a:latin typeface="微软雅黑" pitchFamily="34" charset="-122"/>
                <a:ea typeface="微软雅黑" pitchFamily="34" charset="-122"/>
              </a:rPr>
              <a:t>(x, y)</a:t>
            </a:r>
            <a:r>
              <a:rPr lang="zh-CN" altLang="en-US" sz="2000" dirty="0">
                <a:latin typeface="微软雅黑" pitchFamily="34" charset="-122"/>
                <a:ea typeface="微软雅黑" pitchFamily="34" charset="-122"/>
              </a:rPr>
              <a:t>处的像素所在区间为：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落在第</a:t>
            </a:r>
            <a:r>
              <a:rPr lang="en-US" altLang="zh-CN" sz="2000" dirty="0" err="1">
                <a:latin typeface="微软雅黑" pitchFamily="34" charset="-122"/>
                <a:ea typeface="微软雅黑" pitchFamily="34" charset="-122"/>
              </a:rPr>
              <a:t>i</a:t>
            </a:r>
            <a:r>
              <a:rPr lang="zh-CN" altLang="en-US" sz="2000" dirty="0">
                <a:latin typeface="微软雅黑" pitchFamily="34" charset="-122"/>
                <a:ea typeface="微软雅黑" pitchFamily="34" charset="-122"/>
              </a:rPr>
              <a:t>个区间总的像素数目为：               比例为：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solidFill>
                  <a:srgbClr val="FF0000"/>
                </a:solidFill>
                <a:latin typeface="微软雅黑" pitchFamily="34" charset="-122"/>
                <a:ea typeface="微软雅黑" pitchFamily="34" charset="-122"/>
              </a:rPr>
              <a:t>注意区间为</a:t>
            </a:r>
            <a:r>
              <a:rPr lang="en-US" altLang="zh-CN" sz="2000" dirty="0">
                <a:solidFill>
                  <a:srgbClr val="FF0000"/>
                </a:solidFill>
                <a:latin typeface="微软雅黑" pitchFamily="34" charset="-122"/>
                <a:ea typeface="微软雅黑" pitchFamily="34" charset="-122"/>
              </a:rPr>
              <a:t>1&lt;=x&lt;=W-2, 1&lt;=y&lt;=H-2</a:t>
            </a:r>
            <a:r>
              <a:rPr lang="zh-CN" altLang="en-US" sz="2000" dirty="0">
                <a:solidFill>
                  <a:srgbClr val="FF0000"/>
                </a:solidFill>
                <a:latin typeface="微软雅黑" pitchFamily="34" charset="-122"/>
                <a:ea typeface="微软雅黑" pitchFamily="34" charset="-122"/>
              </a:rPr>
              <a:t>，因为不对最外围像素做梯度操作！</a:t>
            </a:r>
            <a:endParaRPr lang="en-US" altLang="zh-CN" sz="2000" dirty="0">
              <a:solidFill>
                <a:srgbClr val="FF0000"/>
              </a:solidFill>
              <a:latin typeface="微软雅黑" pitchFamily="34" charset="-122"/>
              <a:ea typeface="微软雅黑" pitchFamily="34" charset="-122"/>
            </a:endParaRPr>
          </a:p>
        </p:txBody>
      </p:sp>
      <p:graphicFrame>
        <p:nvGraphicFramePr>
          <p:cNvPr id="15" name="Object 3">
            <a:extLst>
              <a:ext uri="{FF2B5EF4-FFF2-40B4-BE49-F238E27FC236}">
                <a16:creationId xmlns:a16="http://schemas.microsoft.com/office/drawing/2014/main" id="{49B875C9-8EE2-4A1E-967B-D73892FE4DA1}"/>
              </a:ext>
            </a:extLst>
          </p:cNvPr>
          <p:cNvGraphicFramePr>
            <a:graphicFrameLocks noChangeAspect="1"/>
          </p:cNvGraphicFramePr>
          <p:nvPr>
            <p:extLst>
              <p:ext uri="{D42A27DB-BD31-4B8C-83A1-F6EECF244321}">
                <p14:modId xmlns:p14="http://schemas.microsoft.com/office/powerpoint/2010/main" val="1002074795"/>
              </p:ext>
            </p:extLst>
          </p:nvPr>
        </p:nvGraphicFramePr>
        <p:xfrm>
          <a:off x="2099256" y="1449273"/>
          <a:ext cx="2711450" cy="533400"/>
        </p:xfrm>
        <a:graphic>
          <a:graphicData uri="http://schemas.openxmlformats.org/presentationml/2006/ole">
            <mc:AlternateContent xmlns:mc="http://schemas.openxmlformats.org/markup-compatibility/2006">
              <mc:Choice xmlns:v="urn:schemas-microsoft-com:vml" Requires="v">
                <p:oleObj spid="_x0000_s6411" name="公式" r:id="rId3" imgW="1231560" imgH="241200" progId="Equation.3">
                  <p:embed/>
                </p:oleObj>
              </mc:Choice>
              <mc:Fallback>
                <p:oleObj name="公式" r:id="rId3" imgW="1231560" imgH="241200" progId="Equation.3">
                  <p:embed/>
                  <p:pic>
                    <p:nvPicPr>
                      <p:cNvPr id="450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9256" y="1449273"/>
                        <a:ext cx="27114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a:extLst>
              <a:ext uri="{FF2B5EF4-FFF2-40B4-BE49-F238E27FC236}">
                <a16:creationId xmlns:a16="http://schemas.microsoft.com/office/drawing/2014/main" id="{0DBBE029-76F1-4559-90B8-C3EAC6302003}"/>
              </a:ext>
            </a:extLst>
          </p:cNvPr>
          <p:cNvGraphicFramePr>
            <a:graphicFrameLocks noChangeAspect="1"/>
          </p:cNvGraphicFramePr>
          <p:nvPr>
            <p:extLst>
              <p:ext uri="{D42A27DB-BD31-4B8C-83A1-F6EECF244321}">
                <p14:modId xmlns:p14="http://schemas.microsoft.com/office/powerpoint/2010/main" val="2314594896"/>
              </p:ext>
            </p:extLst>
          </p:nvPr>
        </p:nvGraphicFramePr>
        <p:xfrm>
          <a:off x="6250866" y="1377265"/>
          <a:ext cx="4305300" cy="533400"/>
        </p:xfrm>
        <a:graphic>
          <a:graphicData uri="http://schemas.openxmlformats.org/presentationml/2006/ole">
            <mc:AlternateContent xmlns:mc="http://schemas.openxmlformats.org/markup-compatibility/2006">
              <mc:Choice xmlns:v="urn:schemas-microsoft-com:vml" Requires="v">
                <p:oleObj spid="_x0000_s6412" name="公式" r:id="rId5" imgW="1955520" imgH="241200" progId="Equation.3">
                  <p:embed/>
                </p:oleObj>
              </mc:Choice>
              <mc:Fallback>
                <p:oleObj name="公式" r:id="rId5" imgW="1955520" imgH="241200" progId="Equation.3">
                  <p:embed/>
                  <p:pic>
                    <p:nvPicPr>
                      <p:cNvPr id="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0866" y="1377265"/>
                        <a:ext cx="43053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
            <a:extLst>
              <a:ext uri="{FF2B5EF4-FFF2-40B4-BE49-F238E27FC236}">
                <a16:creationId xmlns:a16="http://schemas.microsoft.com/office/drawing/2014/main" id="{4779CBA5-F6DC-4FB9-BF29-2C69463A675A}"/>
              </a:ext>
            </a:extLst>
          </p:cNvPr>
          <p:cNvGraphicFramePr>
            <a:graphicFrameLocks noChangeAspect="1"/>
          </p:cNvGraphicFramePr>
          <p:nvPr>
            <p:extLst>
              <p:ext uri="{D42A27DB-BD31-4B8C-83A1-F6EECF244321}">
                <p14:modId xmlns:p14="http://schemas.microsoft.com/office/powerpoint/2010/main" val="149873515"/>
              </p:ext>
            </p:extLst>
          </p:nvPr>
        </p:nvGraphicFramePr>
        <p:xfrm>
          <a:off x="3442554" y="2385377"/>
          <a:ext cx="5544616" cy="460015"/>
        </p:xfrm>
        <a:graphic>
          <a:graphicData uri="http://schemas.openxmlformats.org/presentationml/2006/ole">
            <mc:AlternateContent xmlns:mc="http://schemas.openxmlformats.org/markup-compatibility/2006">
              <mc:Choice xmlns:v="urn:schemas-microsoft-com:vml" Requires="v">
                <p:oleObj spid="_x0000_s6413" name="公式" r:id="rId7" imgW="2616120" imgH="215640" progId="Equation.3">
                  <p:embed/>
                </p:oleObj>
              </mc:Choice>
              <mc:Fallback>
                <p:oleObj name="公式" r:id="rId7" imgW="2616120" imgH="215640" progId="Equation.3">
                  <p:embed/>
                  <p:pic>
                    <p:nvPicPr>
                      <p:cNvPr id="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2554" y="2385377"/>
                        <a:ext cx="5544616" cy="4600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3">
            <a:extLst>
              <a:ext uri="{FF2B5EF4-FFF2-40B4-BE49-F238E27FC236}">
                <a16:creationId xmlns:a16="http://schemas.microsoft.com/office/drawing/2014/main" id="{3AE1CB24-39B9-4608-AEC9-A3393E357A4D}"/>
              </a:ext>
            </a:extLst>
          </p:cNvPr>
          <p:cNvGraphicFramePr>
            <a:graphicFrameLocks noChangeAspect="1"/>
          </p:cNvGraphicFramePr>
          <p:nvPr>
            <p:extLst>
              <p:ext uri="{D42A27DB-BD31-4B8C-83A1-F6EECF244321}">
                <p14:modId xmlns:p14="http://schemas.microsoft.com/office/powerpoint/2010/main" val="1274352546"/>
              </p:ext>
            </p:extLst>
          </p:nvPr>
        </p:nvGraphicFramePr>
        <p:xfrm>
          <a:off x="2097396" y="3177465"/>
          <a:ext cx="4081462" cy="982662"/>
        </p:xfrm>
        <a:graphic>
          <a:graphicData uri="http://schemas.openxmlformats.org/presentationml/2006/ole">
            <mc:AlternateContent xmlns:mc="http://schemas.openxmlformats.org/markup-compatibility/2006">
              <mc:Choice xmlns:v="urn:schemas-microsoft-com:vml" Requires="v">
                <p:oleObj spid="_x0000_s6414" name="公式" r:id="rId9" imgW="1854000" imgH="444240" progId="Equation.3">
                  <p:embed/>
                </p:oleObj>
              </mc:Choice>
              <mc:Fallback>
                <p:oleObj name="公式" r:id="rId9" imgW="1854000" imgH="444240" progId="Equation.3">
                  <p:embed/>
                  <p:pic>
                    <p:nvPicPr>
                      <p:cNvPr id="8"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7396" y="3177465"/>
                        <a:ext cx="4081462"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
            <a:extLst>
              <a:ext uri="{FF2B5EF4-FFF2-40B4-BE49-F238E27FC236}">
                <a16:creationId xmlns:a16="http://schemas.microsoft.com/office/drawing/2014/main" id="{D0A8A661-0970-40FF-90C7-4E2D6716650D}"/>
              </a:ext>
            </a:extLst>
          </p:cNvPr>
          <p:cNvGraphicFramePr>
            <a:graphicFrameLocks noChangeAspect="1"/>
          </p:cNvGraphicFramePr>
          <p:nvPr>
            <p:extLst>
              <p:ext uri="{D42A27DB-BD31-4B8C-83A1-F6EECF244321}">
                <p14:modId xmlns:p14="http://schemas.microsoft.com/office/powerpoint/2010/main" val="894943431"/>
              </p:ext>
            </p:extLst>
          </p:nvPr>
        </p:nvGraphicFramePr>
        <p:xfrm>
          <a:off x="6898938" y="3177465"/>
          <a:ext cx="1838919" cy="1224136"/>
        </p:xfrm>
        <a:graphic>
          <a:graphicData uri="http://schemas.openxmlformats.org/presentationml/2006/ole">
            <mc:AlternateContent xmlns:mc="http://schemas.openxmlformats.org/markup-compatibility/2006">
              <mc:Choice xmlns:v="urn:schemas-microsoft-com:vml" Requires="v">
                <p:oleObj spid="_x0000_s6415" name="公式" r:id="rId11" imgW="977760" imgH="647640" progId="Equation.3">
                  <p:embed/>
                </p:oleObj>
              </mc:Choice>
              <mc:Fallback>
                <p:oleObj name="公式" r:id="rId11" imgW="977760" imgH="647640" progId="Equation.3">
                  <p:embed/>
                  <p:pic>
                    <p:nvPicPr>
                      <p:cNvPr id="9"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98938" y="3177465"/>
                        <a:ext cx="1838919"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32">
            <a:extLst>
              <a:ext uri="{FF2B5EF4-FFF2-40B4-BE49-F238E27FC236}">
                <a16:creationId xmlns:a16="http://schemas.microsoft.com/office/drawing/2014/main" id="{E6B0D6CC-033C-4882-9F2B-918210809E45}"/>
              </a:ext>
            </a:extLst>
          </p:cNvPr>
          <p:cNvSpPr txBox="1">
            <a:spLocks noChangeArrowheads="1"/>
          </p:cNvSpPr>
          <p:nvPr/>
        </p:nvSpPr>
        <p:spPr bwMode="auto">
          <a:xfrm>
            <a:off x="9275202" y="3465497"/>
            <a:ext cx="1368177" cy="369332"/>
          </a:xfrm>
          <a:prstGeom prst="rect">
            <a:avLst/>
          </a:prstGeom>
          <a:noFill/>
          <a:ln w="9525">
            <a:noFill/>
            <a:miter lim="800000"/>
            <a:headEnd/>
            <a:tailEnd/>
          </a:ln>
        </p:spPr>
        <p:txBody>
          <a:bodyPr wrap="square">
            <a:spAutoFit/>
          </a:bodyPr>
          <a:lstStyle/>
          <a:p>
            <a:pPr algn="ctr"/>
            <a:r>
              <a:rPr lang="zh-CN" altLang="en-US" b="1" dirty="0">
                <a:solidFill>
                  <a:srgbClr val="FF0000"/>
                </a:solidFill>
                <a:latin typeface="微软雅黑" pitchFamily="34" charset="-122"/>
                <a:ea typeface="微软雅黑" pitchFamily="34" charset="-122"/>
              </a:rPr>
              <a:t>梯度直方图</a:t>
            </a:r>
            <a:endParaRPr lang="zh-CN" altLang="en-US" b="1" dirty="0">
              <a:solidFill>
                <a:srgbClr val="FF0000"/>
              </a:solidFill>
            </a:endParaRPr>
          </a:p>
        </p:txBody>
      </p:sp>
      <p:sp>
        <p:nvSpPr>
          <p:cNvPr id="21" name="左箭头 10">
            <a:extLst>
              <a:ext uri="{FF2B5EF4-FFF2-40B4-BE49-F238E27FC236}">
                <a16:creationId xmlns:a16="http://schemas.microsoft.com/office/drawing/2014/main" id="{B083C4D9-92A2-4A10-ADC2-47FE045E0BA8}"/>
              </a:ext>
            </a:extLst>
          </p:cNvPr>
          <p:cNvSpPr/>
          <p:nvPr/>
        </p:nvSpPr>
        <p:spPr>
          <a:xfrm>
            <a:off x="8771146" y="3465497"/>
            <a:ext cx="576064" cy="432048"/>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9" descr="C:\Documents and Settings\Administrator\桌面\sky.png">
            <a:extLst>
              <a:ext uri="{FF2B5EF4-FFF2-40B4-BE49-F238E27FC236}">
                <a16:creationId xmlns:a16="http://schemas.microsoft.com/office/drawing/2014/main" id="{38006021-7CDF-4657-B5C3-874C52660BCA}"/>
              </a:ext>
            </a:extLst>
          </p:cNvPr>
          <p:cNvPicPr>
            <a:picLocks noChangeAspect="1" noChangeArrowheads="1"/>
          </p:cNvPicPr>
          <p:nvPr/>
        </p:nvPicPr>
        <p:blipFill>
          <a:blip r:embed="rId13" cstate="print"/>
          <a:srcRect/>
          <a:stretch>
            <a:fillRect/>
          </a:stretch>
        </p:blipFill>
        <p:spPr bwMode="auto">
          <a:xfrm>
            <a:off x="3874602" y="4761641"/>
            <a:ext cx="2184264" cy="1620000"/>
          </a:xfrm>
          <a:prstGeom prst="rect">
            <a:avLst/>
          </a:prstGeom>
          <a:noFill/>
        </p:spPr>
      </p:pic>
      <p:pic>
        <p:nvPicPr>
          <p:cNvPr id="23" name="Picture 10" descr="G:\Work\Test\sky.jpg">
            <a:extLst>
              <a:ext uri="{FF2B5EF4-FFF2-40B4-BE49-F238E27FC236}">
                <a16:creationId xmlns:a16="http://schemas.microsoft.com/office/drawing/2014/main" id="{59FBF303-4029-4A4B-9051-148DE2CDEDBF}"/>
              </a:ext>
            </a:extLst>
          </p:cNvPr>
          <p:cNvPicPr>
            <a:picLocks noChangeAspect="1" noChangeArrowheads="1"/>
          </p:cNvPicPr>
          <p:nvPr/>
        </p:nvPicPr>
        <p:blipFill>
          <a:blip r:embed="rId14" cstate="print"/>
          <a:srcRect/>
          <a:stretch>
            <a:fillRect/>
          </a:stretch>
        </p:blipFill>
        <p:spPr bwMode="auto">
          <a:xfrm>
            <a:off x="1714362" y="4761641"/>
            <a:ext cx="2160000" cy="1620000"/>
          </a:xfrm>
          <a:prstGeom prst="rect">
            <a:avLst/>
          </a:prstGeom>
          <a:noFill/>
        </p:spPr>
      </p:pic>
      <p:pic>
        <p:nvPicPr>
          <p:cNvPr id="24" name="Picture 11" descr="G:\Work\Test\stone.jpg">
            <a:extLst>
              <a:ext uri="{FF2B5EF4-FFF2-40B4-BE49-F238E27FC236}">
                <a16:creationId xmlns:a16="http://schemas.microsoft.com/office/drawing/2014/main" id="{B16F325B-7F3F-4876-BEA7-50691169BFBC}"/>
              </a:ext>
            </a:extLst>
          </p:cNvPr>
          <p:cNvPicPr>
            <a:picLocks noChangeAspect="1" noChangeArrowheads="1"/>
          </p:cNvPicPr>
          <p:nvPr/>
        </p:nvPicPr>
        <p:blipFill>
          <a:blip r:embed="rId15" cstate="print"/>
          <a:srcRect/>
          <a:stretch>
            <a:fillRect/>
          </a:stretch>
        </p:blipFill>
        <p:spPr bwMode="auto">
          <a:xfrm>
            <a:off x="6148820" y="4761641"/>
            <a:ext cx="2334294" cy="1620000"/>
          </a:xfrm>
          <a:prstGeom prst="rect">
            <a:avLst/>
          </a:prstGeom>
          <a:noFill/>
        </p:spPr>
      </p:pic>
      <p:pic>
        <p:nvPicPr>
          <p:cNvPr id="25" name="Picture 12" descr="C:\Documents and Settings\Administrator\桌面\stone.png">
            <a:extLst>
              <a:ext uri="{FF2B5EF4-FFF2-40B4-BE49-F238E27FC236}">
                <a16:creationId xmlns:a16="http://schemas.microsoft.com/office/drawing/2014/main" id="{5BC9961A-3F41-474E-82A0-FA46AE9499CE}"/>
              </a:ext>
            </a:extLst>
          </p:cNvPr>
          <p:cNvPicPr>
            <a:picLocks noChangeAspect="1" noChangeArrowheads="1"/>
          </p:cNvPicPr>
          <p:nvPr/>
        </p:nvPicPr>
        <p:blipFill>
          <a:blip r:embed="rId16" cstate="print"/>
          <a:srcRect/>
          <a:stretch>
            <a:fillRect/>
          </a:stretch>
        </p:blipFill>
        <p:spPr bwMode="auto">
          <a:xfrm>
            <a:off x="8483114" y="4761641"/>
            <a:ext cx="2184264" cy="1620000"/>
          </a:xfrm>
          <a:prstGeom prst="rect">
            <a:avLst/>
          </a:prstGeom>
          <a:noFill/>
        </p:spPr>
      </p:pic>
      <p:sp>
        <p:nvSpPr>
          <p:cNvPr id="26" name="TextBox 16">
            <a:extLst>
              <a:ext uri="{FF2B5EF4-FFF2-40B4-BE49-F238E27FC236}">
                <a16:creationId xmlns:a16="http://schemas.microsoft.com/office/drawing/2014/main" id="{DBBA39D9-196D-42E2-8B15-C8479EFBACF0}"/>
              </a:ext>
            </a:extLst>
          </p:cNvPr>
          <p:cNvSpPr txBox="1"/>
          <p:nvPr/>
        </p:nvSpPr>
        <p:spPr>
          <a:xfrm>
            <a:off x="1714362" y="6377755"/>
            <a:ext cx="439248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纹理简单</a:t>
            </a:r>
          </a:p>
        </p:txBody>
      </p:sp>
      <p:sp>
        <p:nvSpPr>
          <p:cNvPr id="27" name="TextBox 17">
            <a:extLst>
              <a:ext uri="{FF2B5EF4-FFF2-40B4-BE49-F238E27FC236}">
                <a16:creationId xmlns:a16="http://schemas.microsoft.com/office/drawing/2014/main" id="{2AC32E1C-D5E1-4665-86FF-B96061594E3E}"/>
              </a:ext>
            </a:extLst>
          </p:cNvPr>
          <p:cNvSpPr txBox="1"/>
          <p:nvPr/>
        </p:nvSpPr>
        <p:spPr>
          <a:xfrm>
            <a:off x="6178858" y="6377755"/>
            <a:ext cx="4464496"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纹理较复杂</a:t>
            </a:r>
          </a:p>
        </p:txBody>
      </p:sp>
    </p:spTree>
    <p:extLst>
      <p:ext uri="{BB962C8B-B14F-4D97-AF65-F5344CB8AC3E}">
        <p14:creationId xmlns:p14="http://schemas.microsoft.com/office/powerpoint/2010/main" val="76411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3672800"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在</a:t>
            </a:r>
            <a:r>
              <a:rPr lang="en-US" altLang="zh-CN" sz="2700" b="1" dirty="0">
                <a:latin typeface="黑体" panose="02010609060101010101" pitchFamily="49" charset="-122"/>
                <a:ea typeface="黑体" panose="02010609060101010101" pitchFamily="49" charset="-122"/>
              </a:rPr>
              <a:t>python</a:t>
            </a:r>
            <a:r>
              <a:rPr lang="zh-CN" altLang="en-US" sz="2700" b="1" dirty="0">
                <a:latin typeface="黑体" panose="02010609060101010101" pitchFamily="49" charset="-122"/>
                <a:ea typeface="黑体" panose="02010609060101010101" pitchFamily="49" charset="-122"/>
              </a:rPr>
              <a:t>中使用</a:t>
            </a:r>
            <a:r>
              <a:rPr lang="en-US" altLang="zh-CN" sz="2700" b="1" dirty="0">
                <a:latin typeface="黑体" panose="02010609060101010101" pitchFamily="49" charset="-122"/>
                <a:ea typeface="黑体" panose="02010609060101010101" pitchFamily="49" charset="-122"/>
              </a:rPr>
              <a:t>OpenCV</a:t>
            </a:r>
            <a:endParaRPr lang="zh-CN" altLang="en-US" sz="2700" b="1" dirty="0">
              <a:latin typeface="黑体" panose="02010609060101010101" pitchFamily="49" charset="-122"/>
              <a:ea typeface="黑体" panose="02010609060101010101" pitchFamily="49" charset="-122"/>
            </a:endParaRPr>
          </a:p>
        </p:txBody>
      </p:sp>
      <p:sp>
        <p:nvSpPr>
          <p:cNvPr id="28" name="TextBox 2">
            <a:extLst>
              <a:ext uri="{FF2B5EF4-FFF2-40B4-BE49-F238E27FC236}">
                <a16:creationId xmlns:a16="http://schemas.microsoft.com/office/drawing/2014/main" id="{CA8F89D2-E579-41F2-A692-C741474B1600}"/>
              </a:ext>
            </a:extLst>
          </p:cNvPr>
          <p:cNvSpPr txBox="1">
            <a:spLocks noChangeArrowheads="1"/>
          </p:cNvSpPr>
          <p:nvPr/>
        </p:nvSpPr>
        <p:spPr bwMode="auto">
          <a:xfrm>
            <a:off x="395288" y="1125538"/>
            <a:ext cx="4105275" cy="368300"/>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代码开头处先要引入</a:t>
            </a:r>
            <a:r>
              <a:rPr lang="en-US" altLang="zh-CN" b="1" dirty="0">
                <a:latin typeface="微软雅黑" pitchFamily="34" charset="-122"/>
                <a:ea typeface="微软雅黑" pitchFamily="34" charset="-122"/>
              </a:rPr>
              <a:t>CV2</a:t>
            </a:r>
            <a:r>
              <a:rPr lang="zh-CN" altLang="en-US" b="1" dirty="0">
                <a:latin typeface="微软雅黑" pitchFamily="34" charset="-122"/>
                <a:ea typeface="微软雅黑" pitchFamily="34" charset="-122"/>
              </a:rPr>
              <a:t>模块：</a:t>
            </a:r>
          </a:p>
        </p:txBody>
      </p:sp>
      <p:sp>
        <p:nvSpPr>
          <p:cNvPr id="29" name="矩形 3">
            <a:extLst>
              <a:ext uri="{FF2B5EF4-FFF2-40B4-BE49-F238E27FC236}">
                <a16:creationId xmlns:a16="http://schemas.microsoft.com/office/drawing/2014/main" id="{D4FC8427-92AE-4085-BDE2-7C358260EE14}"/>
              </a:ext>
            </a:extLst>
          </p:cNvPr>
          <p:cNvSpPr>
            <a:spLocks noChangeArrowheads="1"/>
          </p:cNvSpPr>
          <p:nvPr/>
        </p:nvSpPr>
        <p:spPr bwMode="auto">
          <a:xfrm>
            <a:off x="2087562" y="1628800"/>
            <a:ext cx="6506021" cy="646331"/>
          </a:xfrm>
          <a:prstGeom prst="rect">
            <a:avLst/>
          </a:prstGeom>
          <a:noFill/>
          <a:ln w="9525">
            <a:solidFill>
              <a:schemeClr val="tx1"/>
            </a:solidFill>
            <a:miter lim="800000"/>
            <a:headEnd/>
            <a:tailEnd/>
          </a:ln>
        </p:spPr>
        <p:txBody>
          <a:bodyPr wrap="square">
            <a:spAutoFit/>
          </a:bodyPr>
          <a:lstStyle/>
          <a:p>
            <a:r>
              <a:rPr lang="en-US" altLang="zh-CN" dirty="0">
                <a:solidFill>
                  <a:srgbClr val="FF0000"/>
                </a:solidFill>
                <a:latin typeface="微软雅黑" pitchFamily="34" charset="-122"/>
                <a:ea typeface="微软雅黑" pitchFamily="34" charset="-122"/>
              </a:rPr>
              <a:t># </a:t>
            </a:r>
            <a:r>
              <a:rPr lang="zh-CN" altLang="en-US" dirty="0">
                <a:solidFill>
                  <a:srgbClr val="FF0000"/>
                </a:solidFill>
                <a:latin typeface="微软雅黑" pitchFamily="34" charset="-122"/>
                <a:ea typeface="微软雅黑" pitchFamily="34" charset="-122"/>
              </a:rPr>
              <a:t>导入</a:t>
            </a:r>
            <a:r>
              <a:rPr lang="en-US" altLang="zh-CN" dirty="0">
                <a:solidFill>
                  <a:srgbClr val="FF0000"/>
                </a:solidFill>
                <a:latin typeface="微软雅黑" pitchFamily="34" charset="-122"/>
                <a:ea typeface="微软雅黑" pitchFamily="34" charset="-122"/>
              </a:rPr>
              <a:t>cv2</a:t>
            </a:r>
            <a:r>
              <a:rPr lang="zh-CN" altLang="en-US" dirty="0">
                <a:solidFill>
                  <a:srgbClr val="FF0000"/>
                </a:solidFill>
                <a:latin typeface="微软雅黑" pitchFamily="34" charset="-122"/>
                <a:ea typeface="微软雅黑" pitchFamily="34" charset="-122"/>
              </a:rPr>
              <a:t>模块</a:t>
            </a:r>
          </a:p>
          <a:p>
            <a:r>
              <a:rPr lang="en-US" altLang="zh-CN" dirty="0">
                <a:solidFill>
                  <a:srgbClr val="FF0000"/>
                </a:solidFill>
                <a:latin typeface="微软雅黑" pitchFamily="34" charset="-122"/>
                <a:ea typeface="微软雅黑" pitchFamily="34" charset="-122"/>
              </a:rPr>
              <a:t>import cv2</a:t>
            </a:r>
            <a:endParaRPr lang="zh-CN" altLang="en-US" dirty="0">
              <a:latin typeface="微软雅黑" pitchFamily="34" charset="-122"/>
              <a:ea typeface="微软雅黑" pitchFamily="34" charset="-122"/>
            </a:endParaRPr>
          </a:p>
        </p:txBody>
      </p:sp>
      <p:sp>
        <p:nvSpPr>
          <p:cNvPr id="30" name="TextBox 4">
            <a:extLst>
              <a:ext uri="{FF2B5EF4-FFF2-40B4-BE49-F238E27FC236}">
                <a16:creationId xmlns:a16="http://schemas.microsoft.com/office/drawing/2014/main" id="{1AC277A0-7C30-4651-ABED-3CC992871BCC}"/>
              </a:ext>
            </a:extLst>
          </p:cNvPr>
          <p:cNvSpPr txBox="1"/>
          <p:nvPr/>
        </p:nvSpPr>
        <p:spPr>
          <a:xfrm>
            <a:off x="395287" y="2420888"/>
            <a:ext cx="11517792" cy="3570208"/>
          </a:xfrm>
          <a:prstGeom prst="rect">
            <a:avLst/>
          </a:prstGeom>
          <a:noFill/>
        </p:spPr>
        <p:txBody>
          <a:bodyPr wrap="square">
            <a:spAutoFit/>
          </a:bodyPr>
          <a:lstStyle/>
          <a:p>
            <a:pPr>
              <a:defRPr/>
            </a:pPr>
            <a:r>
              <a:rPr lang="en-US" altLang="zh-CN" b="1" dirty="0" err="1">
                <a:latin typeface="微软雅黑" pitchFamily="34" charset="-122"/>
                <a:ea typeface="微软雅黑" pitchFamily="34" charset="-122"/>
              </a:rPr>
              <a:t>OpenCV</a:t>
            </a:r>
            <a:r>
              <a:rPr lang="zh-CN" altLang="en-US" b="1" dirty="0">
                <a:latin typeface="微软雅黑" pitchFamily="34" charset="-122"/>
                <a:ea typeface="微软雅黑" pitchFamily="34" charset="-122"/>
              </a:rPr>
              <a:t>基本图像操作：</a:t>
            </a:r>
            <a:endParaRPr lang="en-US" altLang="zh-CN" b="1" dirty="0">
              <a:latin typeface="微软雅黑" pitchFamily="34" charset="-122"/>
              <a:ea typeface="微软雅黑" pitchFamily="34" charset="-122"/>
            </a:endParaRPr>
          </a:p>
          <a:p>
            <a:pPr marL="342900" indent="-342900">
              <a:buAutoNum type="arabicPeriod"/>
              <a:defRPr/>
            </a:pPr>
            <a:r>
              <a:rPr lang="zh-CN" altLang="en-US" sz="1600" dirty="0">
                <a:latin typeface="微软雅黑" pitchFamily="34" charset="-122"/>
                <a:ea typeface="微软雅黑" pitchFamily="34" charset="-122"/>
              </a:rPr>
              <a:t>图像读取：</a:t>
            </a:r>
            <a:endParaRPr lang="en-US" altLang="zh-CN" sz="1600" dirty="0">
              <a:latin typeface="微软雅黑" pitchFamily="34" charset="-122"/>
              <a:ea typeface="微软雅黑" pitchFamily="34" charset="-122"/>
            </a:endParaRP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a:t>
            </a: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cv2.imread(“lena.jpg”,cv2.IMREAD_COLOR) </a:t>
            </a:r>
            <a:r>
              <a:rPr lang="zh-CN" altLang="en-US" sz="1600" dirty="0">
                <a:solidFill>
                  <a:srgbClr val="FF0000"/>
                </a:solidFill>
                <a:latin typeface="微软雅黑" pitchFamily="34" charset="-122"/>
                <a:ea typeface="微软雅黑" pitchFamily="34" charset="-122"/>
              </a:rPr>
              <a:t>以彩色方式读入</a:t>
            </a:r>
            <a:endParaRPr lang="en-US" altLang="zh-CN" sz="1600" dirty="0">
              <a:solidFill>
                <a:srgbClr val="FF0000"/>
              </a:solidFill>
              <a:latin typeface="微软雅黑" pitchFamily="34" charset="-122"/>
              <a:ea typeface="微软雅黑" pitchFamily="34" charset="-122"/>
            </a:endParaRP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a:t>
            </a:r>
            <a:r>
              <a:rPr lang="en-US" altLang="zh-CN" sz="1600" dirty="0">
                <a:solidFill>
                  <a:srgbClr val="FF0000"/>
                </a:solidFill>
              </a:rPr>
              <a:t>cv2.IMREAD_GRAYSCALE</a:t>
            </a: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以灰度方式读入</a:t>
            </a:r>
            <a:endParaRPr lang="en-US" altLang="zh-CN" sz="1600" dirty="0">
              <a:solidFill>
                <a:srgbClr val="FF0000"/>
              </a:solidFill>
              <a:latin typeface="微软雅黑" pitchFamily="34" charset="-122"/>
              <a:ea typeface="微软雅黑" pitchFamily="34" charset="-122"/>
            </a:endParaRPr>
          </a:p>
          <a:p>
            <a:pPr marL="342900" indent="-342900">
              <a:defRPr/>
            </a:pPr>
            <a:endParaRPr lang="en-US" altLang="zh-CN" sz="1600" dirty="0">
              <a:latin typeface="微软雅黑" pitchFamily="34" charset="-122"/>
              <a:ea typeface="微软雅黑" pitchFamily="34" charset="-122"/>
            </a:endParaRPr>
          </a:p>
          <a:p>
            <a:pPr marL="342900" indent="-342900">
              <a:defRPr/>
            </a:pPr>
            <a:r>
              <a:rPr lang="en-US" altLang="zh-CN"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图像的显示：</a:t>
            </a:r>
            <a:endParaRPr lang="en-US" altLang="zh-CN" sz="1600" dirty="0">
              <a:latin typeface="微软雅黑" pitchFamily="34" charset="-122"/>
              <a:ea typeface="微软雅黑" pitchFamily="34" charset="-122"/>
            </a:endParaRPr>
          </a:p>
          <a:p>
            <a:pPr marL="2628900" lvl="5" indent="-342900">
              <a:defRPr/>
            </a:pP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创建窗口</a:t>
            </a:r>
          </a:p>
          <a:p>
            <a:pPr marL="2628900" lvl="5" indent="-342900">
              <a:defRPr/>
            </a:pPr>
            <a:r>
              <a:rPr lang="en-US" altLang="zh-CN" sz="1600" dirty="0">
                <a:solidFill>
                  <a:srgbClr val="FF0000"/>
                </a:solidFill>
                <a:latin typeface="微软雅黑" pitchFamily="34" charset="-122"/>
                <a:ea typeface="微软雅黑" pitchFamily="34" charset="-122"/>
              </a:rPr>
              <a:t>cv2.namedWindow("Image")</a:t>
            </a:r>
          </a:p>
          <a:p>
            <a:pPr marL="2628900" lvl="5" indent="-342900">
              <a:defRPr/>
            </a:pP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显示图像</a:t>
            </a:r>
          </a:p>
          <a:p>
            <a:pPr marL="2628900" lvl="5" indent="-342900">
              <a:defRPr/>
            </a:pPr>
            <a:r>
              <a:rPr lang="en-US" altLang="zh-CN" sz="1600" dirty="0">
                <a:solidFill>
                  <a:srgbClr val="FF0000"/>
                </a:solidFill>
                <a:latin typeface="微软雅黑" pitchFamily="34" charset="-122"/>
                <a:ea typeface="微软雅黑" pitchFamily="34" charset="-122"/>
              </a:rPr>
              <a:t>cv2.imshow("Image",</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a:t>
            </a:r>
          </a:p>
          <a:p>
            <a:pPr marL="2628900" lvl="5" indent="-342900">
              <a:defRPr/>
            </a:pPr>
            <a:r>
              <a:rPr lang="en-US" altLang="zh-CN" sz="1600" dirty="0">
                <a:solidFill>
                  <a:srgbClr val="FF0000"/>
                </a:solidFill>
                <a:latin typeface="微软雅黑" pitchFamily="34" charset="-122"/>
                <a:ea typeface="微软雅黑" pitchFamily="34" charset="-122"/>
              </a:rPr>
              <a:t>cv2.waitKey(0)</a:t>
            </a:r>
          </a:p>
          <a:p>
            <a:pPr marL="2628900" lvl="5" indent="-342900">
              <a:defRPr/>
            </a:pPr>
            <a:endParaRPr lang="en-US" altLang="zh-CN" sz="1600" dirty="0">
              <a:solidFill>
                <a:srgbClr val="FF0000"/>
              </a:solidFill>
              <a:latin typeface="微软雅黑" pitchFamily="34" charset="-122"/>
              <a:ea typeface="微软雅黑" pitchFamily="34" charset="-122"/>
            </a:endParaRPr>
          </a:p>
          <a:p>
            <a:pPr marL="0" lvl="5" indent="-342900">
              <a:defRPr/>
            </a:pPr>
            <a:r>
              <a:rPr lang="zh-CN" altLang="en-US" sz="1600" dirty="0">
                <a:latin typeface="微软雅黑" pitchFamily="34" charset="-122"/>
                <a:ea typeface="微软雅黑" pitchFamily="34" charset="-122"/>
              </a:rPr>
              <a:t>创建名为“</a:t>
            </a:r>
            <a:r>
              <a:rPr lang="en-US" altLang="zh-CN" sz="1600" dirty="0">
                <a:latin typeface="微软雅黑" pitchFamily="34" charset="-122"/>
                <a:ea typeface="微软雅黑" pitchFamily="34" charset="-122"/>
              </a:rPr>
              <a:t>Image</a:t>
            </a:r>
            <a:r>
              <a:rPr lang="zh-CN" altLang="en-US" sz="1600" dirty="0">
                <a:latin typeface="微软雅黑" pitchFamily="34" charset="-122"/>
                <a:ea typeface="微软雅黑" pitchFamily="34" charset="-122"/>
              </a:rPr>
              <a:t>”的窗口；在窗口“</a:t>
            </a:r>
            <a:r>
              <a:rPr lang="en-US" altLang="zh-CN" sz="1600" dirty="0">
                <a:latin typeface="微软雅黑" pitchFamily="34" charset="-122"/>
                <a:ea typeface="微软雅黑" pitchFamily="34" charset="-122"/>
              </a:rPr>
              <a:t>Show</a:t>
            </a:r>
            <a:r>
              <a:rPr lang="zh-CN" altLang="en-US" sz="1600" dirty="0">
                <a:latin typeface="微软雅黑" pitchFamily="34" charset="-122"/>
                <a:ea typeface="微软雅黑" pitchFamily="34" charset="-122"/>
              </a:rPr>
              <a:t>”中显示图像</a:t>
            </a:r>
            <a:r>
              <a:rPr lang="en-US" altLang="zh-CN" sz="1600" dirty="0">
                <a:latin typeface="微软雅黑" pitchFamily="34" charset="-122"/>
                <a:ea typeface="微软雅黑" pitchFamily="34" charset="-122"/>
              </a:rPr>
              <a:t>image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cv2.waitKey(0) </a:t>
            </a:r>
            <a:r>
              <a:rPr lang="zh-CN" altLang="en-US" sz="1600" dirty="0">
                <a:latin typeface="微软雅黑" pitchFamily="34" charset="-122"/>
                <a:ea typeface="微软雅黑" pitchFamily="34" charset="-122"/>
              </a:rPr>
              <a:t>保持窗口直到按任意键按下释放窗口。</a:t>
            </a:r>
            <a:endParaRPr lang="en-US" altLang="zh-CN" sz="16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27734124"/>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475</TotalTime>
  <Words>1077</Words>
  <Application>Microsoft Office PowerPoint</Application>
  <PresentationFormat>宽屏</PresentationFormat>
  <Paragraphs>153</Paragraphs>
  <Slides>13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1" baseType="lpstr">
      <vt:lpstr>黑体</vt:lpstr>
      <vt:lpstr>微软雅黑</vt:lpstr>
      <vt:lpstr>Arial</vt:lpstr>
      <vt:lpstr>Calibri</vt:lpstr>
      <vt:lpstr>Consolas</vt:lpstr>
      <vt:lpstr>Wingdings</vt:lpstr>
      <vt:lpstr>主题1</vt:lpstr>
      <vt:lpstr>公式</vt:lpstr>
      <vt:lpstr>1. OpenCV</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郭 星昊</cp:lastModifiedBy>
  <cp:revision>383</cp:revision>
  <dcterms:created xsi:type="dcterms:W3CDTF">2020-06-05T11:49:48Z</dcterms:created>
  <dcterms:modified xsi:type="dcterms:W3CDTF">2024-11-11T04:48:53Z</dcterms:modified>
</cp:coreProperties>
</file>