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Light"/>
      <p:regular r:id="rId24"/>
      <p:bold r:id="rId25"/>
      <p:italic r:id="rId26"/>
      <p:boldItalic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8" Type="http://schemas.openxmlformats.org/officeDocument/2006/relationships/font" Target="fonts/SourceSansPro-regular.fntdata"/><Relationship Id="rId27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8ea8975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18ea8975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8ea8975d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8ea8975d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8ea8975d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8ea8975d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8ea8975d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8ea8975d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8ea8975d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8ea8975d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8ea8975d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8ea8975d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97b0eac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97b0eac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8ea8975d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8ea8975d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8ea8975d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8ea8975d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8ea8975d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8ea8975d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SCREEN TIME IN A CRISIS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Unė Žemaitytė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Turing College </a:t>
            </a: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Data Analytics Course</a:t>
            </a:r>
            <a:endParaRPr sz="13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SCREEN TIME IN A CRISIS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Unė Žemaitytė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Data analytics</a:t>
            </a:r>
            <a:endParaRPr sz="13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90250" y="526350"/>
            <a:ext cx="7905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2"/>
                </a:solidFill>
              </a:rPr>
              <a:t>Does the number of increased notifications during the current situation increase screen time?</a:t>
            </a:r>
            <a:endParaRPr sz="33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 collection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250" y="1444400"/>
            <a:ext cx="1705450" cy="2807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650" y="2315216"/>
            <a:ext cx="3602450" cy="9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4197221" y="2680613"/>
            <a:ext cx="697500" cy="2670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66550" y="1444400"/>
            <a:ext cx="2077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Data was obtained from the Digital Wellbeing app on my Samsung Galaxy smartphone, which tracks the overall time spent using the smartphone, number of received notifications, </a:t>
            </a:r>
            <a:r>
              <a:rPr lang="en" sz="1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and time spent on any app individually on a given day.</a:t>
            </a:r>
            <a:endParaRPr sz="10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Cleaning the data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100" y="2523650"/>
            <a:ext cx="2683647" cy="9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988125" y="1558800"/>
            <a:ext cx="3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verall screen time = (‘hours’ * 60) + ‘minutes’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250" y="2523654"/>
            <a:ext cx="3602450" cy="9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4682646" y="2889025"/>
            <a:ext cx="697500" cy="2670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678250" y="3634725"/>
            <a:ext cx="459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ate </a:t>
            </a:r>
            <a:r>
              <a:rPr lang="en" sz="12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– day the data was recorded</a:t>
            </a:r>
            <a:endParaRPr sz="12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ours and minutes</a:t>
            </a:r>
            <a:r>
              <a:rPr lang="en" sz="12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– time spent looking at a smartphone screen</a:t>
            </a:r>
            <a:endParaRPr sz="12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_of_notifs</a:t>
            </a:r>
            <a:r>
              <a:rPr lang="en" sz="12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– number of notifications received</a:t>
            </a:r>
            <a:endParaRPr sz="12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Results: number of notifications and screen time by date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9" name="Google Shape;89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150" y="1468325"/>
            <a:ext cx="5445690" cy="33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Results: number of notifications and screen time by date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5" name="Google Shape;95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150" y="1468325"/>
            <a:ext cx="5445690" cy="3370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8"/>
          <p:cNvCxnSpPr/>
          <p:nvPr/>
        </p:nvCxnSpPr>
        <p:spPr>
          <a:xfrm rot="10800000">
            <a:off x="4936125" y="2533263"/>
            <a:ext cx="0" cy="1778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8"/>
          <p:cNvSpPr txBox="1"/>
          <p:nvPr/>
        </p:nvSpPr>
        <p:spPr>
          <a:xfrm>
            <a:off x="3499625" y="2331700"/>
            <a:ext cx="1502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 of Russian invasion in Ukraine</a:t>
            </a:r>
            <a:endParaRPr sz="700">
              <a:solidFill>
                <a:schemeClr val="accent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Results: the relationship between number of notifications and screen time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3" name="Google Shape;103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561" y="1582825"/>
            <a:ext cx="5076439" cy="314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90250" y="526350"/>
            <a:ext cx="53922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CONCLUSIONS</a:t>
            </a:r>
            <a:endParaRPr sz="24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➔"/>
            </a:pPr>
            <a:r>
              <a:rPr lang="en" sz="2400">
                <a:solidFill>
                  <a:schemeClr val="accent2"/>
                </a:solidFill>
              </a:rPr>
              <a:t>The overall screen time and number of notifications increased since the invasion began</a:t>
            </a:r>
            <a:endParaRPr sz="24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➔"/>
            </a:pPr>
            <a:r>
              <a:rPr lang="en" sz="2400">
                <a:solidFill>
                  <a:schemeClr val="accent2"/>
                </a:solidFill>
              </a:rPr>
              <a:t>There is a relationship between the number of notifications received and time spent looking at a screen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90250" y="526350"/>
            <a:ext cx="53922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CONCLUSIONS</a:t>
            </a:r>
            <a:endParaRPr sz="24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➔"/>
            </a:pPr>
            <a:r>
              <a:rPr lang="en" sz="2400">
                <a:solidFill>
                  <a:schemeClr val="accent2"/>
                </a:solidFill>
              </a:rPr>
              <a:t>The overall screen time and number of notifications increased since the invasion began</a:t>
            </a:r>
            <a:endParaRPr sz="24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➔"/>
            </a:pPr>
            <a:r>
              <a:rPr lang="en" sz="2400">
                <a:solidFill>
                  <a:schemeClr val="accent2"/>
                </a:solidFill>
              </a:rPr>
              <a:t>There is a relationship between the number of notifications received and time spent looking at a screen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5882450" y="526350"/>
            <a:ext cx="28887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accent2"/>
                </a:solidFill>
              </a:rPr>
              <a:t>WHAT CAN BE DONE?</a:t>
            </a:r>
            <a:endParaRPr sz="215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2"/>
              </a:solidFill>
            </a:endParaRPr>
          </a:p>
          <a:p>
            <a:pPr indent="-309739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78"/>
              <a:buChar char="-"/>
            </a:pPr>
            <a:r>
              <a:rPr lang="en" sz="1277">
                <a:solidFill>
                  <a:srgbClr val="434343"/>
                </a:solidFill>
              </a:rPr>
              <a:t>Turn off smartphone notifica</a:t>
            </a:r>
            <a:r>
              <a:rPr lang="en" sz="1277">
                <a:solidFill>
                  <a:srgbClr val="434343"/>
                </a:solidFill>
              </a:rPr>
              <a:t>tions to prevent inform</a:t>
            </a:r>
            <a:r>
              <a:rPr lang="en" sz="1277">
                <a:solidFill>
                  <a:srgbClr val="434343"/>
                </a:solidFill>
              </a:rPr>
              <a:t>ation overload </a:t>
            </a:r>
            <a:endParaRPr sz="1277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7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7">
              <a:solidFill>
                <a:srgbClr val="434343"/>
              </a:solidFill>
            </a:endParaRPr>
          </a:p>
          <a:p>
            <a:pPr indent="-309739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78"/>
              <a:buChar char="-"/>
            </a:pPr>
            <a:r>
              <a:rPr lang="en" sz="1277">
                <a:solidFill>
                  <a:srgbClr val="434343"/>
                </a:solidFill>
              </a:rPr>
              <a:t>Set a daily screen time limit</a:t>
            </a:r>
            <a:endParaRPr sz="127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