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0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9234D-C06A-4C0A-9976-CED8DE4D3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DB6436-9C95-4D59-A41E-51309F8A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166FD-7CE9-4B6E-954A-63A2C40D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CA462-0F89-429C-857E-5CAD08F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6F5D8-CE5B-4931-ACD0-42F6EC0F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4B895-0CAF-4A16-9CB8-7453B54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A55CCC-348F-48D8-8267-4BD79B060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494CB-D396-45EB-B277-31C7F2E3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3E9781-8976-45DB-B4B2-9D3BF7CA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67D3A3-4BA3-4173-9488-CBC76C70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2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989298-BF49-4C7F-B489-2B5030E53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9B51A4-8343-431C-B367-ECA4FC3F9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9D33C-9D1D-4A09-AFF9-3E3BC82E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CDAF6-A693-4F9F-A04D-48C20B0D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DF112-9B61-4AA7-B9C2-33583D20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26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15CF3-5B65-4097-8AB8-3A15E5FE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B3BC1-CE9A-4A06-8968-A8AF215F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750CFA-4DFE-4B34-A4E7-DCAC4938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C902C-3401-4D67-B982-47A8BE05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397E0-B290-4269-AAF3-95C1C855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09DA6-990B-49A8-A16E-386563A6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EB933F-B8C7-4ABE-9135-9D685580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334C9-0123-4547-BB66-FD6A1B03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D6596-51EF-41FA-AF01-2724A3E5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36A63-F424-490C-98EB-DC7F1E10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87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405D1-8E9A-4108-838B-F26D0BD3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4BC82-82A0-499D-93EB-9ABC6AEB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D05E51-4543-4999-9CCF-92D0F38FE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B35BE7-9581-4E99-8765-147DAF7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04B5E-631B-4E9B-AAD1-F7535C3F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AEADA4-3C75-4575-A1FE-2E2FCBEE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9F504-09D2-4144-BA1C-BC0EA93A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36B873-4D41-45CC-A207-5805092D5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F69C03-F2C1-4CF3-B120-F055C7C9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2C9F05-EF74-42AC-9A55-7F0982F92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C8B116-8FA6-45B2-904F-381CEF3B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AD9195-2F8C-4FE6-BA41-2E12D759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5E54BD-EAFC-41E6-8B1A-14C145F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EBE733-0C15-4D01-BC24-71888F36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69A5-CD19-42BE-AAFB-B03A0DC5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5BE050-9577-48FD-87DC-03666CB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E9747E-11F5-4CEE-999D-AEDE6969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1565C-B593-485A-AABC-390108E7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59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4CC863-6705-4E98-B184-662AD79A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79E348-54E2-496E-BAF6-73327B94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E7F0D-BAB4-4DB4-BFF2-FAD799E0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49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F5729-07E1-49BE-A18D-71188244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3908F-3C58-4535-8303-8A292C78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603144-B008-4B09-8847-0EF4AC00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477FAB-4141-45F3-9521-9578EBB6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FE328E-C72B-4B5B-AE11-17EEDD14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C429D5-1F46-438E-A1AF-42D02B6A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94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72107-5555-4224-B317-07397ADD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FFCAFA-0302-45AD-A5A3-7FD475942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5FC9A8-C1E6-4AB1-957C-302B7EFC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A9F0A7-8B9F-4286-8067-DDEA1D62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F85537-63FD-4CAC-8CA4-3F565F1E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A33026-E9E0-42B2-8A75-46E8DDC5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09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A6482B-0677-4B58-8226-EC4D606C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0D1F3-A830-44F4-9524-5591D145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03766-0116-4BC8-B895-4E331D831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2BCD-CAC3-487B-AC28-6763097C6F7D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BEBA3-E1B8-45BB-B492-7B2C8799B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5FB94-E0A9-46B5-8347-900CA4B66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E81F-B3C4-4D35-B497-DCA62C6E5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1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380717-19C8-4656-87C5-F3526BF1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3" y="2597751"/>
            <a:ext cx="1269353" cy="9165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1111DC-7C55-45FA-B23D-08EF6FB9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945" y="2006738"/>
            <a:ext cx="1272744" cy="91651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1A548E-37CA-4113-B4A9-6BCC6531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36" y="3328447"/>
            <a:ext cx="1269353" cy="91651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D0E8D09-2500-45B3-9863-F6C73B9A662E}"/>
              </a:ext>
            </a:extLst>
          </p:cNvPr>
          <p:cNvSpPr/>
          <p:nvPr/>
        </p:nvSpPr>
        <p:spPr>
          <a:xfrm>
            <a:off x="9068558" y="2883056"/>
            <a:ext cx="364086" cy="1063696"/>
          </a:xfrm>
          <a:prstGeom prst="rect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2B016E-DD3B-4271-B829-F6FA2DEB8065}"/>
              </a:ext>
            </a:extLst>
          </p:cNvPr>
          <p:cNvSpPr/>
          <p:nvPr/>
        </p:nvSpPr>
        <p:spPr>
          <a:xfrm>
            <a:off x="8694484" y="2540568"/>
            <a:ext cx="558786" cy="1317569"/>
          </a:xfrm>
          <a:prstGeom prst="rect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EAB217-2DCD-4CC3-8A3D-919EA1E5D379}"/>
              </a:ext>
            </a:extLst>
          </p:cNvPr>
          <p:cNvSpPr/>
          <p:nvPr/>
        </p:nvSpPr>
        <p:spPr>
          <a:xfrm>
            <a:off x="8268178" y="2294819"/>
            <a:ext cx="798024" cy="1522374"/>
          </a:xfrm>
          <a:prstGeom prst="rect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514349-EF28-43DB-B24C-434750A10EE9}"/>
              </a:ext>
            </a:extLst>
          </p:cNvPr>
          <p:cNvSpPr txBox="1"/>
          <p:nvPr/>
        </p:nvSpPr>
        <p:spPr>
          <a:xfrm>
            <a:off x="2282941" y="940402"/>
            <a:ext cx="126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Rotate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4E82BA-83D1-48E5-B8EE-6EAB6DFDBDE0}"/>
              </a:ext>
            </a:extLst>
          </p:cNvPr>
          <p:cNvSpPr txBox="1"/>
          <p:nvPr/>
        </p:nvSpPr>
        <p:spPr>
          <a:xfrm>
            <a:off x="469273" y="940402"/>
            <a:ext cx="126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3D Model</a:t>
            </a:r>
          </a:p>
        </p:txBody>
      </p:sp>
      <p:pic>
        <p:nvPicPr>
          <p:cNvPr id="13" name="Grafik 12" descr="Ein Bild, das Unschärfe enthält.&#10;&#10;Mit sehr hoher Zuverlässigkeit generierte Beschreibung">
            <a:extLst>
              <a:ext uri="{FF2B5EF4-FFF2-40B4-BE49-F238E27FC236}">
                <a16:creationId xmlns:a16="http://schemas.microsoft.com/office/drawing/2014/main" id="{F9981659-96DE-44B9-82E6-AF555938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71" y="2597751"/>
            <a:ext cx="1518129" cy="101016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6724BE0-2124-40F6-A941-F7B10F0CF0EC}"/>
              </a:ext>
            </a:extLst>
          </p:cNvPr>
          <p:cNvSpPr txBox="1"/>
          <p:nvPr/>
        </p:nvSpPr>
        <p:spPr>
          <a:xfrm>
            <a:off x="3869947" y="945708"/>
            <a:ext cx="20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Add Background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B79628C-DD82-4808-A421-2EF7B6AB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40" y="2519414"/>
            <a:ext cx="1272374" cy="107318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21DA232-5AD6-439D-A79B-4EC9A61C6478}"/>
              </a:ext>
            </a:extLst>
          </p:cNvPr>
          <p:cNvSpPr txBox="1"/>
          <p:nvPr/>
        </p:nvSpPr>
        <p:spPr>
          <a:xfrm>
            <a:off x="5903139" y="940402"/>
            <a:ext cx="20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Combine All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4D9AC8B5-7A2D-4D11-BB3F-72ED034AA80F}"/>
              </a:ext>
            </a:extLst>
          </p:cNvPr>
          <p:cNvSpPr/>
          <p:nvPr/>
        </p:nvSpPr>
        <p:spPr>
          <a:xfrm>
            <a:off x="7754119" y="2923249"/>
            <a:ext cx="385137" cy="2749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17CAD25-6324-4CEC-A53F-AD2C131B1CDE}"/>
              </a:ext>
            </a:extLst>
          </p:cNvPr>
          <p:cNvSpPr/>
          <p:nvPr/>
        </p:nvSpPr>
        <p:spPr>
          <a:xfrm>
            <a:off x="5811504" y="2923249"/>
            <a:ext cx="385137" cy="2749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99050FFE-9583-4200-85F3-ED4489369E00}"/>
              </a:ext>
            </a:extLst>
          </p:cNvPr>
          <p:cNvSpPr/>
          <p:nvPr/>
        </p:nvSpPr>
        <p:spPr>
          <a:xfrm>
            <a:off x="3684432" y="2956728"/>
            <a:ext cx="385137" cy="2749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FE31FF3-FF6F-4CA8-B2D3-837C6102A07F}"/>
              </a:ext>
            </a:extLst>
          </p:cNvPr>
          <p:cNvSpPr/>
          <p:nvPr/>
        </p:nvSpPr>
        <p:spPr>
          <a:xfrm>
            <a:off x="1842225" y="2989312"/>
            <a:ext cx="385137" cy="2749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B0C99E-C50D-4C3B-956D-7051A2705A0B}"/>
              </a:ext>
            </a:extLst>
          </p:cNvPr>
          <p:cNvSpPr txBox="1"/>
          <p:nvPr/>
        </p:nvSpPr>
        <p:spPr>
          <a:xfrm>
            <a:off x="7754119" y="934064"/>
            <a:ext cx="20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Train Model</a:t>
            </a:r>
          </a:p>
        </p:txBody>
      </p:sp>
    </p:spTree>
    <p:extLst>
      <p:ext uri="{BB962C8B-B14F-4D97-AF65-F5344CB8AC3E}">
        <p14:creationId xmlns:p14="http://schemas.microsoft.com/office/powerpoint/2010/main" val="320483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Ulrich Neidel</dc:creator>
  <cp:lastModifiedBy>Ulrich Neidel</cp:lastModifiedBy>
  <cp:revision>3</cp:revision>
  <dcterms:created xsi:type="dcterms:W3CDTF">2018-10-19T10:48:58Z</dcterms:created>
  <dcterms:modified xsi:type="dcterms:W3CDTF">2018-10-19T12:31:40Z</dcterms:modified>
</cp:coreProperties>
</file>