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57" r:id="rId6"/>
    <p:sldId id="268" r:id="rId7"/>
    <p:sldId id="269" r:id="rId8"/>
    <p:sldId id="270" r:id="rId9"/>
    <p:sldId id="271" r:id="rId10"/>
    <p:sldId id="272" r:id="rId11"/>
    <p:sldId id="275" r:id="rId12"/>
    <p:sldId id="273" r:id="rId13"/>
    <p:sldId id="274" r:id="rId14"/>
    <p:sldId id="264" r:id="rId15"/>
    <p:sldId id="261" r:id="rId16"/>
    <p:sldId id="258" r:id="rId17"/>
    <p:sldId id="26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9A04-732B-47FC-8167-63F5850EEB8A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BD32-0D28-4FE1-B2B9-FA7EFB185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99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9A04-732B-47FC-8167-63F5850EEB8A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BD32-0D28-4FE1-B2B9-FA7EFB185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9A04-732B-47FC-8167-63F5850EEB8A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BD32-0D28-4FE1-B2B9-FA7EFB185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1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9A04-732B-47FC-8167-63F5850EEB8A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BD32-0D28-4FE1-B2B9-FA7EFB185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96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9A04-732B-47FC-8167-63F5850EEB8A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BD32-0D28-4FE1-B2B9-FA7EFB185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79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9A04-732B-47FC-8167-63F5850EEB8A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BD32-0D28-4FE1-B2B9-FA7EFB185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35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9A04-732B-47FC-8167-63F5850EEB8A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BD32-0D28-4FE1-B2B9-FA7EFB185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81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9A04-732B-47FC-8167-63F5850EEB8A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BD32-0D28-4FE1-B2B9-FA7EFB185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9A04-732B-47FC-8167-63F5850EEB8A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BD32-0D28-4FE1-B2B9-FA7EFB185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9A04-732B-47FC-8167-63F5850EEB8A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BD32-0D28-4FE1-B2B9-FA7EFB185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87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9A04-732B-47FC-8167-63F5850EEB8A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BD32-0D28-4FE1-B2B9-FA7EFB185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3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19A04-732B-47FC-8167-63F5850EEB8A}" type="datetimeFigureOut">
              <a:rPr lang="de-DE" smtClean="0"/>
              <a:t>14.09.2016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BD32-0D28-4FE1-B2B9-FA7EFB1853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77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BOT Framework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15min Intro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413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Luis - </a:t>
            </a:r>
            <a:r>
              <a:rPr lang="de-DE" sz="4000" dirty="0"/>
              <a:t>Language Understanding Intelligent 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021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offers a fast and effective way of adding language understanding to applications. </a:t>
            </a:r>
          </a:p>
          <a:p>
            <a:pPr marL="0" indent="0">
              <a:buNone/>
            </a:pPr>
            <a:r>
              <a:rPr lang="en-US" dirty="0"/>
              <a:t>Already pre-existing Models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008923" y="3727938"/>
            <a:ext cx="476738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Create an </a:t>
            </a:r>
            <a:r>
              <a:rPr lang="de-DE" dirty="0" err="1"/>
              <a:t>Azure</a:t>
            </a:r>
            <a:r>
              <a:rPr lang="de-DE" dirty="0"/>
              <a:t> Engagement </a:t>
            </a:r>
            <a:r>
              <a:rPr lang="de-DE" dirty="0" err="1"/>
              <a:t>for</a:t>
            </a:r>
            <a:r>
              <a:rPr lang="de-DE" dirty="0"/>
              <a:t> Partner </a:t>
            </a:r>
            <a:r>
              <a:rPr lang="de-DE" dirty="0" err="1"/>
              <a:t>MisterX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970215" y="3587263"/>
            <a:ext cx="672123" cy="1414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889262" y="3563816"/>
            <a:ext cx="801076" cy="143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876431" y="4564185"/>
            <a:ext cx="114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Entity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828693" y="4571395"/>
            <a:ext cx="114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Entity 2</a:t>
            </a:r>
          </a:p>
        </p:txBody>
      </p:sp>
      <p:sp>
        <p:nvSpPr>
          <p:cNvPr id="9" name="Pfeil nach unten 8"/>
          <p:cNvSpPr/>
          <p:nvPr/>
        </p:nvSpPr>
        <p:spPr>
          <a:xfrm rot="16200000">
            <a:off x="8127499" y="3697680"/>
            <a:ext cx="290173" cy="429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8823569" y="3665415"/>
            <a:ext cx="235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Intent</a:t>
            </a:r>
            <a:r>
              <a:rPr lang="de-DE" dirty="0"/>
              <a:t>: CREATEENGAGEMENT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008923" y="5423575"/>
            <a:ext cx="49686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 an </a:t>
            </a:r>
            <a:r>
              <a:rPr lang="de-DE" dirty="0" err="1"/>
              <a:t>Azure</a:t>
            </a:r>
            <a:r>
              <a:rPr lang="de-DE" dirty="0"/>
              <a:t> Engagement </a:t>
            </a:r>
            <a:r>
              <a:rPr lang="de-DE" dirty="0" err="1"/>
              <a:t>for</a:t>
            </a:r>
            <a:r>
              <a:rPr lang="de-DE" dirty="0"/>
              <a:t> Partner </a:t>
            </a:r>
            <a:r>
              <a:rPr lang="de-DE" dirty="0" err="1"/>
              <a:t>MisterX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008923" y="5890490"/>
            <a:ext cx="49686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an </a:t>
            </a:r>
            <a:r>
              <a:rPr lang="de-DE" dirty="0" err="1"/>
              <a:t>Azure</a:t>
            </a:r>
            <a:r>
              <a:rPr lang="de-DE" dirty="0"/>
              <a:t> TE  </a:t>
            </a:r>
            <a:r>
              <a:rPr lang="de-DE" dirty="0" err="1"/>
              <a:t>for</a:t>
            </a:r>
            <a:r>
              <a:rPr lang="de-DE" dirty="0"/>
              <a:t> Partner </a:t>
            </a:r>
            <a:r>
              <a:rPr lang="de-DE" dirty="0" err="1"/>
              <a:t>MisterX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008922" y="6357405"/>
            <a:ext cx="496863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42587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Luis Dialog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541" y="3276555"/>
            <a:ext cx="10515600" cy="30607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9" y="1924493"/>
            <a:ext cx="49244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6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7200" dirty="0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369883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92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Office Graph</a:t>
            </a:r>
          </a:p>
        </p:txBody>
      </p:sp>
      <p:pic>
        <p:nvPicPr>
          <p:cNvPr id="1026" name="Picture 2" descr="The search aspect of Office Graph and Delve, the main experience it power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830" y="2066937"/>
            <a:ext cx="4240339" cy="386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2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3"/>
          <p:cNvSpPr/>
          <p:nvPr/>
        </p:nvSpPr>
        <p:spPr>
          <a:xfrm>
            <a:off x="391885" y="220435"/>
            <a:ext cx="1877786" cy="111850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Hi, I need a TE for an Azure Engagement next week</a:t>
            </a:r>
          </a:p>
        </p:txBody>
      </p:sp>
      <p:sp>
        <p:nvSpPr>
          <p:cNvPr id="5" name="Speech Bubble: Rectangle 4"/>
          <p:cNvSpPr/>
          <p:nvPr/>
        </p:nvSpPr>
        <p:spPr>
          <a:xfrm>
            <a:off x="1281793" y="1613806"/>
            <a:ext cx="2865664" cy="209278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/>
              <a:t>Sure what specfic Technology do you Require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6914" y="2424793"/>
            <a:ext cx="628650" cy="33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ML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9671" y="2424793"/>
            <a:ext cx="628650" cy="33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IaaS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2428" y="2412547"/>
            <a:ext cx="628650" cy="33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SF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6914" y="2898321"/>
            <a:ext cx="628650" cy="33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91885" y="2453368"/>
            <a:ext cx="1138918" cy="277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Click</a:t>
            </a:r>
          </a:p>
        </p:txBody>
      </p:sp>
      <p:sp>
        <p:nvSpPr>
          <p:cNvPr id="11" name="Speech Bubble: Rectangle 10"/>
          <p:cNvSpPr/>
          <p:nvPr/>
        </p:nvSpPr>
        <p:spPr>
          <a:xfrm>
            <a:off x="391885" y="3881436"/>
            <a:ext cx="889908" cy="40481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ML</a:t>
            </a:r>
          </a:p>
        </p:txBody>
      </p:sp>
      <p:sp>
        <p:nvSpPr>
          <p:cNvPr id="12" name="Speech Bubble: Rectangle 11"/>
          <p:cNvSpPr/>
          <p:nvPr/>
        </p:nvSpPr>
        <p:spPr>
          <a:xfrm>
            <a:off x="1330778" y="4197802"/>
            <a:ext cx="2759529" cy="108449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Great! Oliver A. can do this Engagement after the 10th Sep. Should I assign him?</a:t>
            </a:r>
          </a:p>
        </p:txBody>
      </p:sp>
      <p:sp>
        <p:nvSpPr>
          <p:cNvPr id="13" name="Speech Bubble: Rectangle 12"/>
          <p:cNvSpPr/>
          <p:nvPr/>
        </p:nvSpPr>
        <p:spPr>
          <a:xfrm>
            <a:off x="391885" y="5436732"/>
            <a:ext cx="889908" cy="40481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Yes</a:t>
            </a:r>
          </a:p>
        </p:txBody>
      </p:sp>
      <p:sp>
        <p:nvSpPr>
          <p:cNvPr id="14" name="Speech Bubble: Rectangle 13"/>
          <p:cNvSpPr/>
          <p:nvPr/>
        </p:nvSpPr>
        <p:spPr>
          <a:xfrm>
            <a:off x="1330777" y="5686766"/>
            <a:ext cx="2759529" cy="108449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You and Oliver will receive confirmation Emails shortly</a:t>
            </a:r>
          </a:p>
        </p:txBody>
      </p:sp>
      <p:sp>
        <p:nvSpPr>
          <p:cNvPr id="18" name="Arrow: Right 17"/>
          <p:cNvSpPr/>
          <p:nvPr/>
        </p:nvSpPr>
        <p:spPr>
          <a:xfrm>
            <a:off x="2522764" y="636814"/>
            <a:ext cx="1869622" cy="440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18"/>
          <p:cNvSpPr/>
          <p:nvPr/>
        </p:nvSpPr>
        <p:spPr>
          <a:xfrm>
            <a:off x="4523013" y="220435"/>
            <a:ext cx="2873829" cy="1289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LUIS will help identify the need „TE = Technical Evangelist“ and the Type „Azure“. The Bot will then use the follow up Question specified for this combination.</a:t>
            </a:r>
          </a:p>
        </p:txBody>
      </p:sp>
      <p:sp>
        <p:nvSpPr>
          <p:cNvPr id="20" name="Arrow: Right 19"/>
          <p:cNvSpPr/>
          <p:nvPr/>
        </p:nvSpPr>
        <p:spPr>
          <a:xfrm rot="8304764">
            <a:off x="4037603" y="1750197"/>
            <a:ext cx="1106260" cy="443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row: Right 20"/>
          <p:cNvSpPr/>
          <p:nvPr/>
        </p:nvSpPr>
        <p:spPr>
          <a:xfrm>
            <a:off x="1330777" y="3916560"/>
            <a:ext cx="4588329" cy="334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5919106" y="3485809"/>
            <a:ext cx="2939143" cy="1196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Checkup into availability DB (TEs can update their forcast there, e.g. Week25: Full, Week26: 1 Add New, …) and the technology sheet saying who can do what.</a:t>
            </a:r>
          </a:p>
        </p:txBody>
      </p:sp>
      <p:sp>
        <p:nvSpPr>
          <p:cNvPr id="23" name="Arrow: Right 22"/>
          <p:cNvSpPr/>
          <p:nvPr/>
        </p:nvSpPr>
        <p:spPr>
          <a:xfrm rot="10226948">
            <a:off x="4237444" y="4590665"/>
            <a:ext cx="1442614" cy="443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561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States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26" y="1210339"/>
            <a:ext cx="87153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0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8290079" y="1284277"/>
            <a:ext cx="2449585" cy="1566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AzureWebsite</a:t>
            </a:r>
            <a:r>
              <a:rPr lang="de-DE" dirty="0"/>
              <a:t> </a:t>
            </a:r>
          </a:p>
          <a:p>
            <a:pPr algn="ctr"/>
            <a:r>
              <a:rPr lang="de-DE" dirty="0" err="1"/>
              <a:t>DXBot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5412656" y="1467649"/>
            <a:ext cx="1711354" cy="1199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Bot Connector Framework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703754" y="3142399"/>
            <a:ext cx="1429974" cy="570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DXChat</a:t>
            </a:r>
            <a:endParaRPr lang="de-DE" dirty="0"/>
          </a:p>
          <a:p>
            <a:pPr algn="ctr"/>
            <a:r>
              <a:rPr lang="de-DE" dirty="0" err="1"/>
              <a:t>Appid</a:t>
            </a:r>
            <a:r>
              <a:rPr lang="de-DE" dirty="0"/>
              <a:t>: 1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108168" y="4869123"/>
            <a:ext cx="2608976" cy="116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Azure</a:t>
            </a:r>
            <a:r>
              <a:rPr lang="de-DE" dirty="0"/>
              <a:t> AD</a:t>
            </a:r>
          </a:p>
        </p:txBody>
      </p:sp>
      <p:cxnSp>
        <p:nvCxnSpPr>
          <p:cNvPr id="10" name="Gerade Verbindung mit Pfeil 9"/>
          <p:cNvCxnSpPr>
            <a:stCxn id="7" idx="2"/>
            <a:endCxn id="8" idx="1"/>
          </p:cNvCxnSpPr>
          <p:nvPr/>
        </p:nvCxnSpPr>
        <p:spPr>
          <a:xfrm>
            <a:off x="2418741" y="3713106"/>
            <a:ext cx="1689427" cy="1740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r Verbinder 11"/>
          <p:cNvCxnSpPr>
            <a:stCxn id="7" idx="3"/>
            <a:endCxn id="5" idx="1"/>
          </p:cNvCxnSpPr>
          <p:nvPr/>
        </p:nvCxnSpPr>
        <p:spPr>
          <a:xfrm flipV="1">
            <a:off x="3133728" y="2067462"/>
            <a:ext cx="2278928" cy="1360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r Verbinder 13"/>
          <p:cNvCxnSpPr>
            <a:endCxn id="4" idx="1"/>
          </p:cNvCxnSpPr>
          <p:nvPr/>
        </p:nvCxnSpPr>
        <p:spPr>
          <a:xfrm>
            <a:off x="7124010" y="2067462"/>
            <a:ext cx="1166069" cy="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8162495" y="4799506"/>
            <a:ext cx="2704751" cy="130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Graph</a:t>
            </a:r>
          </a:p>
        </p:txBody>
      </p:sp>
      <p:cxnSp>
        <p:nvCxnSpPr>
          <p:cNvPr id="18" name="Gewinkelter Verbinder 17"/>
          <p:cNvCxnSpPr>
            <a:stCxn id="4" idx="2"/>
            <a:endCxn id="16" idx="0"/>
          </p:cNvCxnSpPr>
          <p:nvPr/>
        </p:nvCxnSpPr>
        <p:spPr>
          <a:xfrm rot="5400000">
            <a:off x="8540526" y="3825160"/>
            <a:ext cx="19486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r Verbinder 24"/>
          <p:cNvCxnSpPr>
            <a:stCxn id="8" idx="3"/>
            <a:endCxn id="16" idx="1"/>
          </p:cNvCxnSpPr>
          <p:nvPr/>
        </p:nvCxnSpPr>
        <p:spPr>
          <a:xfrm flipV="1">
            <a:off x="6717144" y="5453847"/>
            <a:ext cx="144535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gerundetes Rechteck 29"/>
          <p:cNvSpPr/>
          <p:nvPr/>
        </p:nvSpPr>
        <p:spPr>
          <a:xfrm>
            <a:off x="122825" y="3049091"/>
            <a:ext cx="861914" cy="757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24994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BOT USE Cases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News bot – Sends personalized breaking news or specific stories from a specific website, every day, in a private messenger message.</a:t>
            </a:r>
          </a:p>
          <a:p>
            <a:r>
              <a:rPr lang="en-US" dirty="0"/>
              <a:t>Movie reservation bot – Gives access to all information about movies, show times, theater locations fast.</a:t>
            </a:r>
          </a:p>
          <a:p>
            <a:r>
              <a:rPr lang="en-US" dirty="0"/>
              <a:t>Support Bots – Large Telecom Company introduces Cell/DSL Support Bot</a:t>
            </a:r>
          </a:p>
          <a:p>
            <a:r>
              <a:rPr lang="en-US" dirty="0"/>
              <a:t>…..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44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Bot Framework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Bot Framework </a:t>
            </a:r>
            <a:r>
              <a:rPr lang="de-DE" dirty="0" err="1"/>
              <a:t>is</a:t>
            </a:r>
            <a:r>
              <a:rPr lang="de-DE" dirty="0"/>
              <a:t> a Microsoft </a:t>
            </a:r>
            <a:r>
              <a:rPr lang="de-DE" dirty="0" err="1"/>
              <a:t>operated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and a SDK</a:t>
            </a:r>
          </a:p>
          <a:p>
            <a:endParaRPr lang="de-DE" dirty="0"/>
          </a:p>
          <a:p>
            <a:r>
              <a:rPr lang="de-DE" dirty="0"/>
              <a:t>Bot Framework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Services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complete</a:t>
            </a:r>
            <a:r>
              <a:rPr lang="de-DE" dirty="0"/>
              <a:t> bot</a:t>
            </a:r>
          </a:p>
          <a:p>
            <a:pPr lvl="1"/>
            <a:r>
              <a:rPr lang="de-DE" dirty="0"/>
              <a:t>LUIS </a:t>
            </a:r>
          </a:p>
          <a:p>
            <a:pPr lvl="1"/>
            <a:r>
              <a:rPr lang="de-DE" dirty="0"/>
              <a:t>Speech API</a:t>
            </a:r>
          </a:p>
          <a:p>
            <a:pPr lvl="1"/>
            <a:r>
              <a:rPr lang="de-DE" dirty="0" err="1"/>
              <a:t>Azure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etc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80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Bot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Rectangle 4"/>
          <p:cNvSpPr/>
          <p:nvPr/>
        </p:nvSpPr>
        <p:spPr bwMode="auto">
          <a:xfrm>
            <a:off x="1926521" y="3226373"/>
            <a:ext cx="2052045" cy="2419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solidFill>
                  <a:sysClr val="windowText" lastClr="000000"/>
                </a:solidFill>
                <a:latin typeface="Segoe UI"/>
                <a:ea typeface="Segoe UI" pitchFamily="34" charset="0"/>
                <a:cs typeface="Segoe UI" pitchFamily="34" charset="0"/>
              </a:rPr>
              <a:t>Logic</a:t>
            </a:r>
          </a:p>
        </p:txBody>
      </p:sp>
      <p:grpSp>
        <p:nvGrpSpPr>
          <p:cNvPr id="5" name="Group 7"/>
          <p:cNvGrpSpPr/>
          <p:nvPr/>
        </p:nvGrpSpPr>
        <p:grpSpPr>
          <a:xfrm>
            <a:off x="5943601" y="2961571"/>
            <a:ext cx="3583627" cy="1474627"/>
            <a:chOff x="-1246396" y="4973053"/>
            <a:chExt cx="3513680" cy="1423895"/>
          </a:xfrm>
        </p:grpSpPr>
        <p:cxnSp>
          <p:nvCxnSpPr>
            <p:cNvPr id="11" name="Elbow Connector 6"/>
            <p:cNvCxnSpPr>
              <a:stCxn id="7" idx="3"/>
              <a:endCxn id="12" idx="1"/>
            </p:cNvCxnSpPr>
            <p:nvPr/>
          </p:nvCxnSpPr>
          <p:spPr>
            <a:xfrm flipV="1">
              <a:off x="-1246396" y="5451642"/>
              <a:ext cx="1754395" cy="9453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8"/>
            <p:cNvSpPr/>
            <p:nvPr/>
          </p:nvSpPr>
          <p:spPr bwMode="auto">
            <a:xfrm>
              <a:off x="507999" y="4973053"/>
              <a:ext cx="1759285" cy="9571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48" dirty="0">
                  <a:solidFill>
                    <a:srgbClr val="505050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Web service</a:t>
              </a:r>
            </a:p>
          </p:txBody>
        </p:sp>
      </p:grpSp>
      <p:sp>
        <p:nvSpPr>
          <p:cNvPr id="6" name="Rectangle 9"/>
          <p:cNvSpPr/>
          <p:nvPr/>
        </p:nvSpPr>
        <p:spPr bwMode="auto">
          <a:xfrm>
            <a:off x="1719288" y="2628940"/>
            <a:ext cx="4446864" cy="3266838"/>
          </a:xfrm>
          <a:prstGeom prst="rect">
            <a:avLst/>
          </a:prstGeom>
          <a:noFill/>
          <a:ln w="57150">
            <a:solidFill>
              <a:schemeClr val="tx1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solidFill>
                  <a:srgbClr val="FF0000"/>
                </a:solidFill>
                <a:latin typeface="Segoe UI"/>
                <a:ea typeface="Segoe UI" pitchFamily="34" charset="0"/>
                <a:cs typeface="Segoe UI" pitchFamily="34" charset="0"/>
              </a:rPr>
              <a:t>Your bot</a:t>
            </a:r>
          </a:p>
        </p:txBody>
      </p:sp>
      <p:sp>
        <p:nvSpPr>
          <p:cNvPr id="7" name="Rectangle 12"/>
          <p:cNvSpPr/>
          <p:nvPr/>
        </p:nvSpPr>
        <p:spPr bwMode="auto">
          <a:xfrm>
            <a:off x="4315501" y="3226373"/>
            <a:ext cx="1628100" cy="24196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Bot Builder SDK</a:t>
            </a:r>
            <a:b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</a:br>
            <a:r>
              <a:rPr lang="en-US" sz="183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(Node.js + C#)</a:t>
            </a: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" name="Group 14"/>
          <p:cNvGrpSpPr/>
          <p:nvPr/>
        </p:nvGrpSpPr>
        <p:grpSpPr>
          <a:xfrm>
            <a:off x="5943601" y="4436198"/>
            <a:ext cx="3583625" cy="1454941"/>
            <a:chOff x="-1012452" y="4341397"/>
            <a:chExt cx="3513681" cy="1426542"/>
          </a:xfrm>
          <a:solidFill>
            <a:schemeClr val="accent1"/>
          </a:solidFill>
        </p:grpSpPr>
        <p:cxnSp>
          <p:nvCxnSpPr>
            <p:cNvPr id="9" name="Elbow Connector 15"/>
            <p:cNvCxnSpPr>
              <a:stCxn id="7" idx="3"/>
              <a:endCxn id="10" idx="1"/>
            </p:cNvCxnSpPr>
            <p:nvPr/>
          </p:nvCxnSpPr>
          <p:spPr>
            <a:xfrm>
              <a:off x="-1012452" y="4341397"/>
              <a:ext cx="1754395" cy="947952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16"/>
            <p:cNvSpPr/>
            <p:nvPr/>
          </p:nvSpPr>
          <p:spPr bwMode="auto">
            <a:xfrm>
              <a:off x="741944" y="4810760"/>
              <a:ext cx="1759285" cy="95717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48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LUIS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04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Bot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4" name="Picture 16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92" b="16494"/>
          <a:stretch/>
        </p:blipFill>
        <p:spPr>
          <a:xfrm>
            <a:off x="8507589" y="837857"/>
            <a:ext cx="3281545" cy="5225693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 bwMode="auto">
          <a:xfrm>
            <a:off x="633729" y="2996682"/>
            <a:ext cx="1962223" cy="15161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solidFill>
                <a:sysClr val="windowText" lastClr="000000"/>
              </a:soli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 err="1">
                <a:solidFill>
                  <a:sysClr val="windowText" lastClr="000000"/>
                </a:solidFill>
                <a:latin typeface="Segoe UI"/>
                <a:ea typeface="Segoe UI" pitchFamily="34" charset="0"/>
                <a:cs typeface="Segoe UI" pitchFamily="34" charset="0"/>
              </a:rPr>
              <a:t>Engagment</a:t>
            </a:r>
            <a:r>
              <a:rPr lang="en-US" sz="2448" dirty="0">
                <a:solidFill>
                  <a:sysClr val="windowText" lastClr="000000"/>
                </a:solidFill>
                <a:latin typeface="Segoe UI"/>
                <a:ea typeface="Segoe UI" pitchFamily="34" charset="0"/>
                <a:cs typeface="Segoe UI" pitchFamily="34" charset="0"/>
              </a:rPr>
              <a:t> BOT</a:t>
            </a:r>
          </a:p>
        </p:txBody>
      </p:sp>
      <p:sp>
        <p:nvSpPr>
          <p:cNvPr id="6" name="Rectangle 4"/>
          <p:cNvSpPr/>
          <p:nvPr/>
        </p:nvSpPr>
        <p:spPr bwMode="auto">
          <a:xfrm>
            <a:off x="3838237" y="3041372"/>
            <a:ext cx="3614495" cy="29429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Bot Connector</a:t>
            </a: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Send/receive messages</a:t>
            </a: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Store state</a:t>
            </a: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Translation</a:t>
            </a: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Telemetry</a:t>
            </a: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cxnSp>
        <p:nvCxnSpPr>
          <p:cNvPr id="7" name="Straight Arrow Connector 7"/>
          <p:cNvCxnSpPr/>
          <p:nvPr/>
        </p:nvCxnSpPr>
        <p:spPr>
          <a:xfrm>
            <a:off x="2686509" y="3754763"/>
            <a:ext cx="981261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0"/>
          <p:cNvCxnSpPr/>
          <p:nvPr/>
        </p:nvCxnSpPr>
        <p:spPr>
          <a:xfrm>
            <a:off x="7554968" y="3752082"/>
            <a:ext cx="981261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62847" y="2528673"/>
            <a:ext cx="0" cy="4680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4235624" y="1817851"/>
            <a:ext cx="2819719" cy="68847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Dev portal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92" t="78302"/>
          <a:stretch/>
        </p:blipFill>
        <p:spPr>
          <a:xfrm>
            <a:off x="8536750" y="4705761"/>
            <a:ext cx="3281545" cy="13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Messaging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429" y="1960990"/>
            <a:ext cx="8248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FormFlow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720" y="1945482"/>
            <a:ext cx="76390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Dialogs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711" y="1825625"/>
            <a:ext cx="78705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0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Chaining</a:t>
            </a:r>
            <a:r>
              <a:rPr lang="de-DE" dirty="0"/>
              <a:t>	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256" y="1825625"/>
            <a:ext cx="82334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Breitbild</PresentationFormat>
  <Paragraphs>72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</vt:lpstr>
      <vt:lpstr>BOT Framework </vt:lpstr>
      <vt:lpstr>BOT USE Cases</vt:lpstr>
      <vt:lpstr>Bot Framework </vt:lpstr>
      <vt:lpstr>Bot Architecture</vt:lpstr>
      <vt:lpstr>Bot Architecture</vt:lpstr>
      <vt:lpstr>Messaging</vt:lpstr>
      <vt:lpstr>FormFlow</vt:lpstr>
      <vt:lpstr>Dialogs </vt:lpstr>
      <vt:lpstr>Chaining </vt:lpstr>
      <vt:lpstr>Luis - Language Understanding Intelligent Service</vt:lpstr>
      <vt:lpstr>Luis Dialog</vt:lpstr>
      <vt:lpstr>PowerPoint-Präsentation</vt:lpstr>
      <vt:lpstr>BACKUP</vt:lpstr>
      <vt:lpstr>Office Graph</vt:lpstr>
      <vt:lpstr>PowerPoint-Präsentation</vt:lpstr>
      <vt:lpstr>States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Engagement Bot</dc:title>
  <dc:creator>Ulrich Neidel</dc:creator>
  <cp:lastModifiedBy>Ulrich Neidel</cp:lastModifiedBy>
  <cp:revision>19</cp:revision>
  <dcterms:created xsi:type="dcterms:W3CDTF">2016-08-29T10:19:28Z</dcterms:created>
  <dcterms:modified xsi:type="dcterms:W3CDTF">2016-09-15T11:46:34Z</dcterms:modified>
</cp:coreProperties>
</file>