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3F66D5-AD8A-4393-B8FB-B5EAE7BA9B0B}">
  <a:tblStyle styleId="{6B3F66D5-AD8A-4393-B8FB-B5EAE7BA9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9b97d1f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9b97d1f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9b97d1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9b97d1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9b97d1f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9b97d1f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9b97d1f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9b97d1f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b97d1f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b97d1f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jueu-sun-a9b52310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c/santander-customer-satisfa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c/santander-product-recommendation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c/santander-customer-transaction-prediction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553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선</a:t>
            </a:r>
            <a:r>
              <a:rPr b="1" lang="ko"/>
              <a:t>주은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62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(데이터세트 탐색 및 발굴)</a:t>
            </a:r>
            <a:endParaRPr b="1" sz="26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77133" y="352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/>
              <a:t>Kaggle 창원 지역 스터디 </a:t>
            </a:r>
            <a:endParaRPr b="1"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/>
              <a:t>2주차 </a:t>
            </a:r>
            <a:endParaRPr b="1"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71975" y="50100"/>
            <a:ext cx="8355300" cy="50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</a:rPr>
              <a:t>자기소개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이름: </a:t>
            </a:r>
            <a:r>
              <a:rPr lang="ko">
                <a:solidFill>
                  <a:srgbClr val="FFFFFF"/>
                </a:solidFill>
              </a:rPr>
              <a:t>선주은 (28)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소속: </a:t>
            </a:r>
            <a:r>
              <a:rPr lang="ko">
                <a:solidFill>
                  <a:srgbClr val="FFFFFF"/>
                </a:solidFill>
              </a:rPr>
              <a:t>경남은행 디지털금융부(대리)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accent5"/>
                </a:solidFill>
                <a:hlinkClick r:id="rId3"/>
              </a:rPr>
              <a:t>https://www.linkedin.com/in/jueu-sun-a9b523106/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관심분야: </a:t>
            </a:r>
            <a:r>
              <a:rPr lang="ko">
                <a:solidFill>
                  <a:srgbClr val="FFFFFF"/>
                </a:solidFill>
              </a:rPr>
              <a:t>인공지능(AI), 블록체인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언어:</a:t>
            </a:r>
            <a:r>
              <a:rPr lang="ko">
                <a:solidFill>
                  <a:srgbClr val="FFFFFF"/>
                </a:solidFill>
              </a:rPr>
              <a:t> </a:t>
            </a:r>
            <a:r>
              <a:rPr lang="ko">
                <a:solidFill>
                  <a:srgbClr val="D9EAD3"/>
                </a:solidFill>
              </a:rPr>
              <a:t>Javascript</a:t>
            </a:r>
            <a:r>
              <a:rPr lang="ko">
                <a:solidFill>
                  <a:srgbClr val="FFFFFF"/>
                </a:solidFill>
              </a:rPr>
              <a:t>, </a:t>
            </a:r>
            <a:r>
              <a:rPr lang="ko">
                <a:solidFill>
                  <a:srgbClr val="FFE599"/>
                </a:solidFill>
              </a:rPr>
              <a:t>Python</a:t>
            </a:r>
            <a:r>
              <a:rPr lang="ko">
                <a:solidFill>
                  <a:srgbClr val="FFFFFF"/>
                </a:solidFill>
              </a:rPr>
              <a:t>, </a:t>
            </a:r>
            <a:r>
              <a:rPr lang="ko">
                <a:solidFill>
                  <a:srgbClr val="EA9999"/>
                </a:solidFill>
              </a:rPr>
              <a:t>R</a:t>
            </a:r>
            <a:r>
              <a:rPr lang="ko">
                <a:solidFill>
                  <a:srgbClr val="FFFFFF"/>
                </a:solidFill>
              </a:rPr>
              <a:t>, </a:t>
            </a:r>
            <a:r>
              <a:rPr lang="ko">
                <a:solidFill>
                  <a:srgbClr val="4A86E8"/>
                </a:solidFill>
              </a:rPr>
              <a:t>Solidity</a:t>
            </a:r>
            <a:r>
              <a:rPr lang="ko">
                <a:solidFill>
                  <a:srgbClr val="FFFFFF"/>
                </a:solidFill>
              </a:rPr>
              <a:t>, </a:t>
            </a:r>
            <a:r>
              <a:rPr lang="ko">
                <a:solidFill>
                  <a:srgbClr val="F4CCCC"/>
                </a:solidFill>
              </a:rPr>
              <a:t>C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데이터분석 관련 교육: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2011-2018 울산대학교 정보컴퓨터공학과(학사)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2019-2019 경남은행 디지털금융 교육 (삼성멀티캠퍼스 데이터분석/인공지능과정 8~10주)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프로젝트: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2019-19 생체(Bio)인증 서비스 및 모바일발권서비스 (경남은행)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2018-18 블록체인기반 음원컨텐츠 유통 플랫폼 (케이스타그룹)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2018-18 GPS 및 BLE Beacon을 이용한 작업자 위치파악 시스템 (한국전자통신연구원)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2016-17 이더리움 블록체인 기반 여론조사 어플리케이션 (울산대학교)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2016-17 인공지능기반 주가예측시스템 (울산대학교)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스터디목표</a:t>
            </a:r>
            <a:r>
              <a:rPr lang="ko">
                <a:solidFill>
                  <a:srgbClr val="FFFFFF"/>
                </a:solidFill>
              </a:rPr>
              <a:t>:  “데이터분석 트렌드 파악 및 동기부여”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39300" y="828700"/>
            <a:ext cx="44661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</a:rPr>
              <a:t>* 스페인 최대 규모의 은행, 은행 수익의 70% 소매금융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</a:rPr>
              <a:t>* Kaggle에 총 4개의 Competition을 진행 (총 $245,000)</a:t>
            </a:r>
            <a:endParaRPr b="1" sz="13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5" y="116750"/>
            <a:ext cx="3335126" cy="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561000" y="1674950"/>
            <a:ext cx="86988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ko" sz="1300">
                <a:solidFill>
                  <a:srgbClr val="FFFFFF"/>
                </a:solidFill>
              </a:rPr>
              <a:t>Santander Customer Satisfaction (3 years ago)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         (고객 만족 여부 예측)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         #금융데이터 #테이블 형식 데이터 #이진 분류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ko" sz="1300">
                <a:solidFill>
                  <a:srgbClr val="FFFFFF"/>
                </a:solidFill>
              </a:rPr>
              <a:t>Santander Product Recommendation </a:t>
            </a:r>
            <a:r>
              <a:rPr b="1" lang="ko" sz="1300">
                <a:solidFill>
                  <a:schemeClr val="dk1"/>
                </a:solidFill>
              </a:rPr>
              <a:t>(3 years ago)</a:t>
            </a:r>
            <a:endParaRPr b="1"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(고객별 추천 상품 매칭)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#금융데이터 #테이블 형식 데이터 #멀티클래스 분류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b="1" lang="ko" sz="1300">
                <a:solidFill>
                  <a:srgbClr val="FFFFFF"/>
                </a:solidFill>
              </a:rPr>
              <a:t>Santander Customer Transaction Prediction (6 months ago)</a:t>
            </a:r>
            <a:endParaRPr b="1"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(미래 거래 이진분류 예측)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#금융데이터 #테이블 형식 데이터 #이진 분류 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57200" y="927650"/>
            <a:ext cx="74874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Santander Customer Satisfaction (3 years ago)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    (고객 만족 여부 예측)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    #금융데이터 #테이블 형식 데이터 #이진 분류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① </a:t>
            </a:r>
            <a:r>
              <a:rPr b="1" lang="ko" sz="1300">
                <a:solidFill>
                  <a:schemeClr val="dk1"/>
                </a:solidFill>
              </a:rPr>
              <a:t>대회</a:t>
            </a:r>
            <a:r>
              <a:rPr b="1" lang="ko" sz="1300">
                <a:solidFill>
                  <a:schemeClr val="dk1"/>
                </a:solidFill>
              </a:rPr>
              <a:t> 목표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	 “ 불만족 고객 조기 파악 ”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② 평가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	예측값과 실제타겟 사이의 ROC곡선으로 평가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③데이터세트 설명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025350" y="379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{6B3F66D5-AD8A-4393-B8FB-B5EAE7BA9B0B}</a:tableStyleId>
              </a:tblPr>
              <a:tblGrid>
                <a:gridCol w="1260800"/>
                <a:gridCol w="982300"/>
                <a:gridCol w="582500"/>
                <a:gridCol w="1109550"/>
                <a:gridCol w="2587375"/>
              </a:tblGrid>
              <a:tr h="28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VAR1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…..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VAR369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TARGET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고객식별코드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(String)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변</a:t>
                      </a:r>
                      <a:r>
                        <a:rPr lang="ko">
                          <a:solidFill>
                            <a:srgbClr val="FFFFFF"/>
                          </a:solidFill>
                        </a:rPr>
                        <a:t>수1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(Numeric)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변수369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(Numeric)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0,1 (불만족, 만족)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35126" cy="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031200" y="0"/>
            <a:ext cx="399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https://www.kaggle.com/c/santander-customer-satisfaction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57200" y="927650"/>
            <a:ext cx="74874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2.   </a:t>
            </a:r>
            <a:r>
              <a:rPr b="1" lang="ko" sz="2000">
                <a:solidFill>
                  <a:schemeClr val="dk1"/>
                </a:solidFill>
              </a:rPr>
              <a:t>Santander Product Recommendation (3 years ago)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    </a:t>
            </a:r>
            <a:r>
              <a:rPr lang="ko" sz="1300">
                <a:solidFill>
                  <a:schemeClr val="dk1"/>
                </a:solidFill>
              </a:rPr>
              <a:t>     (적잡한 금융 상품 추천)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    #금융데이터 #테이블 형식 데이터 #멀티 클래스 분류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① 대회 목표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</a:t>
            </a:r>
            <a:r>
              <a:rPr lang="ko" sz="1300">
                <a:solidFill>
                  <a:schemeClr val="dk1"/>
                </a:solidFill>
              </a:rPr>
              <a:t> “ 과거데이터를 기반으로 고객별 상품 적합한 추천 ”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② 평가</a:t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mAP (mean Average Precision) @ 7 평가지표 사용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③데이터세트 설명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	 지난 1.5년 동안의 고객 행동 데이터 ( 신용카드, 저축계좌 등의 월별 레코드)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45500" y="36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{6B3F66D5-AD8A-4393-B8FB-B5EAE7BA9B0B}</a:tableStyleId>
              </a:tblPr>
              <a:tblGrid>
                <a:gridCol w="1136700"/>
                <a:gridCol w="1088300"/>
                <a:gridCol w="1327925"/>
                <a:gridCol w="1500925"/>
                <a:gridCol w="396125"/>
                <a:gridCol w="382850"/>
                <a:gridCol w="499425"/>
                <a:gridCol w="605875"/>
                <a:gridCol w="552650"/>
              </a:tblGrid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fecha_dato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ncodepers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ind_empleado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pais_residencia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…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날짜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(Date)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고객코드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(Numeric)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직원코드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(String)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거주국가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(String)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35126" cy="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765000" y="0"/>
            <a:ext cx="4451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https://www.kaggle.com/c/santander-product-recommendation/data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57200" y="927650"/>
            <a:ext cx="82743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3</a:t>
            </a:r>
            <a:r>
              <a:rPr b="1" lang="ko" sz="2000">
                <a:solidFill>
                  <a:schemeClr val="dk1"/>
                </a:solidFill>
              </a:rPr>
              <a:t>.   Santander Customer Transaction Prediction ( 6 months ago)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    (지속 거래 여부 예측)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     #금융데이터 #테이블 형식 데이터 #이진 클래스 분류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① 대회 목표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	 “ 거래금액과 무관하게 미래에 어떤 고객이 특정 거래를 할 것인지 파악 ”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② 평가</a:t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예측값과 실제타겟 사이의 ROC곡선으로 평가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③데이터세트 설명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945500" y="36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{6B3F66D5-AD8A-4393-B8FB-B5EAE7BA9B0B}</a:tableStyleId>
              </a:tblPr>
              <a:tblGrid>
                <a:gridCol w="1294725"/>
                <a:gridCol w="979075"/>
                <a:gridCol w="1085000"/>
                <a:gridCol w="993950"/>
                <a:gridCol w="631075"/>
                <a:gridCol w="511025"/>
                <a:gridCol w="564300"/>
                <a:gridCol w="1075200"/>
              </a:tblGrid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ID_code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Target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var_0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var_1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var_199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고객식별코드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(String)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거래여부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(Integer)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변수0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(Decimal)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변수1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(Decimal)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35126" cy="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485475" y="0"/>
            <a:ext cx="4731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https://www.kaggle.com/c/santander-customer-transaction-prediction/data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