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D328-0588-4786-9897-2CB2903752E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E3EE-046F-45BB-A0C3-75EFF71E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6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D328-0588-4786-9897-2CB2903752E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E3EE-046F-45BB-A0C3-75EFF71E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37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D328-0588-4786-9897-2CB2903752E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E3EE-046F-45BB-A0C3-75EFF71E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96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D328-0588-4786-9897-2CB2903752E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E3EE-046F-45BB-A0C3-75EFF71E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58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D328-0588-4786-9897-2CB2903752E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E3EE-046F-45BB-A0C3-75EFF71E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85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D328-0588-4786-9897-2CB2903752E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E3EE-046F-45BB-A0C3-75EFF71E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9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D328-0588-4786-9897-2CB2903752E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E3EE-046F-45BB-A0C3-75EFF71E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92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D328-0588-4786-9897-2CB2903752E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E3EE-046F-45BB-A0C3-75EFF71E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D328-0588-4786-9897-2CB2903752E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E3EE-046F-45BB-A0C3-75EFF71E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24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D328-0588-4786-9897-2CB2903752E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E3EE-046F-45BB-A0C3-75EFF71E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25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D328-0588-4786-9897-2CB2903752E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E3EE-046F-45BB-A0C3-75EFF71E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60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D328-0588-4786-9897-2CB2903752E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0E3EE-046F-45BB-A0C3-75EFF71E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33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7765"/>
            <a:ext cx="9144000" cy="19314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55425"/>
            <a:ext cx="9144000" cy="19213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32947"/>
            <a:ext cx="9144000" cy="192505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-1567"/>
            <a:ext cx="5448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1" dirty="0" smtClean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01_Titanic</a:t>
            </a:r>
            <a:endParaRPr lang="en-US" altLang="ko-KR" b="1" i="1" dirty="0" smtClean="0">
              <a:solidFill>
                <a:srgbClr val="FF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2299234"/>
            <a:ext cx="5448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1" dirty="0" smtClean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02_Boston House Prices</a:t>
            </a:r>
            <a:endParaRPr lang="en-US" altLang="ko-KR" b="1" i="1" dirty="0" smtClean="0">
              <a:solidFill>
                <a:srgbClr val="FF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4576757"/>
            <a:ext cx="5448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1" dirty="0" smtClean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03_Trending </a:t>
            </a:r>
            <a:r>
              <a:rPr lang="en-US" altLang="ko-KR" b="1" i="1" dirty="0" err="1" smtClean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Youtube</a:t>
            </a:r>
            <a:r>
              <a:rPr lang="en-US" altLang="ko-KR" b="1" i="1" dirty="0" smtClean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Video Statistics</a:t>
            </a:r>
            <a:endParaRPr lang="en-US" altLang="ko-KR" b="1" i="1" dirty="0" smtClean="0">
              <a:solidFill>
                <a:srgbClr val="FF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637540"/>
            <a:ext cx="9144000" cy="193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2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</TotalTime>
  <Words>8</Words>
  <Application>Microsoft Office PowerPoint</Application>
  <PresentationFormat>화면 슬라이드 쇼(4:3)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배달의민족 한나체 Air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science141@naver.com</dc:creator>
  <cp:lastModifiedBy>science141@naver.com</cp:lastModifiedBy>
  <cp:revision>66</cp:revision>
  <dcterms:created xsi:type="dcterms:W3CDTF">2019-10-01T09:04:59Z</dcterms:created>
  <dcterms:modified xsi:type="dcterms:W3CDTF">2019-10-07T08:05:54Z</dcterms:modified>
</cp:coreProperties>
</file>