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87" r:id="rId3"/>
    <p:sldId id="288" r:id="rId4"/>
    <p:sldId id="289" r:id="rId5"/>
    <p:sldId id="29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8" y="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320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221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954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7" y="2258868"/>
            <a:ext cx="61206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spc="-150" dirty="0">
                <a:solidFill>
                  <a:schemeClr val="bg1"/>
                </a:solidFill>
              </a:rPr>
              <a:t> 스터디 데이터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7864" y="4869160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신영준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7850" y="1700808"/>
            <a:ext cx="24522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chemeClr val="tx2">
                    <a:lumMod val="50000"/>
                  </a:schemeClr>
                </a:solidFill>
              </a:rPr>
              <a:t>캐글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 스터디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주차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3760" y="620688"/>
            <a:ext cx="8640960" cy="5976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91E8CE-E52A-4688-9D07-305B759BA32C}"/>
              </a:ext>
            </a:extLst>
          </p:cNvPr>
          <p:cNvSpPr txBox="1"/>
          <p:nvPr/>
        </p:nvSpPr>
        <p:spPr>
          <a:xfrm>
            <a:off x="611560" y="1124744"/>
            <a:ext cx="122413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/>
              <a:t>자기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28E30-F81B-4253-B22F-D004BF00F697}"/>
              </a:ext>
            </a:extLst>
          </p:cNvPr>
          <p:cNvSpPr txBox="1"/>
          <p:nvPr/>
        </p:nvSpPr>
        <p:spPr>
          <a:xfrm>
            <a:off x="611560" y="1844824"/>
            <a:ext cx="8047136" cy="2664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신영준</a:t>
            </a:r>
            <a:r>
              <a:rPr lang="en-US" altLang="ko-KR" dirty="0"/>
              <a:t>(27)</a:t>
            </a:r>
          </a:p>
          <a:p>
            <a:r>
              <a:rPr lang="ko-KR" altLang="en-US" dirty="0"/>
              <a:t>대구 </a:t>
            </a:r>
            <a:r>
              <a:rPr lang="en-US" altLang="ko-KR" dirty="0"/>
              <a:t>(</a:t>
            </a:r>
            <a:r>
              <a:rPr lang="ko-KR" altLang="en-US" dirty="0"/>
              <a:t>정확히는 성주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의용공학과 대학원생 </a:t>
            </a:r>
            <a:r>
              <a:rPr lang="en-US" altLang="ko-KR" dirty="0"/>
              <a:t>1</a:t>
            </a:r>
            <a:r>
              <a:rPr lang="ko-KR" altLang="en-US" dirty="0" err="1"/>
              <a:t>년차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관심분야</a:t>
            </a:r>
            <a:r>
              <a:rPr lang="en-US" altLang="ko-KR" dirty="0"/>
              <a:t>: Computer Vision, </a:t>
            </a:r>
            <a:r>
              <a:rPr lang="ko-KR" altLang="en-US" dirty="0"/>
              <a:t>신호처리 </a:t>
            </a:r>
            <a:r>
              <a:rPr lang="en-US" altLang="ko-KR" dirty="0"/>
              <a:t>AI, IoT</a:t>
            </a:r>
          </a:p>
          <a:p>
            <a:r>
              <a:rPr lang="ko-KR" altLang="en-US" dirty="0"/>
              <a:t>언어</a:t>
            </a:r>
            <a:r>
              <a:rPr lang="en-US" altLang="ko-KR" dirty="0"/>
              <a:t>: Python</a:t>
            </a:r>
          </a:p>
          <a:p>
            <a:endParaRPr lang="en-US" altLang="ko-KR" dirty="0"/>
          </a:p>
          <a:p>
            <a:r>
              <a:rPr lang="ko-KR" altLang="en-US" dirty="0"/>
              <a:t>스터디를 통해 얻고자 하는 것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캐글과</a:t>
            </a:r>
            <a:r>
              <a:rPr lang="ko-KR" altLang="en-US" dirty="0"/>
              <a:t> </a:t>
            </a:r>
            <a:r>
              <a:rPr lang="ko-KR" altLang="en-US" dirty="0" err="1"/>
              <a:t>익숙해지기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텐서플로우와</a:t>
            </a:r>
            <a:r>
              <a:rPr lang="ko-KR" altLang="en-US" dirty="0"/>
              <a:t> 친해지기</a:t>
            </a:r>
            <a:r>
              <a:rPr lang="en-US" altLang="ko-KR" dirty="0"/>
              <a:t>, </a:t>
            </a:r>
            <a:r>
              <a:rPr lang="ko-KR" altLang="en-US" dirty="0"/>
              <a:t>다른 대회에 참여할 자신감 얻기</a:t>
            </a:r>
            <a:r>
              <a:rPr lang="en-US" altLang="ko-KR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EEB57-915A-453A-A0B1-19AC0F6C7585}"/>
              </a:ext>
            </a:extLst>
          </p:cNvPr>
          <p:cNvSpPr txBox="1"/>
          <p:nvPr/>
        </p:nvSpPr>
        <p:spPr>
          <a:xfrm>
            <a:off x="611560" y="1124744"/>
            <a:ext cx="165618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/>
              <a:t>1. Cat vs Dog</a:t>
            </a:r>
            <a:endParaRPr lang="ko-KR" altLang="en-US" dirty="0"/>
          </a:p>
        </p:txBody>
      </p:sp>
      <p:pic>
        <p:nvPicPr>
          <p:cNvPr id="5" name="그림 4" descr="고양이, 포유류, 앉아있는, 동물이(가) 표시된 사진&#10;&#10;자동 생성된 설명">
            <a:extLst>
              <a:ext uri="{FF2B5EF4-FFF2-40B4-BE49-F238E27FC236}">
                <a16:creationId xmlns:a16="http://schemas.microsoft.com/office/drawing/2014/main" id="{AB3C647D-3A93-410B-B8B5-C2F285706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80" y="3982031"/>
            <a:ext cx="1872208" cy="2491788"/>
          </a:xfrm>
          <a:prstGeom prst="rect">
            <a:avLst/>
          </a:prstGeom>
        </p:spPr>
      </p:pic>
      <p:pic>
        <p:nvPicPr>
          <p:cNvPr id="8" name="그림 7" descr="고양이, 실내, 하얀색, 동물이(가) 표시된 사진&#10;&#10;자동 생성된 설명">
            <a:extLst>
              <a:ext uri="{FF2B5EF4-FFF2-40B4-BE49-F238E27FC236}">
                <a16:creationId xmlns:a16="http://schemas.microsoft.com/office/drawing/2014/main" id="{2A5F2998-92B4-406A-95F5-97113D085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95" y="1680027"/>
            <a:ext cx="3390900" cy="2209800"/>
          </a:xfrm>
          <a:prstGeom prst="rect">
            <a:avLst/>
          </a:prstGeom>
        </p:spPr>
      </p:pic>
      <p:pic>
        <p:nvPicPr>
          <p:cNvPr id="12" name="그림 11" descr="고양이, 앉아있는, 실내, 검은색이(가) 표시된 사진&#10;&#10;자동 생성된 설명">
            <a:extLst>
              <a:ext uri="{FF2B5EF4-FFF2-40B4-BE49-F238E27FC236}">
                <a16:creationId xmlns:a16="http://schemas.microsoft.com/office/drawing/2014/main" id="{C09E786A-EF48-4716-A07D-047D734662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553" y="3948265"/>
            <a:ext cx="2520503" cy="2525554"/>
          </a:xfrm>
          <a:prstGeom prst="rect">
            <a:avLst/>
          </a:prstGeom>
        </p:spPr>
      </p:pic>
      <p:pic>
        <p:nvPicPr>
          <p:cNvPr id="14" name="그림 13" descr="개, 실외, 동물, 포유류이(가) 표시된 사진&#10;&#10;자동 생성된 설명">
            <a:extLst>
              <a:ext uri="{FF2B5EF4-FFF2-40B4-BE49-F238E27FC236}">
                <a16:creationId xmlns:a16="http://schemas.microsoft.com/office/drawing/2014/main" id="{74A9E637-9633-4111-999C-5F8F6104A0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847324"/>
            <a:ext cx="1616305" cy="2626495"/>
          </a:xfrm>
          <a:prstGeom prst="rect">
            <a:avLst/>
          </a:prstGeom>
        </p:spPr>
      </p:pic>
      <p:pic>
        <p:nvPicPr>
          <p:cNvPr id="16" name="그림 15" descr="개, 실내, 앉아있는, 검은색이(가) 표시된 사진&#10;&#10;자동 생성된 설명">
            <a:extLst>
              <a:ext uri="{FF2B5EF4-FFF2-40B4-BE49-F238E27FC236}">
                <a16:creationId xmlns:a16="http://schemas.microsoft.com/office/drawing/2014/main" id="{FF179913-7E4B-49C2-B7E2-323BF76D0B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061511"/>
            <a:ext cx="3008913" cy="2815957"/>
          </a:xfrm>
          <a:prstGeom prst="rect">
            <a:avLst/>
          </a:prstGeom>
        </p:spPr>
      </p:pic>
      <p:pic>
        <p:nvPicPr>
          <p:cNvPr id="18" name="그림 17" descr="잔디, 실외, 개, 서있는이(가) 표시된 사진&#10;&#10;자동 생성된 설명">
            <a:extLst>
              <a:ext uri="{FF2B5EF4-FFF2-40B4-BE49-F238E27FC236}">
                <a16:creationId xmlns:a16="http://schemas.microsoft.com/office/drawing/2014/main" id="{55E222ED-7DEC-4937-A112-9360C8987F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352" y="3362758"/>
            <a:ext cx="2240226" cy="252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1E975-B6C3-4CC2-BD39-DDF2D73B369D}"/>
              </a:ext>
            </a:extLst>
          </p:cNvPr>
          <p:cNvSpPr txBox="1"/>
          <p:nvPr/>
        </p:nvSpPr>
        <p:spPr>
          <a:xfrm>
            <a:off x="611560" y="1124744"/>
            <a:ext cx="158417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TF_Flowers</a:t>
            </a:r>
            <a:endParaRPr lang="ko-KR" altLang="en-US" dirty="0"/>
          </a:p>
        </p:txBody>
      </p:sp>
      <p:pic>
        <p:nvPicPr>
          <p:cNvPr id="5" name="그림 4" descr="꽃, 식물, 해바라기, 노란색이(가) 표시된 사진&#10;&#10;자동 생성된 설명">
            <a:extLst>
              <a:ext uri="{FF2B5EF4-FFF2-40B4-BE49-F238E27FC236}">
                <a16:creationId xmlns:a16="http://schemas.microsoft.com/office/drawing/2014/main" id="{0F184089-514C-40B3-8955-D9E133178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167606"/>
            <a:ext cx="2800343" cy="1960240"/>
          </a:xfrm>
          <a:prstGeom prst="rect">
            <a:avLst/>
          </a:prstGeom>
        </p:spPr>
      </p:pic>
      <p:pic>
        <p:nvPicPr>
          <p:cNvPr id="8" name="그림 7" descr="식물, 꽃, 실내, 테이블이(가) 표시된 사진&#10;&#10;자동 생성된 설명">
            <a:extLst>
              <a:ext uri="{FF2B5EF4-FFF2-40B4-BE49-F238E27FC236}">
                <a16:creationId xmlns:a16="http://schemas.microsoft.com/office/drawing/2014/main" id="{D256119B-41EA-42DA-8EC9-8EBB9F62C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601957"/>
            <a:ext cx="3048000" cy="2286000"/>
          </a:xfrm>
          <a:prstGeom prst="rect">
            <a:avLst/>
          </a:prstGeom>
        </p:spPr>
      </p:pic>
      <p:pic>
        <p:nvPicPr>
          <p:cNvPr id="12" name="그림 11" descr="식물, 꽃, 케이크, 과일이(가) 표시된 사진&#10;&#10;자동 생성된 설명">
            <a:extLst>
              <a:ext uri="{FF2B5EF4-FFF2-40B4-BE49-F238E27FC236}">
                <a16:creationId xmlns:a16="http://schemas.microsoft.com/office/drawing/2014/main" id="{F63583B9-A355-4DE8-A638-49A691ECB5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298" y="3487915"/>
            <a:ext cx="4148081" cy="2762621"/>
          </a:xfrm>
          <a:prstGeom prst="rect">
            <a:avLst/>
          </a:prstGeom>
        </p:spPr>
      </p:pic>
      <p:pic>
        <p:nvPicPr>
          <p:cNvPr id="14" name="그림 13" descr="꽃, 식물, 데이지, 조류이(가) 표시된 사진&#10;&#10;자동 생성된 설명">
            <a:extLst>
              <a:ext uri="{FF2B5EF4-FFF2-40B4-BE49-F238E27FC236}">
                <a16:creationId xmlns:a16="http://schemas.microsoft.com/office/drawing/2014/main" id="{8D740071-0298-4F8E-8EC2-4BDA376712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53" y="2267759"/>
            <a:ext cx="3048000" cy="2209800"/>
          </a:xfrm>
          <a:prstGeom prst="rect">
            <a:avLst/>
          </a:prstGeom>
        </p:spPr>
      </p:pic>
      <p:pic>
        <p:nvPicPr>
          <p:cNvPr id="16" name="그림 15" descr="식물, 실외, 잔디, 녹색이(가) 표시된 사진&#10;&#10;자동 생성된 설명">
            <a:extLst>
              <a:ext uri="{FF2B5EF4-FFF2-40B4-BE49-F238E27FC236}">
                <a16:creationId xmlns:a16="http://schemas.microsoft.com/office/drawing/2014/main" id="{49718067-B919-410E-B6A2-AA10DA1793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48" y="3899433"/>
            <a:ext cx="2202905" cy="254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4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E97188-5847-4FD5-9B75-26D82E20E8C4}"/>
              </a:ext>
            </a:extLst>
          </p:cNvPr>
          <p:cNvSpPr txBox="1"/>
          <p:nvPr/>
        </p:nvSpPr>
        <p:spPr>
          <a:xfrm>
            <a:off x="611560" y="1124744"/>
            <a:ext cx="216024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IBSI skin cancer</a:t>
            </a:r>
            <a:endParaRPr lang="ko-KR" altLang="en-US" dirty="0"/>
          </a:p>
        </p:txBody>
      </p:sp>
      <p:pic>
        <p:nvPicPr>
          <p:cNvPr id="5" name="그림 4" descr="앉아있는, 테이블, 하얀색, 오래된이(가) 표시된 사진&#10;&#10;자동 생성된 설명">
            <a:extLst>
              <a:ext uri="{FF2B5EF4-FFF2-40B4-BE49-F238E27FC236}">
                <a16:creationId xmlns:a16="http://schemas.microsoft.com/office/drawing/2014/main" id="{F8490CE5-080C-4611-ACB5-16A43B6D20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286" y="932166"/>
            <a:ext cx="2195736" cy="1646802"/>
          </a:xfrm>
          <a:prstGeom prst="rect">
            <a:avLst/>
          </a:prstGeom>
        </p:spPr>
      </p:pic>
      <p:pic>
        <p:nvPicPr>
          <p:cNvPr id="8" name="그림 7" descr="실내, 앉아있는, 음식, 테이블이(가) 표시된 사진&#10;&#10;자동 생성된 설명">
            <a:extLst>
              <a:ext uri="{FF2B5EF4-FFF2-40B4-BE49-F238E27FC236}">
                <a16:creationId xmlns:a16="http://schemas.microsoft.com/office/drawing/2014/main" id="{013845C9-F966-45D4-B988-247C3926BB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542592"/>
            <a:ext cx="2843808" cy="2132856"/>
          </a:xfrm>
          <a:prstGeom prst="rect">
            <a:avLst/>
          </a:prstGeom>
        </p:spPr>
      </p:pic>
      <p:pic>
        <p:nvPicPr>
          <p:cNvPr id="12" name="그림 11" descr="오래된, 남자, 비행기, 평면이(가) 표시된 사진&#10;&#10;자동 생성된 설명">
            <a:extLst>
              <a:ext uri="{FF2B5EF4-FFF2-40B4-BE49-F238E27FC236}">
                <a16:creationId xmlns:a16="http://schemas.microsoft.com/office/drawing/2014/main" id="{53386DD0-781E-4ADF-8D34-63BC57AE83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556" y="3707262"/>
            <a:ext cx="2771800" cy="2078850"/>
          </a:xfrm>
          <a:prstGeom prst="rect">
            <a:avLst/>
          </a:prstGeom>
        </p:spPr>
      </p:pic>
      <p:pic>
        <p:nvPicPr>
          <p:cNvPr id="14" name="그림 13" descr="앉아있는, 보드, 물고기, 자르기이(가) 표시된 사진&#10;&#10;자동 생성된 설명">
            <a:extLst>
              <a:ext uri="{FF2B5EF4-FFF2-40B4-BE49-F238E27FC236}">
                <a16:creationId xmlns:a16="http://schemas.microsoft.com/office/drawing/2014/main" id="{3C33606B-9032-42FB-9FCC-9D805E12D5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466" y="1494076"/>
            <a:ext cx="2483768" cy="1648542"/>
          </a:xfrm>
          <a:prstGeom prst="rect">
            <a:avLst/>
          </a:prstGeom>
        </p:spPr>
      </p:pic>
      <p:pic>
        <p:nvPicPr>
          <p:cNvPr id="16" name="그림 15" descr="동물, 빨간색, 남자, 앉아있는이(가) 표시된 사진&#10;&#10;자동 생성된 설명">
            <a:extLst>
              <a:ext uri="{FF2B5EF4-FFF2-40B4-BE49-F238E27FC236}">
                <a16:creationId xmlns:a16="http://schemas.microsoft.com/office/drawing/2014/main" id="{5560E07A-5C4B-430D-AD5D-F16465FDAF7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76" y="4191134"/>
            <a:ext cx="3131840" cy="2078646"/>
          </a:xfrm>
          <a:prstGeom prst="rect">
            <a:avLst/>
          </a:prstGeom>
        </p:spPr>
      </p:pic>
      <p:pic>
        <p:nvPicPr>
          <p:cNvPr id="18" name="그림 17" descr="테이블, 조각, 앉아있는, 음식이(가) 표시된 사진&#10;&#10;자동 생성된 설명">
            <a:extLst>
              <a:ext uri="{FF2B5EF4-FFF2-40B4-BE49-F238E27FC236}">
                <a16:creationId xmlns:a16="http://schemas.microsoft.com/office/drawing/2014/main" id="{BEEEFE61-D080-41B6-B9CD-ED05567F522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96" y="2190048"/>
            <a:ext cx="3211267" cy="2132856"/>
          </a:xfrm>
          <a:prstGeom prst="rect">
            <a:avLst/>
          </a:prstGeom>
        </p:spPr>
      </p:pic>
      <p:pic>
        <p:nvPicPr>
          <p:cNvPr id="20" name="그림 19" descr="실외, 눈, 덮여있는, 앉아있는이(가) 표시된 사진&#10;&#10;자동 생성된 설명">
            <a:extLst>
              <a:ext uri="{FF2B5EF4-FFF2-40B4-BE49-F238E27FC236}">
                <a16:creationId xmlns:a16="http://schemas.microsoft.com/office/drawing/2014/main" id="{CCDD4995-6393-4EED-9687-5F20332DD65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172" y="2975222"/>
            <a:ext cx="2484923" cy="1646802"/>
          </a:xfrm>
          <a:prstGeom prst="rect">
            <a:avLst/>
          </a:prstGeom>
        </p:spPr>
      </p:pic>
      <p:pic>
        <p:nvPicPr>
          <p:cNvPr id="22" name="그림 21" descr="빨간색, 앉아있는, 남자, 오렌지이(가) 표시된 사진&#10;&#10;자동 생성된 설명">
            <a:extLst>
              <a:ext uri="{FF2B5EF4-FFF2-40B4-BE49-F238E27FC236}">
                <a16:creationId xmlns:a16="http://schemas.microsoft.com/office/drawing/2014/main" id="{9E078B22-3560-4E14-ABED-3D20CB350EF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233" y="4322904"/>
            <a:ext cx="3205949" cy="214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4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131</Words>
  <Application>Microsoft Office PowerPoint</Application>
  <PresentationFormat>화면 슬라이드 쇼(4:3)</PresentationFormat>
  <Paragraphs>30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신영준</cp:lastModifiedBy>
  <cp:revision>15</cp:revision>
  <dcterms:created xsi:type="dcterms:W3CDTF">2016-11-03T20:47:04Z</dcterms:created>
  <dcterms:modified xsi:type="dcterms:W3CDTF">2019-10-07T10:55:49Z</dcterms:modified>
</cp:coreProperties>
</file>