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2" r:id="rId1"/>
  </p:sldMasterIdLst>
  <p:sldIdLst>
    <p:sldId id="256" r:id="rId2"/>
    <p:sldId id="257" r:id="rId3"/>
  </p:sldIdLst>
  <p:sldSz cx="9144000" cy="6858000" type="screen4x3"/>
  <p:notesSz cx="6743700" cy="9875838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나눔명조 ExtraBold" panose="02020603020101020101" pitchFamily="18" charset="-12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" y="216"/>
      </p:cViewPr>
      <p:guideLst>
        <p:guide orient="horz" pos="709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1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51620" y="3573016"/>
            <a:ext cx="684076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i="0">
                <a:solidFill>
                  <a:srgbClr val="5E5D59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나눔명조 ExtraBold" panose="02020603020101020101" pitchFamily="18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6" name="부제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151620" y="4941168"/>
            <a:ext cx="6840760" cy="803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j-lt"/>
                <a:ea typeface="나눔명조" panose="02020603020101020101" pitchFamily="18" charset="-127"/>
                <a:cs typeface="나눔명조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 dirty="0"/>
              <a:t>Kang, Kyungsu (2018). Lecture of Business Administration</a:t>
            </a:r>
          </a:p>
          <a:p>
            <a:r>
              <a:rPr kumimoji="1" lang="en-US" altLang="ko-KR" dirty="0"/>
              <a:t>Changwon National University</a:t>
            </a:r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D1ABA-0DBB-4E25-AEFD-1A853BDF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3573"/>
            <a:ext cx="7886700" cy="131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 baseline="0">
                <a:solidFill>
                  <a:srgbClr val="37609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FE8-2AA0-481B-8A71-6A157F2B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65B75E-FADA-4C62-A7CD-7594233B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5775DB5-B3DB-45A4-80DA-50E88ED4D6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124744"/>
            <a:ext cx="7886700" cy="536813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68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4C83-644A-46F4-864A-205BC399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7A67F2-22EB-4017-A877-8C1BD3CF5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858395-4D11-4015-A4D8-10930744290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142193"/>
            <a:ext cx="3871342" cy="53506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8D0DDE1-B51C-4240-AE8A-161747192BC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4008" y="1142191"/>
            <a:ext cx="3871342" cy="53506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25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0EFCD-B024-4DB0-BD33-95583B4A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937506-6F88-4CBE-8389-8E84624C4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169-80EE-496B-BDD1-CFD9A2A4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F13704-A9E1-4AF1-BAA8-E74B84A31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846CBA-950C-4DC8-B0AF-B609BA84F3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1124744"/>
            <a:ext cx="7886700" cy="432395"/>
          </a:xfrm>
        </p:spPr>
        <p:txBody>
          <a:bodyPr/>
          <a:lstStyle>
            <a:lvl2pPr marL="254250" indent="0">
              <a:buNone/>
              <a:defRPr/>
            </a:lvl2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40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AAD3D8-665E-43AB-99C9-3A3315320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16216" y="116632"/>
            <a:ext cx="2520280" cy="409105"/>
            <a:chOff x="6370908" y="141835"/>
            <a:chExt cx="2520280" cy="409105"/>
          </a:xfrm>
        </p:grpSpPr>
        <p:pic>
          <p:nvPicPr>
            <p:cNvPr id="3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908" y="142238"/>
              <a:ext cx="433340" cy="408702"/>
            </a:xfrm>
            <a:prstGeom prst="rect">
              <a:avLst/>
            </a:prstGeom>
          </p:spPr>
        </p:pic>
        <p:pic>
          <p:nvPicPr>
            <p:cNvPr id="4" name="그림 1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3" b="-555"/>
            <a:stretch/>
          </p:blipFill>
          <p:spPr>
            <a:xfrm>
              <a:off x="6804248" y="141835"/>
              <a:ext cx="2086940" cy="409105"/>
            </a:xfrm>
            <a:prstGeom prst="rect">
              <a:avLst/>
            </a:prstGeom>
          </p:spPr>
        </p:pic>
      </p:grpSp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A51B5819-628D-4A54-AD55-E4B11B2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75EF1DF-689E-4F89-92F4-D33EA739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536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04B21E0-C001-492D-B667-C565BB591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9096" y="6525368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C699-459E-4635-B7C5-B2A334010C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8" r:id="rId3"/>
    <p:sldLayoutId id="2147483660" r:id="rId4"/>
    <p:sldLayoutId id="2147483659" r:id="rId5"/>
    <p:sldLayoutId id="2147483661" r:id="rId6"/>
    <p:sldLayoutId id="2147483662" r:id="rId7"/>
    <p:sldLayoutId id="2147483663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376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376092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Clr>
          <a:srgbClr val="376092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Clr>
          <a:srgbClr val="37609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Clr>
          <a:srgbClr val="37609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Clr>
          <a:srgbClr val="376092"/>
        </a:buClr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C0EF-3AE0-45D3-93F0-98844FCB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관심있는 데이터셋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572EF-1527-4016-9AFD-A753B3EEE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Kyungsu Kang, Ph.D.</a:t>
            </a:r>
            <a:r>
              <a:rPr lang="ko-KR" altLang="en-US" dirty="0"/>
              <a:t> </a:t>
            </a:r>
            <a:r>
              <a:rPr lang="en-US" altLang="ko-KR" dirty="0"/>
              <a:t>student of Business Administration</a:t>
            </a:r>
          </a:p>
          <a:p>
            <a:r>
              <a:rPr lang="en-US" altLang="ko-KR" dirty="0"/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40576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F332-415C-495D-B07D-FD738CDF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관심있는 데이터셋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A739A5-8786-4E20-8987-F54858FBA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C699-459E-4635-B7C5-B2A334010C1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9D5FB-C8DD-40F8-8C70-7C3625E43C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조합 최적화</a:t>
            </a:r>
            <a:endParaRPr lang="en-US" altLang="ko-KR" dirty="0"/>
          </a:p>
          <a:p>
            <a:pPr lvl="1"/>
            <a:r>
              <a:rPr lang="en-US" altLang="ko-KR" b="1" dirty="0"/>
              <a:t>Santa Gift Matching Challenge </a:t>
            </a:r>
            <a:r>
              <a:rPr lang="en-US" altLang="ko-KR" dirty="0"/>
              <a:t>(Kaggle)</a:t>
            </a:r>
          </a:p>
          <a:p>
            <a:pPr lvl="2"/>
            <a:r>
              <a:rPr lang="ko-KR" altLang="en-US" dirty="0"/>
              <a:t>모든 아이들이 각자 선호하는 선물을 받아 행복지수의 합이 최대화가 되는 알고리즘 개발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자연어 처리</a:t>
            </a:r>
            <a:endParaRPr lang="en-US" altLang="ko-KR" dirty="0"/>
          </a:p>
          <a:p>
            <a:pPr lvl="1"/>
            <a:r>
              <a:rPr lang="en-US" altLang="ko-KR" b="1" dirty="0"/>
              <a:t>Python Questions from Stack Overflow</a:t>
            </a:r>
            <a:r>
              <a:rPr lang="en-US" altLang="ko-KR" dirty="0"/>
              <a:t> </a:t>
            </a:r>
            <a:r>
              <a:rPr lang="en-US" altLang="ko-KR" b="0" dirty="0"/>
              <a:t>(Kaggle)</a:t>
            </a:r>
          </a:p>
          <a:p>
            <a:pPr lvl="2"/>
            <a:r>
              <a:rPr lang="en-US" altLang="ko-KR" dirty="0"/>
              <a:t>Python </a:t>
            </a:r>
            <a:r>
              <a:rPr lang="ko-KR" altLang="en-US" dirty="0"/>
              <a:t>태그로 분류된 게시글 데이터 </a:t>
            </a:r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, </a:t>
            </a:r>
            <a:r>
              <a:rPr lang="ko-KR" altLang="en-US" dirty="0"/>
              <a:t>답변</a:t>
            </a:r>
            <a:r>
              <a:rPr lang="en-US" altLang="ko-KR" dirty="0"/>
              <a:t>, </a:t>
            </a:r>
            <a:r>
              <a:rPr lang="ko-KR" altLang="en-US" dirty="0"/>
              <a:t>태그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Toxic Comment Classification Challenge</a:t>
            </a:r>
            <a:r>
              <a:rPr lang="en-US" altLang="ko-KR" dirty="0"/>
              <a:t> </a:t>
            </a:r>
            <a:r>
              <a:rPr lang="en-US" altLang="ko-KR" b="0" dirty="0"/>
              <a:t>(Kaggle)</a:t>
            </a:r>
            <a:endParaRPr lang="en-US" altLang="ko-KR" dirty="0"/>
          </a:p>
          <a:p>
            <a:pPr lvl="2"/>
            <a:r>
              <a:rPr lang="en-US" altLang="ko-KR" dirty="0"/>
              <a:t>Wikipedia </a:t>
            </a:r>
            <a:r>
              <a:rPr lang="ko-KR" altLang="en-US" dirty="0"/>
              <a:t>토론 페이지 댓글 데이터이며</a:t>
            </a:r>
            <a:r>
              <a:rPr lang="en-US" altLang="ko-KR" dirty="0"/>
              <a:t>, </a:t>
            </a:r>
            <a:r>
              <a:rPr lang="ko-KR" altLang="en-US" dirty="0"/>
              <a:t>위협</a:t>
            </a:r>
            <a:r>
              <a:rPr lang="en-US" altLang="ko-KR" dirty="0"/>
              <a:t>, </a:t>
            </a:r>
            <a:r>
              <a:rPr lang="ko-KR" altLang="en-US" dirty="0"/>
              <a:t>외설</a:t>
            </a:r>
            <a:r>
              <a:rPr lang="en-US" altLang="ko-KR" dirty="0"/>
              <a:t>, </a:t>
            </a:r>
            <a:r>
              <a:rPr lang="ko-KR" altLang="en-US" dirty="0"/>
              <a:t>모욕</a:t>
            </a:r>
            <a:r>
              <a:rPr lang="en-US" altLang="ko-KR" dirty="0"/>
              <a:t>, </a:t>
            </a:r>
            <a:r>
              <a:rPr lang="ko-KR" altLang="en-US" dirty="0"/>
              <a:t>증오와 같은 나쁜 형태의 댓글 분류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Jigsaw Unintended Bias in Toxicity Classification</a:t>
            </a:r>
            <a:r>
              <a:rPr lang="en-US" altLang="ko-KR" dirty="0"/>
              <a:t> </a:t>
            </a:r>
            <a:r>
              <a:rPr lang="en-US" altLang="ko-KR" b="0" dirty="0"/>
              <a:t>(Kaggle)</a:t>
            </a:r>
          </a:p>
          <a:p>
            <a:pPr lvl="2"/>
            <a:r>
              <a:rPr lang="ko-KR" altLang="en-US" dirty="0"/>
              <a:t>위와 같으며</a:t>
            </a:r>
            <a:r>
              <a:rPr lang="en-US" altLang="ko-KR" dirty="0"/>
              <a:t>, </a:t>
            </a:r>
            <a:r>
              <a:rPr lang="ko-KR" altLang="en-US" dirty="0"/>
              <a:t>의도하지 않은 편향을 최소화하는 모형 구축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883636"/>
      </p:ext>
    </p:extLst>
  </p:cSld>
  <p:clrMapOvr>
    <a:masterClrMapping/>
  </p:clrMapOvr>
</p:sld>
</file>

<file path=ppt/theme/theme1.xml><?xml version="1.0" encoding="utf-8"?>
<a:theme xmlns:a="http://schemas.openxmlformats.org/drawingml/2006/main" name="Changwon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Cambria"/>
        <a:ea typeface="나눔명조 ExtraBold"/>
        <a:cs typeface=""/>
      </a:majorFont>
      <a:minorFont>
        <a:latin typeface="Cambria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휴먼모음T" pitchFamily="18" charset="-127"/>
            <a:ea typeface="휴먼모음T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angwon University" id="{C355CBB0-4233-41BB-904B-7361C7F224A2}" vid="{29F3B787-07D4-4218-91A5-39BB350073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Changwon University</Template>
  <TotalTime>1867</TotalTime>
  <Words>108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Wingdings</vt:lpstr>
      <vt:lpstr>나눔명조 ExtraBold</vt:lpstr>
      <vt:lpstr>Cambria</vt:lpstr>
      <vt:lpstr>Arial</vt:lpstr>
      <vt:lpstr>Changwon University</vt:lpstr>
      <vt:lpstr>관심있는 데이터셋 소개</vt:lpstr>
      <vt:lpstr>관심있는 데이터셋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 Administration</dc:title>
  <dc:creator>Kyungsu Kang</dc:creator>
  <cp:lastModifiedBy>Kyungsu Kang</cp:lastModifiedBy>
  <cp:revision>67</cp:revision>
  <dcterms:created xsi:type="dcterms:W3CDTF">2018-03-12T12:27:27Z</dcterms:created>
  <dcterms:modified xsi:type="dcterms:W3CDTF">2019-10-07T08:00:37Z</dcterms:modified>
</cp:coreProperties>
</file>