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7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9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6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8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95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7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0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FB27-677D-4ACA-93CD-AEDD309AAC26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D310-D23E-49A4-B308-8C9B84078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111" y="2122509"/>
            <a:ext cx="1744911" cy="76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Terminator 4"/>
          <p:cNvSpPr/>
          <p:nvPr/>
        </p:nvSpPr>
        <p:spPr>
          <a:xfrm>
            <a:off x="520117" y="167780"/>
            <a:ext cx="1744911" cy="65434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96286" y="293615"/>
            <a:ext cx="1400962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73589" y="2180899"/>
            <a:ext cx="15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ove forward 3 times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20112" y="3204594"/>
            <a:ext cx="1744911" cy="78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1981" y="3279943"/>
            <a:ext cx="15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up the flower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4" idx="2"/>
            <a:endCxn id="10" idx="0"/>
          </p:cNvCxnSpPr>
          <p:nvPr/>
        </p:nvCxnSpPr>
        <p:spPr>
          <a:xfrm>
            <a:off x="1392567" y="2885907"/>
            <a:ext cx="1" cy="31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0113" y="4312126"/>
            <a:ext cx="1744911" cy="838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20113" y="4320029"/>
            <a:ext cx="159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Rotate 90 degrees to the right</a:t>
            </a:r>
            <a:endParaRPr lang="en-GB" sz="1600" dirty="0"/>
          </a:p>
        </p:txBody>
      </p:sp>
      <p:cxnSp>
        <p:nvCxnSpPr>
          <p:cNvPr id="21" name="Straight Arrow Connector 20"/>
          <p:cNvCxnSpPr>
            <a:stCxn id="10" idx="2"/>
            <a:endCxn id="16" idx="0"/>
          </p:cNvCxnSpPr>
          <p:nvPr/>
        </p:nvCxnSpPr>
        <p:spPr>
          <a:xfrm>
            <a:off x="1392568" y="3993159"/>
            <a:ext cx="1" cy="31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0116" y="5469993"/>
            <a:ext cx="1744911" cy="83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33364" y="5566392"/>
            <a:ext cx="151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ove forward 2 times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6" idx="2"/>
            <a:endCxn id="22" idx="0"/>
          </p:cNvCxnSpPr>
          <p:nvPr/>
        </p:nvCxnSpPr>
        <p:spPr>
          <a:xfrm>
            <a:off x="1392569" y="5151026"/>
            <a:ext cx="3" cy="31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31280" y="5469993"/>
            <a:ext cx="1744912" cy="838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915171" y="5566278"/>
            <a:ext cx="15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Plant the flower</a:t>
            </a:r>
            <a:endParaRPr lang="en-GB" dirty="0"/>
          </a:p>
        </p:txBody>
      </p:sp>
      <p:cxnSp>
        <p:nvCxnSpPr>
          <p:cNvPr id="38" name="Straight Arrow Connector 37"/>
          <p:cNvCxnSpPr>
            <a:stCxn id="33" idx="0"/>
            <a:endCxn id="34" idx="2"/>
          </p:cNvCxnSpPr>
          <p:nvPr/>
        </p:nvCxnSpPr>
        <p:spPr>
          <a:xfrm flipH="1" flipV="1">
            <a:off x="3703735" y="3909270"/>
            <a:ext cx="1" cy="31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831280" y="4207150"/>
            <a:ext cx="1744912" cy="943876"/>
            <a:chOff x="2747392" y="3405503"/>
            <a:chExt cx="1895912" cy="943876"/>
          </a:xfrm>
        </p:grpSpPr>
        <p:sp>
          <p:nvSpPr>
            <p:cNvPr id="33" name="Rectangle 32"/>
            <p:cNvSpPr/>
            <p:nvPr/>
          </p:nvSpPr>
          <p:spPr>
            <a:xfrm>
              <a:off x="2747392" y="3426590"/>
              <a:ext cx="1895912" cy="9227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52254" y="3405503"/>
              <a:ext cx="17029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Rotate 90 degrees to the left</a:t>
              </a:r>
              <a:endParaRPr lang="en-GB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831279" y="3074753"/>
            <a:ext cx="1744912" cy="834517"/>
            <a:chOff x="2755782" y="2193752"/>
            <a:chExt cx="1895912" cy="834517"/>
          </a:xfrm>
        </p:grpSpPr>
        <p:sp>
          <p:nvSpPr>
            <p:cNvPr id="34" name="Rectangle 33"/>
            <p:cNvSpPr/>
            <p:nvPr/>
          </p:nvSpPr>
          <p:spPr>
            <a:xfrm>
              <a:off x="2755782" y="2193752"/>
              <a:ext cx="1895912" cy="8345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60644" y="2287574"/>
              <a:ext cx="1702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ove forward once</a:t>
              </a:r>
              <a:endParaRPr lang="en-GB" dirty="0"/>
            </a:p>
          </p:txBody>
        </p:sp>
      </p:grpSp>
      <p:sp>
        <p:nvSpPr>
          <p:cNvPr id="41" name="Flowchart: Terminator 40"/>
          <p:cNvSpPr/>
          <p:nvPr/>
        </p:nvSpPr>
        <p:spPr>
          <a:xfrm>
            <a:off x="2831279" y="2122509"/>
            <a:ext cx="1744912" cy="63794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919363" y="2242177"/>
            <a:ext cx="15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34" idx="0"/>
            <a:endCxn id="41" idx="2"/>
          </p:cNvCxnSpPr>
          <p:nvPr/>
        </p:nvCxnSpPr>
        <p:spPr>
          <a:xfrm flipV="1">
            <a:off x="3703735" y="2760449"/>
            <a:ext cx="0" cy="31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20111" y="1091055"/>
            <a:ext cx="1744912" cy="805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633364" y="1191048"/>
            <a:ext cx="14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Aminat</a:t>
            </a:r>
            <a:r>
              <a:rPr lang="en-US" dirty="0" smtClean="0"/>
              <a:t> starts (0,0)</a:t>
            </a:r>
            <a:endParaRPr lang="en-GB" dirty="0"/>
          </a:p>
        </p:txBody>
      </p:sp>
      <p:cxnSp>
        <p:nvCxnSpPr>
          <p:cNvPr id="88" name="Straight Arrow Connector 87"/>
          <p:cNvCxnSpPr>
            <a:stCxn id="22" idx="3"/>
            <a:endCxn id="29" idx="1"/>
          </p:cNvCxnSpPr>
          <p:nvPr/>
        </p:nvCxnSpPr>
        <p:spPr>
          <a:xfrm>
            <a:off x="2265027" y="5889443"/>
            <a:ext cx="56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9" idx="0"/>
            <a:endCxn id="33" idx="2"/>
          </p:cNvCxnSpPr>
          <p:nvPr/>
        </p:nvCxnSpPr>
        <p:spPr>
          <a:xfrm flipV="1">
            <a:off x="3703736" y="5151026"/>
            <a:ext cx="0" cy="31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" idx="2"/>
            <a:endCxn id="85" idx="0"/>
          </p:cNvCxnSpPr>
          <p:nvPr/>
        </p:nvCxnSpPr>
        <p:spPr>
          <a:xfrm flipH="1">
            <a:off x="1392567" y="822121"/>
            <a:ext cx="6" cy="2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2"/>
            <a:endCxn id="4" idx="0"/>
          </p:cNvCxnSpPr>
          <p:nvPr/>
        </p:nvCxnSpPr>
        <p:spPr>
          <a:xfrm>
            <a:off x="1392567" y="1896398"/>
            <a:ext cx="0" cy="22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950" y="268448"/>
            <a:ext cx="1135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Aminat</a:t>
            </a:r>
            <a:r>
              <a:rPr lang="en-US" dirty="0" smtClean="0"/>
              <a:t> at (0,0)</a:t>
            </a:r>
          </a:p>
          <a:p>
            <a:r>
              <a:rPr lang="en-US" dirty="0" smtClean="0"/>
              <a:t>MOVE 3 steps forward to (3,0)</a:t>
            </a:r>
          </a:p>
          <a:p>
            <a:r>
              <a:rPr lang="en-US" dirty="0" smtClean="0"/>
              <a:t>PICK up flower</a:t>
            </a:r>
          </a:p>
          <a:p>
            <a:r>
              <a:rPr lang="en-US" dirty="0" smtClean="0"/>
              <a:t>ROTATE 90 degrees to the right</a:t>
            </a:r>
          </a:p>
          <a:p>
            <a:r>
              <a:rPr lang="en-US" dirty="0" smtClean="0"/>
              <a:t>MOVE 2 steps forward to (3,2)</a:t>
            </a:r>
          </a:p>
          <a:p>
            <a:r>
              <a:rPr lang="en-US" dirty="0" smtClean="0"/>
              <a:t>PLANT the flower</a:t>
            </a:r>
          </a:p>
          <a:p>
            <a:r>
              <a:rPr lang="en-US" dirty="0" smtClean="0"/>
              <a:t>ROTATE 90 degrees to the left</a:t>
            </a:r>
          </a:p>
          <a:p>
            <a:r>
              <a:rPr lang="en-US" dirty="0" smtClean="0"/>
              <a:t>MOVE 1 step forward to (3,3)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0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4</cp:revision>
  <dcterms:created xsi:type="dcterms:W3CDTF">2022-03-31T14:33:02Z</dcterms:created>
  <dcterms:modified xsi:type="dcterms:W3CDTF">2022-03-31T14:55:31Z</dcterms:modified>
</cp:coreProperties>
</file>