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0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9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4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2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0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0EF6-848B-45FD-BDA4-4EDCF28B3C53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B863-0648-49A0-BCB8-E6B8D1BDC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318782" y="184558"/>
            <a:ext cx="1526796" cy="56206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0422" y="280923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8" name="Parallelogram 7"/>
          <p:cNvSpPr/>
          <p:nvPr/>
        </p:nvSpPr>
        <p:spPr>
          <a:xfrm>
            <a:off x="318782" y="981511"/>
            <a:ext cx="1526796" cy="721453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28506" y="1019071"/>
            <a:ext cx="110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name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8782" y="1937855"/>
            <a:ext cx="1526796" cy="838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40422" y="2088859"/>
            <a:ext cx="128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name in system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1082180" y="746620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1082180" y="1665402"/>
            <a:ext cx="0" cy="27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18782" y="3011645"/>
            <a:ext cx="1526796" cy="98990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1" idx="2"/>
            <a:endCxn id="17" idx="0"/>
          </p:cNvCxnSpPr>
          <p:nvPr/>
        </p:nvCxnSpPr>
        <p:spPr>
          <a:xfrm>
            <a:off x="1082180" y="2776754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67031" y="3011644"/>
            <a:ext cx="1853967" cy="989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18782" y="4236440"/>
            <a:ext cx="1526796" cy="9647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7" idx="2"/>
            <a:endCxn id="21" idx="0"/>
          </p:cNvCxnSpPr>
          <p:nvPr/>
        </p:nvCxnSpPr>
        <p:spPr>
          <a:xfrm>
            <a:off x="1082180" y="4001549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0" idx="1"/>
          </p:cNvCxnSpPr>
          <p:nvPr/>
        </p:nvCxnSpPr>
        <p:spPr>
          <a:xfrm>
            <a:off x="1845578" y="3506597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88859" y="322137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05342" y="3917551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20786" y="3241941"/>
            <a:ext cx="92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s user an employee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18780" y="4534303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Deny Access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726422" y="3180385"/>
            <a:ext cx="15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Welcome employee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5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782" y="226503"/>
            <a:ext cx="1166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user name</a:t>
            </a:r>
          </a:p>
          <a:p>
            <a:r>
              <a:rPr lang="en-US" dirty="0" smtClean="0"/>
              <a:t>Verify name in system</a:t>
            </a:r>
          </a:p>
          <a:p>
            <a:r>
              <a:rPr lang="en-US" dirty="0" smtClean="0"/>
              <a:t>IF user is an employee, welcome him politely</a:t>
            </a:r>
          </a:p>
          <a:p>
            <a:r>
              <a:rPr lang="en-US" dirty="0" smtClean="0"/>
              <a:t>ELSE deny access to </a:t>
            </a:r>
            <a:r>
              <a:rPr lang="en-US" smtClean="0"/>
              <a:t>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3</cp:revision>
  <dcterms:created xsi:type="dcterms:W3CDTF">2022-03-31T15:04:32Z</dcterms:created>
  <dcterms:modified xsi:type="dcterms:W3CDTF">2022-03-31T15:21:27Z</dcterms:modified>
</cp:coreProperties>
</file>