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0" r:id="rId6"/>
    <p:sldId id="264" r:id="rId7"/>
    <p:sldId id="262" r:id="rId8"/>
    <p:sldId id="263" r:id="rId9"/>
    <p:sldId id="266" r:id="rId10"/>
    <p:sldId id="282" r:id="rId11"/>
    <p:sldId id="269" r:id="rId12"/>
    <p:sldId id="267" r:id="rId13"/>
    <p:sldId id="271" r:id="rId14"/>
    <p:sldId id="274" r:id="rId15"/>
    <p:sldId id="265" r:id="rId16"/>
    <p:sldId id="28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260447282539"/>
          <c:y val="8.2450146363531707E-2"/>
          <c:w val="0.86877307232317302"/>
          <c:h val="0.90453140947380495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9380096"/>
        <c:axId val="699381632"/>
      </c:barChart>
      <c:catAx>
        <c:axId val="69938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99381632"/>
        <c:crosses val="autoZero"/>
        <c:auto val="1"/>
        <c:lblAlgn val="ctr"/>
        <c:lblOffset val="100"/>
        <c:noMultiLvlLbl val="0"/>
      </c:catAx>
      <c:valAx>
        <c:axId val="699381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938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6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4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2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6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8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7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11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2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58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2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1576350" y="2221381"/>
            <a:ext cx="87589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kern="0" spc="60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Redis</a:t>
            </a:r>
            <a:r>
              <a:rPr lang="zh-CN" altLang="en-US" sz="6000" b="1" kern="0" spc="600" noProof="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持久化</a:t>
            </a:r>
            <a:endParaRPr kumimoji="0" lang="zh-CN" altLang="en-US" sz="6000" b="1" i="0" u="none" strike="noStrike" kern="0" cap="none" spc="6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284254" y="3820085"/>
            <a:ext cx="307679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汇报人：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2018110450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肖蕾   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073F8A53-50B8-4300-9AB2-C24D2E0E1BCD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6ED6C8-A9EF-411D-8258-E61E15141A4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1392B842-8F44-4BA6-8BBD-A0780A029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5"/>
          <a:stretch/>
        </p:blipFill>
        <p:spPr>
          <a:xfrm>
            <a:off x="567688" y="1214098"/>
            <a:ext cx="7501847" cy="4346569"/>
          </a:xfrm>
          <a:prstGeom prst="rect">
            <a:avLst/>
          </a:prstGeom>
        </p:spPr>
      </p:pic>
      <p:sp>
        <p:nvSpPr>
          <p:cNvPr id="61" name="椭圆 60">
            <a:extLst>
              <a:ext uri="{FF2B5EF4-FFF2-40B4-BE49-F238E27FC236}">
                <a16:creationId xmlns:a16="http://schemas.microsoft.com/office/drawing/2014/main" id="{22C20C10-00D0-451F-B2CB-647C6627F6B6}"/>
              </a:ext>
            </a:extLst>
          </p:cNvPr>
          <p:cNvSpPr/>
          <p:nvPr/>
        </p:nvSpPr>
        <p:spPr>
          <a:xfrm>
            <a:off x="8250087" y="647670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FE390B-586C-4FBD-B452-7D15C787923D}"/>
              </a:ext>
            </a:extLst>
          </p:cNvPr>
          <p:cNvSpPr txBox="1"/>
          <p:nvPr/>
        </p:nvSpPr>
        <p:spPr>
          <a:xfrm>
            <a:off x="8449419" y="752433"/>
            <a:ext cx="34839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stop-writes-on-</a:t>
            </a:r>
            <a:r>
              <a:rPr lang="en-US" altLang="zh-CN" dirty="0" err="1"/>
              <a:t>bgsave</a:t>
            </a:r>
            <a:r>
              <a:rPr lang="en-US" altLang="zh-CN" dirty="0"/>
              <a:t>-error</a:t>
            </a:r>
          </a:p>
          <a:p>
            <a:r>
              <a:rPr lang="zh-CN" altLang="en-US" dirty="0"/>
              <a:t>如果是</a:t>
            </a:r>
            <a:r>
              <a:rPr lang="en-US" altLang="zh-CN" dirty="0"/>
              <a:t>yes</a:t>
            </a:r>
            <a:r>
              <a:rPr lang="zh-CN" altLang="en-US" dirty="0"/>
              <a:t>，当</a:t>
            </a:r>
            <a:r>
              <a:rPr lang="en-US" altLang="zh-CN" dirty="0" err="1"/>
              <a:t>bgsave</a:t>
            </a:r>
            <a:r>
              <a:rPr lang="zh-CN" altLang="en-US" dirty="0"/>
              <a:t>命令失败时</a:t>
            </a:r>
            <a:r>
              <a:rPr lang="en-US" altLang="zh-CN" dirty="0"/>
              <a:t>Redis</a:t>
            </a:r>
            <a:r>
              <a:rPr lang="zh-CN" altLang="en-US" dirty="0"/>
              <a:t>将停止写入操作。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0AD74D0-C801-4E84-99F1-11D5D2D385C4}"/>
              </a:ext>
            </a:extLst>
          </p:cNvPr>
          <p:cNvSpPr/>
          <p:nvPr/>
        </p:nvSpPr>
        <p:spPr>
          <a:xfrm>
            <a:off x="8250087" y="2025366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373D7C-C40F-474C-832A-E4CB914BBA3F}"/>
              </a:ext>
            </a:extLst>
          </p:cNvPr>
          <p:cNvSpPr txBox="1"/>
          <p:nvPr/>
        </p:nvSpPr>
        <p:spPr>
          <a:xfrm>
            <a:off x="8449419" y="2166765"/>
            <a:ext cx="348393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rdbcompression</a:t>
            </a:r>
            <a:endParaRPr lang="en-US" altLang="zh-CN" dirty="0"/>
          </a:p>
          <a:p>
            <a:r>
              <a:rPr lang="zh-CN" altLang="en-US" dirty="0"/>
              <a:t>是否对</a:t>
            </a:r>
            <a:r>
              <a:rPr lang="en-US" altLang="zh-CN" dirty="0"/>
              <a:t>RDB</a:t>
            </a:r>
            <a:r>
              <a:rPr lang="zh-CN" altLang="en-US" dirty="0"/>
              <a:t>文件进行压缩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CA2EB8-07CD-418A-AB9B-040B79D6EDA6}"/>
              </a:ext>
            </a:extLst>
          </p:cNvPr>
          <p:cNvSpPr/>
          <p:nvPr/>
        </p:nvSpPr>
        <p:spPr>
          <a:xfrm>
            <a:off x="8285761" y="3131739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A8E609D-2D5E-49CF-9FE0-6A37B515A510}"/>
              </a:ext>
            </a:extLst>
          </p:cNvPr>
          <p:cNvSpPr txBox="1"/>
          <p:nvPr/>
        </p:nvSpPr>
        <p:spPr>
          <a:xfrm>
            <a:off x="8449419" y="3268390"/>
            <a:ext cx="348393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rdbchecksum</a:t>
            </a:r>
            <a:endParaRPr lang="en-US" altLang="zh-CN" dirty="0"/>
          </a:p>
          <a:p>
            <a:r>
              <a:rPr lang="zh-CN" altLang="en-US" dirty="0"/>
              <a:t>是否对</a:t>
            </a:r>
            <a:r>
              <a:rPr lang="en-US" altLang="zh-CN" dirty="0"/>
              <a:t>RDB</a:t>
            </a:r>
            <a:r>
              <a:rPr lang="zh-CN" altLang="en-US" dirty="0"/>
              <a:t>文件进程校验</a:t>
            </a:r>
            <a:endParaRPr lang="en-US" altLang="zh-CN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E7A52BD-5A55-477E-B118-3AA09F48268F}"/>
              </a:ext>
            </a:extLst>
          </p:cNvPr>
          <p:cNvSpPr/>
          <p:nvPr/>
        </p:nvSpPr>
        <p:spPr>
          <a:xfrm>
            <a:off x="8285761" y="4187243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F55DCF5-6EC9-407B-8330-85F5379171CD}"/>
              </a:ext>
            </a:extLst>
          </p:cNvPr>
          <p:cNvSpPr txBox="1"/>
          <p:nvPr/>
        </p:nvSpPr>
        <p:spPr>
          <a:xfrm>
            <a:off x="8439040" y="4333702"/>
            <a:ext cx="348393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dbfilename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配置文件名称，默认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dump.rdb</a:t>
            </a:r>
            <a:endParaRPr lang="en-US" altLang="zh-CN" dirty="0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535D4F9A-DC20-4769-9074-BD8C96F61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87" y="5388259"/>
            <a:ext cx="7501847" cy="923155"/>
          </a:xfrm>
          <a:prstGeom prst="rect">
            <a:avLst/>
          </a:prstGeom>
        </p:spPr>
      </p:pic>
      <p:sp>
        <p:nvSpPr>
          <p:cNvPr id="74" name="椭圆 73">
            <a:extLst>
              <a:ext uri="{FF2B5EF4-FFF2-40B4-BE49-F238E27FC236}">
                <a16:creationId xmlns:a16="http://schemas.microsoft.com/office/drawing/2014/main" id="{73D805D1-C5B1-47BD-AC63-6645D39F7F22}"/>
              </a:ext>
            </a:extLst>
          </p:cNvPr>
          <p:cNvSpPr/>
          <p:nvPr/>
        </p:nvSpPr>
        <p:spPr>
          <a:xfrm>
            <a:off x="8285761" y="5205354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4532215-3C7C-40ED-8C7D-6921A2A2A443}"/>
              </a:ext>
            </a:extLst>
          </p:cNvPr>
          <p:cNvSpPr txBox="1"/>
          <p:nvPr/>
        </p:nvSpPr>
        <p:spPr>
          <a:xfrm>
            <a:off x="8449418" y="5369012"/>
            <a:ext cx="34839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 err="1"/>
              <a:t>dir</a:t>
            </a:r>
            <a:r>
              <a:rPr lang="en-US" altLang="zh-CN" dirty="0"/>
              <a:t> ./</a:t>
            </a:r>
            <a:r>
              <a:rPr lang="zh-CN" altLang="en-US" dirty="0"/>
              <a:t>代表</a:t>
            </a:r>
            <a:r>
              <a:rPr lang="en-US" altLang="zh-CN" dirty="0" err="1"/>
              <a:t>dump.rdb</a:t>
            </a:r>
            <a:r>
              <a:rPr lang="zh-CN" altLang="en-US" dirty="0"/>
              <a:t>文件会在启动</a:t>
            </a:r>
            <a:r>
              <a:rPr lang="en-US" altLang="zh-CN" dirty="0" err="1"/>
              <a:t>redis</a:t>
            </a:r>
            <a:r>
              <a:rPr lang="zh-CN" altLang="en-US" dirty="0"/>
              <a:t>的目录下生成</a:t>
            </a:r>
            <a:endParaRPr lang="en-US" altLang="zh-CN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8D55C41-D128-4165-9C39-20D63C94612A}"/>
              </a:ext>
            </a:extLst>
          </p:cNvPr>
          <p:cNvSpPr txBox="1"/>
          <p:nvPr/>
        </p:nvSpPr>
        <p:spPr>
          <a:xfrm>
            <a:off x="1426234" y="582720"/>
            <a:ext cx="53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redis.conf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文件中快照的属性设置：</a:t>
            </a:r>
          </a:p>
        </p:txBody>
      </p:sp>
    </p:spTree>
    <p:extLst>
      <p:ext uri="{BB962C8B-B14F-4D97-AF65-F5344CB8AC3E}">
        <p14:creationId xmlns:p14="http://schemas.microsoft.com/office/powerpoint/2010/main" val="24641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48" dur="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61" grpId="0" animBg="1"/>
      <p:bldP spid="61" grpId="1" animBg="1"/>
      <p:bldP spid="61" grpId="2" animBg="1"/>
      <p:bldP spid="63" grpId="0" animBg="1"/>
      <p:bldP spid="63" grpId="1" animBg="1"/>
      <p:bldP spid="63" grpId="2" animBg="1"/>
      <p:bldP spid="66" grpId="0" animBg="1"/>
      <p:bldP spid="66" grpId="1" animBg="1"/>
      <p:bldP spid="66" grpId="2" animBg="1"/>
      <p:bldP spid="69" grpId="0" animBg="1"/>
      <p:bldP spid="69" grpId="1" animBg="1"/>
      <p:bldP spid="69" grpId="2" animBg="1"/>
      <p:bldP spid="74" grpId="0" animBg="1"/>
      <p:bldP spid="74" grpId="1" animBg="1"/>
      <p:bldP spid="7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F03375D2-EEC1-40D3-A94D-671BBC33FEA8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502F086D-0E2C-4032-8EDE-D133576A8E13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CEC9865F-933A-4D90-9158-52E4E8877463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1B7B1D8D-2C66-4186-B067-551AA9F0F0AB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EDFA9-B1F0-42B6-A89E-CDC01811E8E0}"/>
              </a:ext>
            </a:extLst>
          </p:cNvPr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C1757-59E8-4E67-922C-ABA34372C269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69907C-C887-4B2C-8EA2-03066CCE5F81}"/>
              </a:ext>
            </a:extLst>
          </p:cNvPr>
          <p:cNvSpPr txBox="1"/>
          <p:nvPr/>
        </p:nvSpPr>
        <p:spPr>
          <a:xfrm>
            <a:off x="5719569" y="3159563"/>
            <a:ext cx="4372087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AOF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持久化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8FB63E-07DE-483C-B082-5CF4766D2171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BAE5495-19F8-4ABE-B3BA-C6139AF428AC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E944871-F25C-48D9-A8E5-ED560D1E1C7F}"/>
              </a:ext>
            </a:extLst>
          </p:cNvPr>
          <p:cNvSpPr/>
          <p:nvPr/>
        </p:nvSpPr>
        <p:spPr>
          <a:xfrm>
            <a:off x="7991610" y="5302341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940989-0B66-4EFB-BDD0-567ED5A7D902}"/>
              </a:ext>
            </a:extLst>
          </p:cNvPr>
          <p:cNvSpPr/>
          <p:nvPr/>
        </p:nvSpPr>
        <p:spPr>
          <a:xfrm>
            <a:off x="9415964" y="5838672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89DA69A-7C23-4286-AB53-404E15E524D3}"/>
              </a:ext>
            </a:extLst>
          </p:cNvPr>
          <p:cNvSpPr/>
          <p:nvPr/>
        </p:nvSpPr>
        <p:spPr>
          <a:xfrm>
            <a:off x="10947376" y="5866599"/>
            <a:ext cx="168742" cy="16874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E06F12-1A71-4DAD-8299-7FADE88D9F3B}"/>
              </a:ext>
            </a:extLst>
          </p:cNvPr>
          <p:cNvSpPr/>
          <p:nvPr/>
        </p:nvSpPr>
        <p:spPr>
          <a:xfrm>
            <a:off x="10919449" y="5188042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DDBB23-6FD5-40A9-8F82-8AEC3554BB82}"/>
              </a:ext>
            </a:extLst>
          </p:cNvPr>
          <p:cNvSpPr/>
          <p:nvPr/>
        </p:nvSpPr>
        <p:spPr>
          <a:xfrm>
            <a:off x="8326182" y="4299924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187722-9431-4A35-B915-E3B1FA1341EA}"/>
              </a:ext>
            </a:extLst>
          </p:cNvPr>
          <p:cNvSpPr>
            <a:spLocks noChangeAspect="1"/>
          </p:cNvSpPr>
          <p:nvPr/>
        </p:nvSpPr>
        <p:spPr>
          <a:xfrm>
            <a:off x="8498182" y="3984040"/>
            <a:ext cx="89256" cy="89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55B18E-15E9-44DD-A941-B1ABC52D9C55}"/>
              </a:ext>
            </a:extLst>
          </p:cNvPr>
          <p:cNvSpPr/>
          <p:nvPr/>
        </p:nvSpPr>
        <p:spPr>
          <a:xfrm>
            <a:off x="8895625" y="4056227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BA7EC9-0E26-4B67-AA7B-EE6AF33C6717}"/>
              </a:ext>
            </a:extLst>
          </p:cNvPr>
          <p:cNvSpPr>
            <a:spLocks noChangeAspect="1"/>
          </p:cNvSpPr>
          <p:nvPr/>
        </p:nvSpPr>
        <p:spPr>
          <a:xfrm>
            <a:off x="9204373" y="368193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02988E-A7B8-4834-BEBC-100C57AA6C42}"/>
              </a:ext>
            </a:extLst>
          </p:cNvPr>
          <p:cNvSpPr/>
          <p:nvPr/>
        </p:nvSpPr>
        <p:spPr>
          <a:xfrm>
            <a:off x="9627206" y="3551835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7E8A36-AC35-43B1-86DC-26BB0260F2D8}"/>
              </a:ext>
            </a:extLst>
          </p:cNvPr>
          <p:cNvSpPr/>
          <p:nvPr/>
        </p:nvSpPr>
        <p:spPr>
          <a:xfrm>
            <a:off x="10162762" y="3794662"/>
            <a:ext cx="144256" cy="144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920731-A0F0-4C76-BD7A-8C84953A6EA7}"/>
              </a:ext>
            </a:extLst>
          </p:cNvPr>
          <p:cNvSpPr/>
          <p:nvPr/>
        </p:nvSpPr>
        <p:spPr>
          <a:xfrm>
            <a:off x="10489379" y="3958651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FED225C-45A6-4871-B74F-4D5A200AFE87}"/>
              </a:ext>
            </a:extLst>
          </p:cNvPr>
          <p:cNvSpPr/>
          <p:nvPr/>
        </p:nvSpPr>
        <p:spPr>
          <a:xfrm>
            <a:off x="10928230" y="4299924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A5D312-C357-4EF6-A2CE-9B265AAE3963}"/>
              </a:ext>
            </a:extLst>
          </p:cNvPr>
          <p:cNvSpPr>
            <a:spLocks noChangeAspect="1"/>
          </p:cNvSpPr>
          <p:nvPr/>
        </p:nvSpPr>
        <p:spPr>
          <a:xfrm>
            <a:off x="11140501" y="4674824"/>
            <a:ext cx="73765" cy="7376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332E09-F4D3-41C1-939E-E6CA00F55F75}"/>
              </a:ext>
            </a:extLst>
          </p:cNvPr>
          <p:cNvSpPr/>
          <p:nvPr/>
        </p:nvSpPr>
        <p:spPr>
          <a:xfrm>
            <a:off x="9477449" y="4020065"/>
            <a:ext cx="448841" cy="4488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517414-5023-449D-A161-2DB337339AA9}"/>
              </a:ext>
            </a:extLst>
          </p:cNvPr>
          <p:cNvSpPr>
            <a:spLocks noChangeAspect="1"/>
          </p:cNvSpPr>
          <p:nvPr/>
        </p:nvSpPr>
        <p:spPr>
          <a:xfrm>
            <a:off x="8163554" y="521064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49B043-F80E-4E90-9B6E-EAE951D1CDF5}"/>
              </a:ext>
            </a:extLst>
          </p:cNvPr>
          <p:cNvSpPr/>
          <p:nvPr/>
        </p:nvSpPr>
        <p:spPr>
          <a:xfrm>
            <a:off x="8375215" y="5519879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F7CA350-986D-4E10-95AD-0739BAB8598E}"/>
              </a:ext>
            </a:extLst>
          </p:cNvPr>
          <p:cNvSpPr/>
          <p:nvPr/>
        </p:nvSpPr>
        <p:spPr>
          <a:xfrm>
            <a:off x="8883734" y="5800719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9EBF7-B512-4A3F-BEB4-459DB299F10B}"/>
              </a:ext>
            </a:extLst>
          </p:cNvPr>
          <p:cNvSpPr>
            <a:spLocks noChangeAspect="1"/>
          </p:cNvSpPr>
          <p:nvPr/>
        </p:nvSpPr>
        <p:spPr>
          <a:xfrm>
            <a:off x="9529629" y="618640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97F804-391E-4F3B-B799-D72B698A9E5A}"/>
              </a:ext>
            </a:extLst>
          </p:cNvPr>
          <p:cNvSpPr/>
          <p:nvPr/>
        </p:nvSpPr>
        <p:spPr>
          <a:xfrm>
            <a:off x="9676239" y="5780084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B5597F-AC76-484A-851D-7FCB7DDDC50E}"/>
              </a:ext>
            </a:extLst>
          </p:cNvPr>
          <p:cNvSpPr/>
          <p:nvPr/>
        </p:nvSpPr>
        <p:spPr>
          <a:xfrm>
            <a:off x="9984987" y="6218935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D1A7857-CEED-44E5-8FAB-4D6B8075743D}"/>
              </a:ext>
            </a:extLst>
          </p:cNvPr>
          <p:cNvSpPr/>
          <p:nvPr/>
        </p:nvSpPr>
        <p:spPr>
          <a:xfrm>
            <a:off x="10314861" y="5735668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641B75-6FAE-4EF6-A2C3-E761EA74CC78}"/>
              </a:ext>
            </a:extLst>
          </p:cNvPr>
          <p:cNvSpPr/>
          <p:nvPr/>
        </p:nvSpPr>
        <p:spPr>
          <a:xfrm>
            <a:off x="11009789" y="5584931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370B85-432D-441A-A1CF-13B654E19E68}"/>
              </a:ext>
            </a:extLst>
          </p:cNvPr>
          <p:cNvCxnSpPr>
            <a:stCxn id="5" idx="2"/>
            <a:endCxn id="20" idx="6"/>
          </p:cNvCxnSpPr>
          <p:nvPr/>
        </p:nvCxnSpPr>
        <p:spPr>
          <a:xfrm flipH="1">
            <a:off x="9950532" y="5300340"/>
            <a:ext cx="968917" cy="61689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569CA4E-0FE9-476B-9E3F-1A01CAB4C370}"/>
              </a:ext>
            </a:extLst>
          </p:cNvPr>
          <p:cNvCxnSpPr>
            <a:stCxn id="12" idx="3"/>
            <a:endCxn id="15" idx="6"/>
          </p:cNvCxnSpPr>
          <p:nvPr/>
        </p:nvCxnSpPr>
        <p:spPr>
          <a:xfrm flipH="1">
            <a:off x="9953711" y="4192775"/>
            <a:ext cx="548416" cy="51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13F6649-2BCD-4F19-8FC6-AA7ECDC3892F}"/>
              </a:ext>
            </a:extLst>
          </p:cNvPr>
          <p:cNvCxnSpPr>
            <a:stCxn id="5" idx="0"/>
            <a:endCxn id="13" idx="4"/>
          </p:cNvCxnSpPr>
          <p:nvPr/>
        </p:nvCxnSpPr>
        <p:spPr>
          <a:xfrm flipH="1" flipV="1">
            <a:off x="11015505" y="4474474"/>
            <a:ext cx="16242" cy="713568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634EFAA-A6C4-4BD5-ADEE-1FA0307D9F03}"/>
              </a:ext>
            </a:extLst>
          </p:cNvPr>
          <p:cNvCxnSpPr>
            <a:stCxn id="9" idx="5"/>
            <a:endCxn id="8" idx="0"/>
          </p:cNvCxnSpPr>
          <p:nvPr/>
        </p:nvCxnSpPr>
        <p:spPr>
          <a:xfrm flipH="1">
            <a:off x="9032772" y="3774122"/>
            <a:ext cx="263785" cy="28210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D90F70F-D220-40A3-8976-B1AE35F12497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9917722" y="6014208"/>
            <a:ext cx="147181" cy="20472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99F65AF-A867-4F0C-AF0D-4D120DF3F73F}"/>
              </a:ext>
            </a:extLst>
          </p:cNvPr>
          <p:cNvCxnSpPr>
            <a:stCxn id="6" idx="4"/>
            <a:endCxn id="18" idx="1"/>
          </p:cNvCxnSpPr>
          <p:nvPr/>
        </p:nvCxnSpPr>
        <p:spPr>
          <a:xfrm>
            <a:off x="8437489" y="4474474"/>
            <a:ext cx="480641" cy="1384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D643B2C-2FC0-4A3C-827C-F5EF81E0AE5D}"/>
              </a:ext>
            </a:extLst>
          </p:cNvPr>
          <p:cNvCxnSpPr>
            <a:endCxn id="5" idx="0"/>
          </p:cNvCxnSpPr>
          <p:nvPr/>
        </p:nvCxnSpPr>
        <p:spPr>
          <a:xfrm flipH="1">
            <a:off x="11031747" y="4745161"/>
            <a:ext cx="151817" cy="44288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5C9864D-39CE-44D9-AAFF-37E5724C69EA}"/>
              </a:ext>
            </a:extLst>
          </p:cNvPr>
          <p:cNvCxnSpPr>
            <a:stCxn id="3" idx="1"/>
            <a:endCxn id="18" idx="5"/>
          </p:cNvCxnSpPr>
          <p:nvPr/>
        </p:nvCxnSpPr>
        <p:spPr>
          <a:xfrm flipH="1">
            <a:off x="9234485" y="5871563"/>
            <a:ext cx="204162" cy="269699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9003520-BFA4-4E74-91F5-50BD5B33A3BA}"/>
              </a:ext>
            </a:extLst>
          </p:cNvPr>
          <p:cNvCxnSpPr>
            <a:stCxn id="4" idx="3"/>
            <a:endCxn id="21" idx="6"/>
          </p:cNvCxnSpPr>
          <p:nvPr/>
        </p:nvCxnSpPr>
        <p:spPr>
          <a:xfrm flipH="1">
            <a:off x="10159537" y="6010629"/>
            <a:ext cx="812551" cy="29558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A60262-E289-464F-9EDA-256FE26EE6D1}"/>
              </a:ext>
            </a:extLst>
          </p:cNvPr>
          <p:cNvCxnSpPr>
            <a:stCxn id="18" idx="2"/>
            <a:endCxn id="17" idx="5"/>
          </p:cNvCxnSpPr>
          <p:nvPr/>
        </p:nvCxnSpPr>
        <p:spPr>
          <a:xfrm flipH="1" flipV="1">
            <a:off x="8609339" y="5754003"/>
            <a:ext cx="274395" cy="2462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79E21FA-5F05-4E3D-8E84-285807BEE469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flipV="1">
            <a:off x="8217554" y="4448912"/>
            <a:ext cx="134190" cy="761729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A11CBB0-D121-4BD8-A514-8AA7BAD7CBEE}"/>
              </a:ext>
            </a:extLst>
          </p:cNvPr>
          <p:cNvCxnSpPr>
            <a:stCxn id="9" idx="3"/>
            <a:endCxn id="7" idx="3"/>
          </p:cNvCxnSpPr>
          <p:nvPr/>
        </p:nvCxnSpPr>
        <p:spPr>
          <a:xfrm flipH="1">
            <a:off x="8511253" y="3774122"/>
            <a:ext cx="708936" cy="286103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BA7F550-B97D-4803-8760-29D95D2FFFDD}"/>
              </a:ext>
            </a:extLst>
          </p:cNvPr>
          <p:cNvCxnSpPr>
            <a:stCxn id="17" idx="1"/>
            <a:endCxn id="2" idx="5"/>
          </p:cNvCxnSpPr>
          <p:nvPr/>
        </p:nvCxnSpPr>
        <p:spPr>
          <a:xfrm flipH="1" flipV="1">
            <a:off x="8183315" y="5494046"/>
            <a:ext cx="232069" cy="660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E820D5-1713-4F76-A38E-45DB3B5DFCB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10723503" y="4192775"/>
            <a:ext cx="230289" cy="132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0C6BBA-99ED-477E-8AF4-531FF656C66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9801756" y="3639110"/>
            <a:ext cx="361006" cy="227680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686540-42A2-42AF-979B-078DAF1E2AF1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H="1">
            <a:off x="9543180" y="3700823"/>
            <a:ext cx="109588" cy="3849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3C657D-0E47-4F27-9A81-D1350350083E}"/>
              </a:ext>
            </a:extLst>
          </p:cNvPr>
          <p:cNvCxnSpPr>
            <a:stCxn id="5" idx="2"/>
            <a:endCxn id="22" idx="7"/>
          </p:cNvCxnSpPr>
          <p:nvPr/>
        </p:nvCxnSpPr>
        <p:spPr>
          <a:xfrm flipH="1">
            <a:off x="10655404" y="5300340"/>
            <a:ext cx="264045" cy="49375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21F04BA-808A-462B-9A61-6854CE60D2D1}"/>
              </a:ext>
            </a:extLst>
          </p:cNvPr>
          <p:cNvCxnSpPr>
            <a:stCxn id="5" idx="4"/>
            <a:endCxn id="4" idx="1"/>
          </p:cNvCxnSpPr>
          <p:nvPr/>
        </p:nvCxnSpPr>
        <p:spPr>
          <a:xfrm flipH="1">
            <a:off x="10972088" y="5412638"/>
            <a:ext cx="59659" cy="478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9EB80CC-6CF1-4369-9C7D-CD87F35AD377}"/>
              </a:ext>
            </a:extLst>
          </p:cNvPr>
          <p:cNvSpPr/>
          <p:nvPr/>
        </p:nvSpPr>
        <p:spPr>
          <a:xfrm>
            <a:off x="8746872" y="4807867"/>
            <a:ext cx="183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Whatever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C36E48-05E0-4714-9B55-80CDA6E81136}"/>
              </a:ext>
            </a:extLst>
          </p:cNvPr>
          <p:cNvCxnSpPr>
            <a:stCxn id="20" idx="3"/>
            <a:endCxn id="19" idx="4"/>
          </p:cNvCxnSpPr>
          <p:nvPr/>
        </p:nvCxnSpPr>
        <p:spPr>
          <a:xfrm flipH="1">
            <a:off x="9583629" y="6014208"/>
            <a:ext cx="132779" cy="28020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72802D9-86C2-4EF0-819F-46C21DFDE787}"/>
              </a:ext>
            </a:extLst>
          </p:cNvPr>
          <p:cNvCxnSpPr>
            <a:stCxn id="9" idx="5"/>
            <a:endCxn id="15" idx="2"/>
          </p:cNvCxnSpPr>
          <p:nvPr/>
        </p:nvCxnSpPr>
        <p:spPr>
          <a:xfrm>
            <a:off x="9296557" y="3774122"/>
            <a:ext cx="180892" cy="470364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CAB2C2D-0570-4F40-B081-F0D42F01435E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8027C33-1CAF-4224-A4DC-E05A09AD310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572F820-B612-481B-AF62-E9EF03DDF5AB}"/>
              </a:ext>
            </a:extLst>
          </p:cNvPr>
          <p:cNvSpPr txBox="1"/>
          <p:nvPr/>
        </p:nvSpPr>
        <p:spPr>
          <a:xfrm>
            <a:off x="1384050" y="754846"/>
            <a:ext cx="17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142CF78-B5D2-45B9-A32A-482AFB4E694F}"/>
              </a:ext>
            </a:extLst>
          </p:cNvPr>
          <p:cNvSpPr txBox="1"/>
          <p:nvPr/>
        </p:nvSpPr>
        <p:spPr>
          <a:xfrm>
            <a:off x="862012" y="1422845"/>
            <a:ext cx="6889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AOF(Append Only File)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是通过记录我们操作的命令来达到数据持久化操作的目的的，所有改变数据的操作指令都被写入</a:t>
            </a:r>
            <a:r>
              <a:rPr lang="en-US" altLang="zh-C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appendonly.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ao</a:t>
            </a:r>
            <a:r>
              <a:rPr lang="en-US" altLang="zh-C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f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文件。我们可以在配置文件中把它打开</a:t>
            </a:r>
            <a:r>
              <a:rPr lang="en-US" altLang="zh-C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appendonly</a:t>
            </a:r>
            <a:r>
              <a:rPr lang="en-US" altLang="zh-C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yes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（开启</a:t>
            </a:r>
            <a:r>
              <a:rPr lang="en-US" altLang="zh-C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AOF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机制）。</a:t>
            </a:r>
            <a:endParaRPr lang="en-US" altLang="zh-C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B48D62C-551A-4B9B-9544-A4CD84682744}"/>
              </a:ext>
            </a:extLst>
          </p:cNvPr>
          <p:cNvGrpSpPr/>
          <p:nvPr/>
        </p:nvGrpSpPr>
        <p:grpSpPr>
          <a:xfrm>
            <a:off x="830917" y="3576525"/>
            <a:ext cx="492764" cy="490855"/>
            <a:chOff x="10596810" y="-683024"/>
            <a:chExt cx="626458" cy="629230"/>
          </a:xfrm>
        </p:grpSpPr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69D01857-CAF5-42C4-B7CD-07650CD7D144}"/>
                </a:ext>
              </a:extLst>
            </p:cNvPr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6BF1BBC7-14E7-4868-A615-7DB80EB4395D}"/>
                </a:ext>
              </a:extLst>
            </p:cNvPr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AA4F8FDA-8B4D-41D7-B3C7-10B355831B27}"/>
              </a:ext>
            </a:extLst>
          </p:cNvPr>
          <p:cNvSpPr txBox="1"/>
          <p:nvPr/>
        </p:nvSpPr>
        <p:spPr>
          <a:xfrm>
            <a:off x="1345133" y="3604566"/>
            <a:ext cx="5119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AOF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机制以日志形式记录操作指令，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它会记录读操作指令吗？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B7BEFD9-75E7-48F8-8E16-8AFB1F341F3C}"/>
              </a:ext>
            </a:extLst>
          </p:cNvPr>
          <p:cNvSpPr txBox="1"/>
          <p:nvPr/>
        </p:nvSpPr>
        <p:spPr>
          <a:xfrm>
            <a:off x="1252608" y="4513507"/>
            <a:ext cx="4728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/>
              <a:t>显然是不会的，读操作指令不会对数据造成影响。而且，</a:t>
            </a:r>
            <a:r>
              <a:rPr lang="en-US" altLang="zh-CN" sz="2400" dirty="0"/>
              <a:t>AOF</a:t>
            </a:r>
            <a:r>
              <a:rPr lang="zh-CN" altLang="en-US" sz="2400" dirty="0"/>
              <a:t>机制对</a:t>
            </a:r>
            <a:r>
              <a:rPr lang="en-US" altLang="zh-CN" sz="2400" dirty="0" err="1"/>
              <a:t>appendonly.aof</a:t>
            </a:r>
            <a:r>
              <a:rPr lang="zh-CN" altLang="en-US" sz="2400" dirty="0"/>
              <a:t>文件只能追加，不能修改。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D08C373-7481-499F-85F9-82E1610F702B}"/>
              </a:ext>
            </a:extLst>
          </p:cNvPr>
          <p:cNvSpPr txBox="1"/>
          <p:nvPr/>
        </p:nvSpPr>
        <p:spPr>
          <a:xfrm>
            <a:off x="8172381" y="1040270"/>
            <a:ext cx="36194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对比：</a:t>
            </a:r>
            <a:endParaRPr lang="en-US" altLang="zh-CN" dirty="0"/>
          </a:p>
          <a:p>
            <a:pPr indent="457200"/>
            <a:r>
              <a:rPr lang="en-US" altLang="zh-CN" dirty="0"/>
              <a:t>RDB</a:t>
            </a:r>
            <a:r>
              <a:rPr lang="zh-CN" altLang="en-US" dirty="0"/>
              <a:t>中</a:t>
            </a:r>
            <a:r>
              <a:rPr lang="en-US" altLang="zh-CN" dirty="0" err="1"/>
              <a:t>dump.rdb</a:t>
            </a:r>
            <a:r>
              <a:rPr lang="zh-CN" altLang="en-US" dirty="0"/>
              <a:t>文件存储的是数据集。</a:t>
            </a:r>
            <a:endParaRPr lang="en-US" altLang="zh-CN" dirty="0"/>
          </a:p>
          <a:p>
            <a:pPr indent="457200"/>
            <a:r>
              <a:rPr lang="en-US" altLang="zh-CN" dirty="0"/>
              <a:t>AOF</a:t>
            </a:r>
            <a:r>
              <a:rPr lang="zh-CN" altLang="en-US" dirty="0"/>
              <a:t>中</a:t>
            </a:r>
            <a:r>
              <a:rPr lang="en-US" altLang="zh-CN" dirty="0" err="1"/>
              <a:t>appendonly.aof</a:t>
            </a:r>
            <a:r>
              <a:rPr lang="zh-CN" altLang="en-US" dirty="0"/>
              <a:t>文件存储的是操作指令。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E641F77-D936-4344-BE81-835FC0E66A50}"/>
              </a:ext>
            </a:extLst>
          </p:cNvPr>
          <p:cNvSpPr/>
          <p:nvPr/>
        </p:nvSpPr>
        <p:spPr>
          <a:xfrm>
            <a:off x="8019657" y="87661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8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7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280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28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55" grpId="0"/>
      <p:bldP spid="55" grpId="1"/>
      <p:bldP spid="84" grpId="0" animBg="1"/>
      <p:bldP spid="84" grpId="1" animBg="1"/>
      <p:bldP spid="8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E48BB5D-944D-402A-86F8-5E2B3980153F}"/>
              </a:ext>
            </a:extLst>
          </p:cNvPr>
          <p:cNvSpPr txBox="1"/>
          <p:nvPr/>
        </p:nvSpPr>
        <p:spPr>
          <a:xfrm>
            <a:off x="986196" y="1505452"/>
            <a:ext cx="472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redis.conf</a:t>
            </a:r>
            <a:r>
              <a:rPr lang="zh-CN" altLang="en-US" dirty="0"/>
              <a:t>配置文件中关于</a:t>
            </a:r>
            <a:r>
              <a:rPr lang="en-US" altLang="zh-CN" dirty="0"/>
              <a:t>AOF</a:t>
            </a:r>
            <a:r>
              <a:rPr lang="zh-CN" altLang="en-US" dirty="0"/>
              <a:t>属性的设置：</a:t>
            </a:r>
            <a:endParaRPr lang="en-US" altLang="zh-CN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789E12-EA9F-4998-B8D7-AE753DB208CF}"/>
              </a:ext>
            </a:extLst>
          </p:cNvPr>
          <p:cNvSpPr txBox="1"/>
          <p:nvPr/>
        </p:nvSpPr>
        <p:spPr>
          <a:xfrm>
            <a:off x="1728090" y="2411259"/>
            <a:ext cx="26295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appendonly</a:t>
            </a:r>
            <a:r>
              <a:rPr lang="en-US" altLang="zh-CN" dirty="0"/>
              <a:t> yes</a:t>
            </a:r>
          </a:p>
          <a:p>
            <a:r>
              <a:rPr lang="zh-CN" altLang="en-US" dirty="0"/>
              <a:t>设置成</a:t>
            </a:r>
            <a:r>
              <a:rPr lang="en-US" altLang="zh-CN" dirty="0"/>
              <a:t>yes</a:t>
            </a:r>
            <a:r>
              <a:rPr lang="zh-CN" altLang="en-US" dirty="0"/>
              <a:t>表示开启</a:t>
            </a:r>
            <a:r>
              <a:rPr lang="en-US" altLang="zh-CN" dirty="0"/>
              <a:t>AOF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表示关闭</a:t>
            </a:r>
            <a:r>
              <a:rPr lang="en-US" altLang="zh-CN" dirty="0"/>
              <a:t>AOF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82477D7-390A-4243-A55C-FF37DAA1EE91}"/>
              </a:ext>
            </a:extLst>
          </p:cNvPr>
          <p:cNvSpPr txBox="1"/>
          <p:nvPr/>
        </p:nvSpPr>
        <p:spPr>
          <a:xfrm>
            <a:off x="1728090" y="4093752"/>
            <a:ext cx="710519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Auto-</a:t>
            </a:r>
            <a:r>
              <a:rPr lang="en-US" altLang="zh-CN" dirty="0" err="1"/>
              <a:t>aof</a:t>
            </a:r>
            <a:r>
              <a:rPr lang="en-US" altLang="zh-CN" dirty="0"/>
              <a:t>-rewrite-percentage 100</a:t>
            </a:r>
          </a:p>
          <a:p>
            <a:r>
              <a:rPr lang="en-US" altLang="zh-CN" dirty="0"/>
              <a:t>#AOF</a:t>
            </a:r>
            <a:r>
              <a:rPr lang="zh-CN" altLang="en-US" dirty="0"/>
              <a:t>文件大小超过上次重写时文件大小的百分之几开始重写，如果之前没有写过，则根据启动时文件大</a:t>
            </a:r>
            <a:endParaRPr lang="en-US" altLang="zh-CN" dirty="0"/>
          </a:p>
          <a:p>
            <a:r>
              <a:rPr lang="en-US" altLang="zh-CN" dirty="0"/>
              <a:t>Auto-</a:t>
            </a:r>
            <a:r>
              <a:rPr lang="en-US" altLang="zh-CN" dirty="0" err="1"/>
              <a:t>aof</a:t>
            </a:r>
            <a:r>
              <a:rPr lang="en-US" altLang="zh-CN" dirty="0"/>
              <a:t>-rewrite-min-size 64mb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允许重写的最小占用空间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5C32DD-0927-4B2D-B949-CBF34CDE7478}"/>
              </a:ext>
            </a:extLst>
          </p:cNvPr>
          <p:cNvSpPr txBox="1"/>
          <p:nvPr/>
        </p:nvSpPr>
        <p:spPr>
          <a:xfrm>
            <a:off x="1384050" y="754846"/>
            <a:ext cx="17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3A9EF86-A555-457B-8C79-C5041B776F82}"/>
              </a:ext>
            </a:extLst>
          </p:cNvPr>
          <p:cNvSpPr/>
          <p:nvPr/>
        </p:nvSpPr>
        <p:spPr>
          <a:xfrm>
            <a:off x="1564432" y="2259595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2A889D8-73A9-4A4A-B5DA-E567B8B747E0}"/>
              </a:ext>
            </a:extLst>
          </p:cNvPr>
          <p:cNvSpPr/>
          <p:nvPr/>
        </p:nvSpPr>
        <p:spPr>
          <a:xfrm>
            <a:off x="5397604" y="2159518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5428A7D-20FB-42F0-82AF-BD3E5A9F4F69}"/>
              </a:ext>
            </a:extLst>
          </p:cNvPr>
          <p:cNvSpPr/>
          <p:nvPr/>
        </p:nvSpPr>
        <p:spPr>
          <a:xfrm>
            <a:off x="1545420" y="3930094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11D5935A-30C3-4766-A396-004F249518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886" y="90342"/>
            <a:ext cx="7820116" cy="685800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C08BC17-C854-4FFA-BE98-41283F09BDBC}"/>
              </a:ext>
            </a:extLst>
          </p:cNvPr>
          <p:cNvSpPr txBox="1"/>
          <p:nvPr/>
        </p:nvSpPr>
        <p:spPr>
          <a:xfrm>
            <a:off x="5561262" y="2298427"/>
            <a:ext cx="554557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appendfsync</a:t>
            </a:r>
            <a:r>
              <a:rPr lang="en-US" altLang="zh-CN" dirty="0"/>
              <a:t> always #</a:t>
            </a:r>
            <a:r>
              <a:rPr lang="zh-CN" altLang="en-US" dirty="0"/>
              <a:t>当有写命令执行就同步到</a:t>
            </a:r>
            <a:r>
              <a:rPr lang="en-US" altLang="zh-CN" dirty="0"/>
              <a:t>AOF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 err="1"/>
              <a:t>appendfsync</a:t>
            </a:r>
            <a:r>
              <a:rPr lang="en-US" altLang="zh-CN" dirty="0"/>
              <a:t> </a:t>
            </a:r>
            <a:r>
              <a:rPr lang="en-US" altLang="zh-CN" dirty="0" err="1"/>
              <a:t>everysec</a:t>
            </a:r>
            <a:r>
              <a:rPr lang="en-US" altLang="zh-CN" dirty="0"/>
              <a:t> # </a:t>
            </a:r>
            <a:r>
              <a:rPr lang="zh-CN" altLang="en-US" dirty="0"/>
              <a:t>每隔</a:t>
            </a:r>
            <a:r>
              <a:rPr lang="en-US" altLang="zh-CN" dirty="0"/>
              <a:t>1</a:t>
            </a:r>
            <a:r>
              <a:rPr lang="zh-CN" altLang="en-US" dirty="0"/>
              <a:t>秒同步一次</a:t>
            </a:r>
            <a:endParaRPr lang="en-US" altLang="zh-CN" dirty="0"/>
          </a:p>
          <a:p>
            <a:r>
              <a:rPr lang="en-US" altLang="zh-CN" dirty="0" err="1"/>
              <a:t>appendfsync</a:t>
            </a:r>
            <a:r>
              <a:rPr lang="en-US" altLang="zh-CN" dirty="0"/>
              <a:t> no # </a:t>
            </a:r>
            <a:r>
              <a:rPr lang="zh-CN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11734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590C5E30-3DEA-42FA-881A-F670B5B56DBB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C17AE6DC-5474-4A86-9B6F-C2DE177A3186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A2D7ECC5-A7C5-4D44-8E9B-875EFB3180F4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9035C640-ABBB-4E0B-B564-F41AA47B6767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0EB5E3-BFA3-4EFC-9932-6DE8BDDB39B2}"/>
              </a:ext>
            </a:extLst>
          </p:cNvPr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7565DA-C8FD-4A67-A232-3E929AE61447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AAEBB1-8C86-4C09-871C-BAA30A8B28E3}"/>
              </a:ext>
            </a:extLst>
          </p:cNvPr>
          <p:cNvSpPr txBox="1"/>
          <p:nvPr/>
        </p:nvSpPr>
        <p:spPr>
          <a:xfrm>
            <a:off x="5653175" y="3127081"/>
            <a:ext cx="5876610" cy="129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RDB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AOF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优缺点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BD8239-C32A-4950-8CEB-4FFB072B1417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1530E3A-D7DB-4BA2-89B7-54A2B1AC8CEF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4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C4D3272-0AB2-40CD-80D4-CABDFFB7E90C}"/>
              </a:ext>
            </a:extLst>
          </p:cNvPr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20D902-4092-4033-951E-E06DB19A8863}"/>
              </a:ext>
            </a:extLst>
          </p:cNvPr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4" name="Freeform 20113">
              <a:extLst>
                <a:ext uri="{FF2B5EF4-FFF2-40B4-BE49-F238E27FC236}">
                  <a16:creationId xmlns:a16="http://schemas.microsoft.com/office/drawing/2014/main" id="{48B63C43-D104-474A-8D05-10058C136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173">
              <a:extLst>
                <a:ext uri="{FF2B5EF4-FFF2-40B4-BE49-F238E27FC236}">
                  <a16:creationId xmlns:a16="http://schemas.microsoft.com/office/drawing/2014/main" id="{06F78A0A-9561-4BEC-A6BD-FE928BB6BF3C}"/>
                </a:ext>
              </a:extLst>
            </p:cNvPr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20175">
              <a:extLst>
                <a:ext uri="{FF2B5EF4-FFF2-40B4-BE49-F238E27FC236}">
                  <a16:creationId xmlns:a16="http://schemas.microsoft.com/office/drawing/2014/main" id="{315F770A-4236-4A52-B471-FD8233732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0176">
              <a:extLst>
                <a:ext uri="{FF2B5EF4-FFF2-40B4-BE49-F238E27FC236}">
                  <a16:creationId xmlns:a16="http://schemas.microsoft.com/office/drawing/2014/main" id="{25D86302-E2C9-4A5A-A0A9-756FAE1D8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177">
              <a:extLst>
                <a:ext uri="{FF2B5EF4-FFF2-40B4-BE49-F238E27FC236}">
                  <a16:creationId xmlns:a16="http://schemas.microsoft.com/office/drawing/2014/main" id="{C8B9C415-F3A4-4931-99DD-5A4DB7C2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181">
              <a:extLst>
                <a:ext uri="{FF2B5EF4-FFF2-40B4-BE49-F238E27FC236}">
                  <a16:creationId xmlns:a16="http://schemas.microsoft.com/office/drawing/2014/main" id="{D03DABC9-CF6F-42E6-96B9-F7E67E6E57CE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20182">
              <a:extLst>
                <a:ext uri="{FF2B5EF4-FFF2-40B4-BE49-F238E27FC236}">
                  <a16:creationId xmlns:a16="http://schemas.microsoft.com/office/drawing/2014/main" id="{49DBAEA2-222C-4CD5-9F0E-FA25C5625E75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0183">
              <a:extLst>
                <a:ext uri="{FF2B5EF4-FFF2-40B4-BE49-F238E27FC236}">
                  <a16:creationId xmlns:a16="http://schemas.microsoft.com/office/drawing/2014/main" id="{5210C516-22DA-4A44-8FEB-DF5A44D4A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184">
              <a:extLst>
                <a:ext uri="{FF2B5EF4-FFF2-40B4-BE49-F238E27FC236}">
                  <a16:creationId xmlns:a16="http://schemas.microsoft.com/office/drawing/2014/main" id="{4F1D1CEE-79CF-415B-A460-E4676F591C0C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185">
              <a:extLst>
                <a:ext uri="{FF2B5EF4-FFF2-40B4-BE49-F238E27FC236}">
                  <a16:creationId xmlns:a16="http://schemas.microsoft.com/office/drawing/2014/main" id="{FF031773-7E13-4B7A-9132-3A7B201BF0D0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86">
              <a:extLst>
                <a:ext uri="{FF2B5EF4-FFF2-40B4-BE49-F238E27FC236}">
                  <a16:creationId xmlns:a16="http://schemas.microsoft.com/office/drawing/2014/main" id="{EC361469-A33A-4067-AD05-EDABAEA91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87">
              <a:extLst>
                <a:ext uri="{FF2B5EF4-FFF2-40B4-BE49-F238E27FC236}">
                  <a16:creationId xmlns:a16="http://schemas.microsoft.com/office/drawing/2014/main" id="{D9C28BA3-1E70-448D-A190-A4F75EA46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88">
              <a:extLst>
                <a:ext uri="{FF2B5EF4-FFF2-40B4-BE49-F238E27FC236}">
                  <a16:creationId xmlns:a16="http://schemas.microsoft.com/office/drawing/2014/main" id="{1D2DED5C-8BDC-4648-97C0-B2F648EA961D}"/>
                </a:ext>
              </a:extLst>
            </p:cNvPr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89">
              <a:extLst>
                <a:ext uri="{FF2B5EF4-FFF2-40B4-BE49-F238E27FC236}">
                  <a16:creationId xmlns:a16="http://schemas.microsoft.com/office/drawing/2014/main" id="{FDC1D8A5-B972-488D-B441-D0EE081D1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90">
              <a:extLst>
                <a:ext uri="{FF2B5EF4-FFF2-40B4-BE49-F238E27FC236}">
                  <a16:creationId xmlns:a16="http://schemas.microsoft.com/office/drawing/2014/main" id="{27296C2A-AE02-4789-8C82-27BB5B924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91">
              <a:extLst>
                <a:ext uri="{FF2B5EF4-FFF2-40B4-BE49-F238E27FC236}">
                  <a16:creationId xmlns:a16="http://schemas.microsoft.com/office/drawing/2014/main" id="{67EBEF0D-10FB-48C9-BB9A-CC28553C80DE}"/>
                </a:ext>
              </a:extLst>
            </p:cNvPr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92">
              <a:extLst>
                <a:ext uri="{FF2B5EF4-FFF2-40B4-BE49-F238E27FC236}">
                  <a16:creationId xmlns:a16="http://schemas.microsoft.com/office/drawing/2014/main" id="{FCB886F7-0ED3-4415-B30D-4E85397A8C4C}"/>
                </a:ext>
              </a:extLst>
            </p:cNvPr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93">
              <a:extLst>
                <a:ext uri="{FF2B5EF4-FFF2-40B4-BE49-F238E27FC236}">
                  <a16:creationId xmlns:a16="http://schemas.microsoft.com/office/drawing/2014/main" id="{B78EB3D5-7DBC-4F54-9C8C-B5BAA5F15078}"/>
                </a:ext>
              </a:extLst>
            </p:cNvPr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94">
              <a:extLst>
                <a:ext uri="{FF2B5EF4-FFF2-40B4-BE49-F238E27FC236}">
                  <a16:creationId xmlns:a16="http://schemas.microsoft.com/office/drawing/2014/main" id="{EDEAB649-4107-4579-96AE-6DE0E98A8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99">
              <a:extLst>
                <a:ext uri="{FF2B5EF4-FFF2-40B4-BE49-F238E27FC236}">
                  <a16:creationId xmlns:a16="http://schemas.microsoft.com/office/drawing/2014/main" id="{AAE1D286-9623-4867-948B-EBEA48AA135E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200">
              <a:extLst>
                <a:ext uri="{FF2B5EF4-FFF2-40B4-BE49-F238E27FC236}">
                  <a16:creationId xmlns:a16="http://schemas.microsoft.com/office/drawing/2014/main" id="{89E3E237-6FB8-47D9-BEBB-ADDDDFA7CA10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201">
              <a:extLst>
                <a:ext uri="{FF2B5EF4-FFF2-40B4-BE49-F238E27FC236}">
                  <a16:creationId xmlns:a16="http://schemas.microsoft.com/office/drawing/2014/main" id="{77A1C078-50F3-48A1-BA6E-86E90C366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204">
              <a:extLst>
                <a:ext uri="{FF2B5EF4-FFF2-40B4-BE49-F238E27FC236}">
                  <a16:creationId xmlns:a16="http://schemas.microsoft.com/office/drawing/2014/main" id="{B988EEE0-FA0A-4E60-B9F8-77E133529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205">
              <a:extLst>
                <a:ext uri="{FF2B5EF4-FFF2-40B4-BE49-F238E27FC236}">
                  <a16:creationId xmlns:a16="http://schemas.microsoft.com/office/drawing/2014/main" id="{C2489FFE-7361-447B-AF2B-280E04ED4878}"/>
                </a:ext>
              </a:extLst>
            </p:cNvPr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208">
              <a:extLst>
                <a:ext uri="{FF2B5EF4-FFF2-40B4-BE49-F238E27FC236}">
                  <a16:creationId xmlns:a16="http://schemas.microsoft.com/office/drawing/2014/main" id="{3CD430A0-C839-4FAB-8635-2246E3BCEB87}"/>
                </a:ext>
              </a:extLst>
            </p:cNvPr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209">
              <a:extLst>
                <a:ext uri="{FF2B5EF4-FFF2-40B4-BE49-F238E27FC236}">
                  <a16:creationId xmlns:a16="http://schemas.microsoft.com/office/drawing/2014/main" id="{2E7B39E9-9D5F-443C-9FE5-3F608559DE9D}"/>
                </a:ext>
              </a:extLst>
            </p:cNvPr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210">
              <a:extLst>
                <a:ext uri="{FF2B5EF4-FFF2-40B4-BE49-F238E27FC236}">
                  <a16:creationId xmlns:a16="http://schemas.microsoft.com/office/drawing/2014/main" id="{C6443F61-60DD-4299-9B0C-F26EACDFC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213">
              <a:extLst>
                <a:ext uri="{FF2B5EF4-FFF2-40B4-BE49-F238E27FC236}">
                  <a16:creationId xmlns:a16="http://schemas.microsoft.com/office/drawing/2014/main" id="{B9CBFE7B-EF88-499C-818B-2857BB07F50B}"/>
                </a:ext>
              </a:extLst>
            </p:cNvPr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14">
              <a:extLst>
                <a:ext uri="{FF2B5EF4-FFF2-40B4-BE49-F238E27FC236}">
                  <a16:creationId xmlns:a16="http://schemas.microsoft.com/office/drawing/2014/main" id="{76053779-D970-4314-AF56-E54062003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215">
              <a:extLst>
                <a:ext uri="{FF2B5EF4-FFF2-40B4-BE49-F238E27FC236}">
                  <a16:creationId xmlns:a16="http://schemas.microsoft.com/office/drawing/2014/main" id="{C29D5301-125F-42F9-AF08-E31E9B3B76A4}"/>
                </a:ext>
              </a:extLst>
            </p:cNvPr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217">
              <a:extLst>
                <a:ext uri="{FF2B5EF4-FFF2-40B4-BE49-F238E27FC236}">
                  <a16:creationId xmlns:a16="http://schemas.microsoft.com/office/drawing/2014/main" id="{AEBF2882-6D99-4716-8ABA-00ECDB06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218">
              <a:extLst>
                <a:ext uri="{FF2B5EF4-FFF2-40B4-BE49-F238E27FC236}">
                  <a16:creationId xmlns:a16="http://schemas.microsoft.com/office/drawing/2014/main" id="{635FE875-1F63-41D4-B8F0-9BCB90C5D2C8}"/>
                </a:ext>
              </a:extLst>
            </p:cNvPr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219">
              <a:extLst>
                <a:ext uri="{FF2B5EF4-FFF2-40B4-BE49-F238E27FC236}">
                  <a16:creationId xmlns:a16="http://schemas.microsoft.com/office/drawing/2014/main" id="{0C00D8FB-E449-4A36-A1D6-443AE9A1C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223">
              <a:extLst>
                <a:ext uri="{FF2B5EF4-FFF2-40B4-BE49-F238E27FC236}">
                  <a16:creationId xmlns:a16="http://schemas.microsoft.com/office/drawing/2014/main" id="{A9CB22E3-8B4F-4A8C-879F-70E7B8150B5F}"/>
                </a:ext>
              </a:extLst>
            </p:cNvPr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224">
              <a:extLst>
                <a:ext uri="{FF2B5EF4-FFF2-40B4-BE49-F238E27FC236}">
                  <a16:creationId xmlns:a16="http://schemas.microsoft.com/office/drawing/2014/main" id="{48E8DEE1-D0D7-413B-959A-452C9830C4C4}"/>
                </a:ext>
              </a:extLst>
            </p:cNvPr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25">
              <a:extLst>
                <a:ext uri="{FF2B5EF4-FFF2-40B4-BE49-F238E27FC236}">
                  <a16:creationId xmlns:a16="http://schemas.microsoft.com/office/drawing/2014/main" id="{28B00E91-235C-4E72-BCED-1F29354A8B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26">
              <a:extLst>
                <a:ext uri="{FF2B5EF4-FFF2-40B4-BE49-F238E27FC236}">
                  <a16:creationId xmlns:a16="http://schemas.microsoft.com/office/drawing/2014/main" id="{CA7CA91C-2CB0-435F-8C79-9B9CB1BCEE7E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27">
              <a:extLst>
                <a:ext uri="{FF2B5EF4-FFF2-40B4-BE49-F238E27FC236}">
                  <a16:creationId xmlns:a16="http://schemas.microsoft.com/office/drawing/2014/main" id="{0F2C285C-978A-4EA8-867B-49C41820C139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28">
              <a:extLst>
                <a:ext uri="{FF2B5EF4-FFF2-40B4-BE49-F238E27FC236}">
                  <a16:creationId xmlns:a16="http://schemas.microsoft.com/office/drawing/2014/main" id="{00F0C2A7-0C24-4C56-B71D-5028E5FEA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52">
              <a:extLst>
                <a:ext uri="{FF2B5EF4-FFF2-40B4-BE49-F238E27FC236}">
                  <a16:creationId xmlns:a16="http://schemas.microsoft.com/office/drawing/2014/main" id="{31E6091F-19DA-4D54-8535-5848AD3FB0D1}"/>
                </a:ext>
              </a:extLst>
            </p:cNvPr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53">
              <a:extLst>
                <a:ext uri="{FF2B5EF4-FFF2-40B4-BE49-F238E27FC236}">
                  <a16:creationId xmlns:a16="http://schemas.microsoft.com/office/drawing/2014/main" id="{28644302-6AB3-4ABD-9A20-35965B308061}"/>
                </a:ext>
              </a:extLst>
            </p:cNvPr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54">
              <a:extLst>
                <a:ext uri="{FF2B5EF4-FFF2-40B4-BE49-F238E27FC236}">
                  <a16:creationId xmlns:a16="http://schemas.microsoft.com/office/drawing/2014/main" id="{80254E31-9DBC-4A3F-9849-93B93CCAAD36}"/>
                </a:ext>
              </a:extLst>
            </p:cNvPr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56">
              <a:extLst>
                <a:ext uri="{FF2B5EF4-FFF2-40B4-BE49-F238E27FC236}">
                  <a16:creationId xmlns:a16="http://schemas.microsoft.com/office/drawing/2014/main" id="{D5247AD2-5E9A-478A-97B9-BDE9AFE55895}"/>
                </a:ext>
              </a:extLst>
            </p:cNvPr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57">
              <a:extLst>
                <a:ext uri="{FF2B5EF4-FFF2-40B4-BE49-F238E27FC236}">
                  <a16:creationId xmlns:a16="http://schemas.microsoft.com/office/drawing/2014/main" id="{62746CF5-DCA3-45EA-AC5F-25C9542EB44B}"/>
                </a:ext>
              </a:extLst>
            </p:cNvPr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58">
              <a:extLst>
                <a:ext uri="{FF2B5EF4-FFF2-40B4-BE49-F238E27FC236}">
                  <a16:creationId xmlns:a16="http://schemas.microsoft.com/office/drawing/2014/main" id="{621EF9F6-C32A-4FC9-9148-C58E892DDBF8}"/>
                </a:ext>
              </a:extLst>
            </p:cNvPr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0259">
              <a:extLst>
                <a:ext uri="{FF2B5EF4-FFF2-40B4-BE49-F238E27FC236}">
                  <a16:creationId xmlns:a16="http://schemas.microsoft.com/office/drawing/2014/main" id="{0CCC1632-CDD6-4F8C-84B4-03B256033B3B}"/>
                </a:ext>
              </a:extLst>
            </p:cNvPr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60">
              <a:extLst>
                <a:ext uri="{FF2B5EF4-FFF2-40B4-BE49-F238E27FC236}">
                  <a16:creationId xmlns:a16="http://schemas.microsoft.com/office/drawing/2014/main" id="{B1F9A86B-0F8C-4A29-9100-8C68818CDACC}"/>
                </a:ext>
              </a:extLst>
            </p:cNvPr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62">
              <a:extLst>
                <a:ext uri="{FF2B5EF4-FFF2-40B4-BE49-F238E27FC236}">
                  <a16:creationId xmlns:a16="http://schemas.microsoft.com/office/drawing/2014/main" id="{F70158A7-F1E5-4012-824B-A9C3F21DD3B7}"/>
                </a:ext>
              </a:extLst>
            </p:cNvPr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63">
              <a:extLst>
                <a:ext uri="{FF2B5EF4-FFF2-40B4-BE49-F238E27FC236}">
                  <a16:creationId xmlns:a16="http://schemas.microsoft.com/office/drawing/2014/main" id="{C57D7590-F759-421F-AE38-62889C5EA6EB}"/>
                </a:ext>
              </a:extLst>
            </p:cNvPr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93">
              <a:extLst>
                <a:ext uri="{FF2B5EF4-FFF2-40B4-BE49-F238E27FC236}">
                  <a16:creationId xmlns:a16="http://schemas.microsoft.com/office/drawing/2014/main" id="{131928B4-2D5F-40E0-96E6-3D2943E6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94">
              <a:extLst>
                <a:ext uri="{FF2B5EF4-FFF2-40B4-BE49-F238E27FC236}">
                  <a16:creationId xmlns:a16="http://schemas.microsoft.com/office/drawing/2014/main" id="{007DBFD9-A51E-4A1C-9EF6-221DB025E071}"/>
                </a:ext>
              </a:extLst>
            </p:cNvPr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95">
              <a:extLst>
                <a:ext uri="{FF2B5EF4-FFF2-40B4-BE49-F238E27FC236}">
                  <a16:creationId xmlns:a16="http://schemas.microsoft.com/office/drawing/2014/main" id="{FB31741A-2780-459A-A07E-9C3FA6F32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96">
              <a:extLst>
                <a:ext uri="{FF2B5EF4-FFF2-40B4-BE49-F238E27FC236}">
                  <a16:creationId xmlns:a16="http://schemas.microsoft.com/office/drawing/2014/main" id="{8EBFDDAF-39B3-46BE-AC46-543638A12934}"/>
                </a:ext>
              </a:extLst>
            </p:cNvPr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97">
              <a:extLst>
                <a:ext uri="{FF2B5EF4-FFF2-40B4-BE49-F238E27FC236}">
                  <a16:creationId xmlns:a16="http://schemas.microsoft.com/office/drawing/2014/main" id="{4C7720F1-542B-4164-8378-9C7D6717C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0298">
              <a:extLst>
                <a:ext uri="{FF2B5EF4-FFF2-40B4-BE49-F238E27FC236}">
                  <a16:creationId xmlns:a16="http://schemas.microsoft.com/office/drawing/2014/main" id="{DBD214E2-A1A5-465B-A9FF-D5B9A9B8B42D}"/>
                </a:ext>
              </a:extLst>
            </p:cNvPr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0299">
              <a:extLst>
                <a:ext uri="{FF2B5EF4-FFF2-40B4-BE49-F238E27FC236}">
                  <a16:creationId xmlns:a16="http://schemas.microsoft.com/office/drawing/2014/main" id="{2837D754-62F5-49B1-B112-550FAD693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0306">
              <a:extLst>
                <a:ext uri="{FF2B5EF4-FFF2-40B4-BE49-F238E27FC236}">
                  <a16:creationId xmlns:a16="http://schemas.microsoft.com/office/drawing/2014/main" id="{998B6A9C-64EC-488A-82FC-62654C19DBA6}"/>
                </a:ext>
              </a:extLst>
            </p:cNvPr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0307">
              <a:extLst>
                <a:ext uri="{FF2B5EF4-FFF2-40B4-BE49-F238E27FC236}">
                  <a16:creationId xmlns:a16="http://schemas.microsoft.com/office/drawing/2014/main" id="{58EAE37B-6B37-4DF5-9770-CA6CBBCE0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0308">
              <a:extLst>
                <a:ext uri="{FF2B5EF4-FFF2-40B4-BE49-F238E27FC236}">
                  <a16:creationId xmlns:a16="http://schemas.microsoft.com/office/drawing/2014/main" id="{14DDFA14-ABD4-437D-A752-BDB4F32C7FED}"/>
                </a:ext>
              </a:extLst>
            </p:cNvPr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309">
              <a:extLst>
                <a:ext uri="{FF2B5EF4-FFF2-40B4-BE49-F238E27FC236}">
                  <a16:creationId xmlns:a16="http://schemas.microsoft.com/office/drawing/2014/main" id="{2BFC5CEF-44CD-4B3B-A936-DD5173F9A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310">
              <a:extLst>
                <a:ext uri="{FF2B5EF4-FFF2-40B4-BE49-F238E27FC236}">
                  <a16:creationId xmlns:a16="http://schemas.microsoft.com/office/drawing/2014/main" id="{C5989109-E08C-44F5-889B-A11E4695CFDB}"/>
                </a:ext>
              </a:extLst>
            </p:cNvPr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312">
              <a:extLst>
                <a:ext uri="{FF2B5EF4-FFF2-40B4-BE49-F238E27FC236}">
                  <a16:creationId xmlns:a16="http://schemas.microsoft.com/office/drawing/2014/main" id="{0B4E04A8-CDC9-4149-9E07-3F9AA4099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313">
              <a:extLst>
                <a:ext uri="{FF2B5EF4-FFF2-40B4-BE49-F238E27FC236}">
                  <a16:creationId xmlns:a16="http://schemas.microsoft.com/office/drawing/2014/main" id="{5955EB93-B207-49CA-96F8-FCC5A2B208EB}"/>
                </a:ext>
              </a:extLst>
            </p:cNvPr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314">
              <a:extLst>
                <a:ext uri="{FF2B5EF4-FFF2-40B4-BE49-F238E27FC236}">
                  <a16:creationId xmlns:a16="http://schemas.microsoft.com/office/drawing/2014/main" id="{91D4B240-7646-43CA-8936-91D7844C0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315">
              <a:extLst>
                <a:ext uri="{FF2B5EF4-FFF2-40B4-BE49-F238E27FC236}">
                  <a16:creationId xmlns:a16="http://schemas.microsoft.com/office/drawing/2014/main" id="{F3975EB4-6FEB-4840-8AF9-377EA5C49ADE}"/>
                </a:ext>
              </a:extLst>
            </p:cNvPr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316">
              <a:extLst>
                <a:ext uri="{FF2B5EF4-FFF2-40B4-BE49-F238E27FC236}">
                  <a16:creationId xmlns:a16="http://schemas.microsoft.com/office/drawing/2014/main" id="{5AEF93D5-04CC-4E7E-A216-089268BB0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317">
              <a:extLst>
                <a:ext uri="{FF2B5EF4-FFF2-40B4-BE49-F238E27FC236}">
                  <a16:creationId xmlns:a16="http://schemas.microsoft.com/office/drawing/2014/main" id="{5FA74737-C38C-448F-9048-5E806A04AA9E}"/>
                </a:ext>
              </a:extLst>
            </p:cNvPr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318">
              <a:extLst>
                <a:ext uri="{FF2B5EF4-FFF2-40B4-BE49-F238E27FC236}">
                  <a16:creationId xmlns:a16="http://schemas.microsoft.com/office/drawing/2014/main" id="{4369AE5A-76AD-403B-8584-4BFD5EAE3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423">
              <a:extLst>
                <a:ext uri="{FF2B5EF4-FFF2-40B4-BE49-F238E27FC236}">
                  <a16:creationId xmlns:a16="http://schemas.microsoft.com/office/drawing/2014/main" id="{F2B9992C-EF34-4877-B30E-2F9792AC96F0}"/>
                </a:ext>
              </a:extLst>
            </p:cNvPr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541">
              <a:extLst>
                <a:ext uri="{FF2B5EF4-FFF2-40B4-BE49-F238E27FC236}">
                  <a16:creationId xmlns:a16="http://schemas.microsoft.com/office/drawing/2014/main" id="{D9EACEE1-F812-4666-A06D-0A448F772BE6}"/>
                </a:ext>
              </a:extLst>
            </p:cNvPr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648">
              <a:extLst>
                <a:ext uri="{FF2B5EF4-FFF2-40B4-BE49-F238E27FC236}">
                  <a16:creationId xmlns:a16="http://schemas.microsoft.com/office/drawing/2014/main" id="{4BFC4C38-A94D-4167-9540-9B349DC6C8EC}"/>
                </a:ext>
              </a:extLst>
            </p:cNvPr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655">
              <a:extLst>
                <a:ext uri="{FF2B5EF4-FFF2-40B4-BE49-F238E27FC236}">
                  <a16:creationId xmlns:a16="http://schemas.microsoft.com/office/drawing/2014/main" id="{05F857CD-7EAD-4449-B49C-AEA406509B45}"/>
                </a:ext>
              </a:extLst>
            </p:cNvPr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676">
              <a:extLst>
                <a:ext uri="{FF2B5EF4-FFF2-40B4-BE49-F238E27FC236}">
                  <a16:creationId xmlns:a16="http://schemas.microsoft.com/office/drawing/2014/main" id="{9BD19F95-266C-4CB7-A5F2-055E698C3634}"/>
                </a:ext>
              </a:extLst>
            </p:cNvPr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677">
              <a:extLst>
                <a:ext uri="{FF2B5EF4-FFF2-40B4-BE49-F238E27FC236}">
                  <a16:creationId xmlns:a16="http://schemas.microsoft.com/office/drawing/2014/main" id="{7394E0FB-BAE7-4001-8BA0-484ECB366840}"/>
                </a:ext>
              </a:extLst>
            </p:cNvPr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679">
              <a:extLst>
                <a:ext uri="{FF2B5EF4-FFF2-40B4-BE49-F238E27FC236}">
                  <a16:creationId xmlns:a16="http://schemas.microsoft.com/office/drawing/2014/main" id="{67BFFACB-7747-4209-A081-05E17CD9089F}"/>
                </a:ext>
              </a:extLst>
            </p:cNvPr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680">
              <a:extLst>
                <a:ext uri="{FF2B5EF4-FFF2-40B4-BE49-F238E27FC236}">
                  <a16:creationId xmlns:a16="http://schemas.microsoft.com/office/drawing/2014/main" id="{F155D0C6-B8E7-4DFF-855A-226334617CB1}"/>
                </a:ext>
              </a:extLst>
            </p:cNvPr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681">
              <a:extLst>
                <a:ext uri="{FF2B5EF4-FFF2-40B4-BE49-F238E27FC236}">
                  <a16:creationId xmlns:a16="http://schemas.microsoft.com/office/drawing/2014/main" id="{06A87FC9-26C2-4173-9BCE-BBF52A44DF9A}"/>
                </a:ext>
              </a:extLst>
            </p:cNvPr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683">
              <a:extLst>
                <a:ext uri="{FF2B5EF4-FFF2-40B4-BE49-F238E27FC236}">
                  <a16:creationId xmlns:a16="http://schemas.microsoft.com/office/drawing/2014/main" id="{B49C2485-CE7E-45B6-91F8-63814DC3C240}"/>
                </a:ext>
              </a:extLst>
            </p:cNvPr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684">
              <a:extLst>
                <a:ext uri="{FF2B5EF4-FFF2-40B4-BE49-F238E27FC236}">
                  <a16:creationId xmlns:a16="http://schemas.microsoft.com/office/drawing/2014/main" id="{E413C4E2-D78E-49B4-B75D-F1BDD19E4BE2}"/>
                </a:ext>
              </a:extLst>
            </p:cNvPr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709">
              <a:extLst>
                <a:ext uri="{FF2B5EF4-FFF2-40B4-BE49-F238E27FC236}">
                  <a16:creationId xmlns:a16="http://schemas.microsoft.com/office/drawing/2014/main" id="{DEC5A716-1FA6-4F5E-8F0E-71BB9EED0A1A}"/>
                </a:ext>
              </a:extLst>
            </p:cNvPr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710">
              <a:extLst>
                <a:ext uri="{FF2B5EF4-FFF2-40B4-BE49-F238E27FC236}">
                  <a16:creationId xmlns:a16="http://schemas.microsoft.com/office/drawing/2014/main" id="{AE45BFF1-02A4-4030-86FA-482B6525C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716">
              <a:extLst>
                <a:ext uri="{FF2B5EF4-FFF2-40B4-BE49-F238E27FC236}">
                  <a16:creationId xmlns:a16="http://schemas.microsoft.com/office/drawing/2014/main" id="{5000B2E9-D3EE-45E3-836A-603A6A90A36C}"/>
                </a:ext>
              </a:extLst>
            </p:cNvPr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717">
              <a:extLst>
                <a:ext uri="{FF2B5EF4-FFF2-40B4-BE49-F238E27FC236}">
                  <a16:creationId xmlns:a16="http://schemas.microsoft.com/office/drawing/2014/main" id="{B0089374-5651-4E0A-9614-234D01A13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718">
              <a:extLst>
                <a:ext uri="{FF2B5EF4-FFF2-40B4-BE49-F238E27FC236}">
                  <a16:creationId xmlns:a16="http://schemas.microsoft.com/office/drawing/2014/main" id="{511A9C6A-4942-4422-B033-76938EF391B3}"/>
                </a:ext>
              </a:extLst>
            </p:cNvPr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719">
              <a:extLst>
                <a:ext uri="{FF2B5EF4-FFF2-40B4-BE49-F238E27FC236}">
                  <a16:creationId xmlns:a16="http://schemas.microsoft.com/office/drawing/2014/main" id="{0BD7E2D7-0A75-4B69-BD78-67686CB36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720">
              <a:extLst>
                <a:ext uri="{FF2B5EF4-FFF2-40B4-BE49-F238E27FC236}">
                  <a16:creationId xmlns:a16="http://schemas.microsoft.com/office/drawing/2014/main" id="{58AD4637-9296-44F6-8CC3-9391BCA42CD6}"/>
                </a:ext>
              </a:extLst>
            </p:cNvPr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721">
              <a:extLst>
                <a:ext uri="{FF2B5EF4-FFF2-40B4-BE49-F238E27FC236}">
                  <a16:creationId xmlns:a16="http://schemas.microsoft.com/office/drawing/2014/main" id="{8D26D798-0A05-4D73-8033-B3A61F1E6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722">
              <a:extLst>
                <a:ext uri="{FF2B5EF4-FFF2-40B4-BE49-F238E27FC236}">
                  <a16:creationId xmlns:a16="http://schemas.microsoft.com/office/drawing/2014/main" id="{CE1F9D26-41AD-4DB2-8D41-4DB0166371F8}"/>
                </a:ext>
              </a:extLst>
            </p:cNvPr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723">
              <a:extLst>
                <a:ext uri="{FF2B5EF4-FFF2-40B4-BE49-F238E27FC236}">
                  <a16:creationId xmlns:a16="http://schemas.microsoft.com/office/drawing/2014/main" id="{87752910-0BE4-43CA-9DE5-4A2570AE4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724">
              <a:extLst>
                <a:ext uri="{FF2B5EF4-FFF2-40B4-BE49-F238E27FC236}">
                  <a16:creationId xmlns:a16="http://schemas.microsoft.com/office/drawing/2014/main" id="{3D05A997-33C4-4F1F-A241-B1360C933112}"/>
                </a:ext>
              </a:extLst>
            </p:cNvPr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B99E43A-81D0-479F-B8AD-3BD6114437E1}"/>
                </a:ext>
              </a:extLst>
            </p:cNvPr>
            <p:cNvCxnSpPr>
              <a:stCxn id="37" idx="2"/>
              <a:endCxn id="7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01160A8-F91B-400B-883A-0CB41F0AC9FA}"/>
                </a:ext>
              </a:extLst>
            </p:cNvPr>
            <p:cNvCxnSpPr>
              <a:stCxn id="51" idx="2"/>
              <a:endCxn id="7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 20292">
              <a:extLst>
                <a:ext uri="{FF2B5EF4-FFF2-40B4-BE49-F238E27FC236}">
                  <a16:creationId xmlns:a16="http://schemas.microsoft.com/office/drawing/2014/main" id="{FB281A01-F53D-4779-A9BB-B5738F6FF7CE}"/>
                </a:ext>
              </a:extLst>
            </p:cNvPr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4C8380D-8E6C-47EB-908C-38F5A99891D8}"/>
              </a:ext>
            </a:extLst>
          </p:cNvPr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98" name="Freeform 20113">
              <a:extLst>
                <a:ext uri="{FF2B5EF4-FFF2-40B4-BE49-F238E27FC236}">
                  <a16:creationId xmlns:a16="http://schemas.microsoft.com/office/drawing/2014/main" id="{F3D751CC-7059-4806-9FD7-A03F98236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173">
              <a:extLst>
                <a:ext uri="{FF2B5EF4-FFF2-40B4-BE49-F238E27FC236}">
                  <a16:creationId xmlns:a16="http://schemas.microsoft.com/office/drawing/2014/main" id="{4D9D7705-A123-4DD0-BA24-C479D4CEC90B}"/>
                </a:ext>
              </a:extLst>
            </p:cNvPr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175">
              <a:extLst>
                <a:ext uri="{FF2B5EF4-FFF2-40B4-BE49-F238E27FC236}">
                  <a16:creationId xmlns:a16="http://schemas.microsoft.com/office/drawing/2014/main" id="{EA4FEDDD-D102-48F1-8749-78AC05B3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176">
              <a:extLst>
                <a:ext uri="{FF2B5EF4-FFF2-40B4-BE49-F238E27FC236}">
                  <a16:creationId xmlns:a16="http://schemas.microsoft.com/office/drawing/2014/main" id="{F9441EE5-8387-4429-971E-70BDE541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177">
              <a:extLst>
                <a:ext uri="{FF2B5EF4-FFF2-40B4-BE49-F238E27FC236}">
                  <a16:creationId xmlns:a16="http://schemas.microsoft.com/office/drawing/2014/main" id="{F02DC8BE-DF79-4DB6-82CD-4D989CE8E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178">
              <a:extLst>
                <a:ext uri="{FF2B5EF4-FFF2-40B4-BE49-F238E27FC236}">
                  <a16:creationId xmlns:a16="http://schemas.microsoft.com/office/drawing/2014/main" id="{B519A665-AC3C-48F8-BB0A-416B2BD663EF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179">
              <a:extLst>
                <a:ext uri="{FF2B5EF4-FFF2-40B4-BE49-F238E27FC236}">
                  <a16:creationId xmlns:a16="http://schemas.microsoft.com/office/drawing/2014/main" id="{D867BC3D-F353-48F2-A04A-3B111C820AA3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180">
              <a:extLst>
                <a:ext uri="{FF2B5EF4-FFF2-40B4-BE49-F238E27FC236}">
                  <a16:creationId xmlns:a16="http://schemas.microsoft.com/office/drawing/2014/main" id="{ED3E65A1-C4B9-4425-A225-814DF2A65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181">
              <a:extLst>
                <a:ext uri="{FF2B5EF4-FFF2-40B4-BE49-F238E27FC236}">
                  <a16:creationId xmlns:a16="http://schemas.microsoft.com/office/drawing/2014/main" id="{D5BF8F38-F8D2-47B8-B34F-8B468FF88AEF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182">
              <a:extLst>
                <a:ext uri="{FF2B5EF4-FFF2-40B4-BE49-F238E27FC236}">
                  <a16:creationId xmlns:a16="http://schemas.microsoft.com/office/drawing/2014/main" id="{405A13E0-C430-41FF-8DDD-F3B0ACF00CF4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183">
              <a:extLst>
                <a:ext uri="{FF2B5EF4-FFF2-40B4-BE49-F238E27FC236}">
                  <a16:creationId xmlns:a16="http://schemas.microsoft.com/office/drawing/2014/main" id="{63C945F8-6AE0-434D-84C2-81724AF40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184">
              <a:extLst>
                <a:ext uri="{FF2B5EF4-FFF2-40B4-BE49-F238E27FC236}">
                  <a16:creationId xmlns:a16="http://schemas.microsoft.com/office/drawing/2014/main" id="{E69B53E1-6C4F-4667-AFB0-FC6F8CB29F0D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185">
              <a:extLst>
                <a:ext uri="{FF2B5EF4-FFF2-40B4-BE49-F238E27FC236}">
                  <a16:creationId xmlns:a16="http://schemas.microsoft.com/office/drawing/2014/main" id="{34C60F54-0F49-4615-9CEE-C0C60337CF5E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186">
              <a:extLst>
                <a:ext uri="{FF2B5EF4-FFF2-40B4-BE49-F238E27FC236}">
                  <a16:creationId xmlns:a16="http://schemas.microsoft.com/office/drawing/2014/main" id="{C9E375DD-7DE7-4359-B196-427F17EF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187">
              <a:extLst>
                <a:ext uri="{FF2B5EF4-FFF2-40B4-BE49-F238E27FC236}">
                  <a16:creationId xmlns:a16="http://schemas.microsoft.com/office/drawing/2014/main" id="{6D649FB1-AA64-4DE5-BBD6-F7D182858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188">
              <a:extLst>
                <a:ext uri="{FF2B5EF4-FFF2-40B4-BE49-F238E27FC236}">
                  <a16:creationId xmlns:a16="http://schemas.microsoft.com/office/drawing/2014/main" id="{B7CE3CA2-8288-4B93-B884-27B46E6DA4E9}"/>
                </a:ext>
              </a:extLst>
            </p:cNvPr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189">
              <a:extLst>
                <a:ext uri="{FF2B5EF4-FFF2-40B4-BE49-F238E27FC236}">
                  <a16:creationId xmlns:a16="http://schemas.microsoft.com/office/drawing/2014/main" id="{FE6110CD-CE26-49D0-930A-ED1D02A3A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190">
              <a:extLst>
                <a:ext uri="{FF2B5EF4-FFF2-40B4-BE49-F238E27FC236}">
                  <a16:creationId xmlns:a16="http://schemas.microsoft.com/office/drawing/2014/main" id="{389B25A1-52D2-425A-9A1A-52CD8FFE6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20191">
              <a:extLst>
                <a:ext uri="{FF2B5EF4-FFF2-40B4-BE49-F238E27FC236}">
                  <a16:creationId xmlns:a16="http://schemas.microsoft.com/office/drawing/2014/main" id="{DE3739B2-3F0A-4344-B592-D7853776B096}"/>
                </a:ext>
              </a:extLst>
            </p:cNvPr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192">
              <a:extLst>
                <a:ext uri="{FF2B5EF4-FFF2-40B4-BE49-F238E27FC236}">
                  <a16:creationId xmlns:a16="http://schemas.microsoft.com/office/drawing/2014/main" id="{55CA7CC7-2203-4EE7-8446-214933E17840}"/>
                </a:ext>
              </a:extLst>
            </p:cNvPr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20193">
              <a:extLst>
                <a:ext uri="{FF2B5EF4-FFF2-40B4-BE49-F238E27FC236}">
                  <a16:creationId xmlns:a16="http://schemas.microsoft.com/office/drawing/2014/main" id="{C9436B3E-F43F-4E48-B55C-232911BF7461}"/>
                </a:ext>
              </a:extLst>
            </p:cNvPr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20194">
              <a:extLst>
                <a:ext uri="{FF2B5EF4-FFF2-40B4-BE49-F238E27FC236}">
                  <a16:creationId xmlns:a16="http://schemas.microsoft.com/office/drawing/2014/main" id="{4D7AA26F-9056-4118-8C2C-8791B1477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20196">
              <a:extLst>
                <a:ext uri="{FF2B5EF4-FFF2-40B4-BE49-F238E27FC236}">
                  <a16:creationId xmlns:a16="http://schemas.microsoft.com/office/drawing/2014/main" id="{2577A5AD-9FEA-4694-9CCD-919A0302436D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0197">
              <a:extLst>
                <a:ext uri="{FF2B5EF4-FFF2-40B4-BE49-F238E27FC236}">
                  <a16:creationId xmlns:a16="http://schemas.microsoft.com/office/drawing/2014/main" id="{2F5DFB50-D145-4F1F-B507-BAE0CBEE33F3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98">
              <a:extLst>
                <a:ext uri="{FF2B5EF4-FFF2-40B4-BE49-F238E27FC236}">
                  <a16:creationId xmlns:a16="http://schemas.microsoft.com/office/drawing/2014/main" id="{32685C4B-1E4A-4F59-8328-4B5822870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99">
              <a:extLst>
                <a:ext uri="{FF2B5EF4-FFF2-40B4-BE49-F238E27FC236}">
                  <a16:creationId xmlns:a16="http://schemas.microsoft.com/office/drawing/2014/main" id="{FFE47A54-B735-459C-A5FF-FC42F80A23C7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200">
              <a:extLst>
                <a:ext uri="{FF2B5EF4-FFF2-40B4-BE49-F238E27FC236}">
                  <a16:creationId xmlns:a16="http://schemas.microsoft.com/office/drawing/2014/main" id="{D8A0AF62-0061-4B2D-A5E5-EC5915E924CC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201">
              <a:extLst>
                <a:ext uri="{FF2B5EF4-FFF2-40B4-BE49-F238E27FC236}">
                  <a16:creationId xmlns:a16="http://schemas.microsoft.com/office/drawing/2014/main" id="{7D43516E-370A-4C95-B000-38DF384E2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20204">
              <a:extLst>
                <a:ext uri="{FF2B5EF4-FFF2-40B4-BE49-F238E27FC236}">
                  <a16:creationId xmlns:a16="http://schemas.microsoft.com/office/drawing/2014/main" id="{3F9AD541-71A6-48B1-8777-1062D9BC0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20205">
              <a:extLst>
                <a:ext uri="{FF2B5EF4-FFF2-40B4-BE49-F238E27FC236}">
                  <a16:creationId xmlns:a16="http://schemas.microsoft.com/office/drawing/2014/main" id="{2B1EF791-C699-47E0-91BE-550553B1E4B9}"/>
                </a:ext>
              </a:extLst>
            </p:cNvPr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20206">
              <a:extLst>
                <a:ext uri="{FF2B5EF4-FFF2-40B4-BE49-F238E27FC236}">
                  <a16:creationId xmlns:a16="http://schemas.microsoft.com/office/drawing/2014/main" id="{98DCEA5F-4FE2-4756-947A-0904E0E473FE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207">
              <a:extLst>
                <a:ext uri="{FF2B5EF4-FFF2-40B4-BE49-F238E27FC236}">
                  <a16:creationId xmlns:a16="http://schemas.microsoft.com/office/drawing/2014/main" id="{4F7093FE-5B9E-4C38-B779-FAD4C19A97E6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208">
              <a:extLst>
                <a:ext uri="{FF2B5EF4-FFF2-40B4-BE49-F238E27FC236}">
                  <a16:creationId xmlns:a16="http://schemas.microsoft.com/office/drawing/2014/main" id="{444C046E-B549-4186-9B23-E951925B5640}"/>
                </a:ext>
              </a:extLst>
            </p:cNvPr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209">
              <a:extLst>
                <a:ext uri="{FF2B5EF4-FFF2-40B4-BE49-F238E27FC236}">
                  <a16:creationId xmlns:a16="http://schemas.microsoft.com/office/drawing/2014/main" id="{93EB72C3-600B-4FAB-9432-FA46472563CF}"/>
                </a:ext>
              </a:extLst>
            </p:cNvPr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210">
              <a:extLst>
                <a:ext uri="{FF2B5EF4-FFF2-40B4-BE49-F238E27FC236}">
                  <a16:creationId xmlns:a16="http://schemas.microsoft.com/office/drawing/2014/main" id="{9B5857DE-A071-4314-8B64-6E1C1DA90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213">
              <a:extLst>
                <a:ext uri="{FF2B5EF4-FFF2-40B4-BE49-F238E27FC236}">
                  <a16:creationId xmlns:a16="http://schemas.microsoft.com/office/drawing/2014/main" id="{AEE7A2FB-F918-40C0-80D4-93D51742CA91}"/>
                </a:ext>
              </a:extLst>
            </p:cNvPr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215">
              <a:extLst>
                <a:ext uri="{FF2B5EF4-FFF2-40B4-BE49-F238E27FC236}">
                  <a16:creationId xmlns:a16="http://schemas.microsoft.com/office/drawing/2014/main" id="{ECA5505B-A301-4641-A343-23B4B95E1785}"/>
                </a:ext>
              </a:extLst>
            </p:cNvPr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216">
              <a:extLst>
                <a:ext uri="{FF2B5EF4-FFF2-40B4-BE49-F238E27FC236}">
                  <a16:creationId xmlns:a16="http://schemas.microsoft.com/office/drawing/2014/main" id="{D673F888-17D4-4F16-AC29-0004235F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217">
              <a:extLst>
                <a:ext uri="{FF2B5EF4-FFF2-40B4-BE49-F238E27FC236}">
                  <a16:creationId xmlns:a16="http://schemas.microsoft.com/office/drawing/2014/main" id="{2E17D3F7-820D-4C60-88FA-AB7F0863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218">
              <a:extLst>
                <a:ext uri="{FF2B5EF4-FFF2-40B4-BE49-F238E27FC236}">
                  <a16:creationId xmlns:a16="http://schemas.microsoft.com/office/drawing/2014/main" id="{33B11869-A18B-47D3-B5E0-D3CE2516A812}"/>
                </a:ext>
              </a:extLst>
            </p:cNvPr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219">
              <a:extLst>
                <a:ext uri="{FF2B5EF4-FFF2-40B4-BE49-F238E27FC236}">
                  <a16:creationId xmlns:a16="http://schemas.microsoft.com/office/drawing/2014/main" id="{C60C7A24-EB74-42CA-A01E-AD9316315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223">
              <a:extLst>
                <a:ext uri="{FF2B5EF4-FFF2-40B4-BE49-F238E27FC236}">
                  <a16:creationId xmlns:a16="http://schemas.microsoft.com/office/drawing/2014/main" id="{D6B5506C-1DF5-47BE-88C5-9519BDEECE4D}"/>
                </a:ext>
              </a:extLst>
            </p:cNvPr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224">
              <a:extLst>
                <a:ext uri="{FF2B5EF4-FFF2-40B4-BE49-F238E27FC236}">
                  <a16:creationId xmlns:a16="http://schemas.microsoft.com/office/drawing/2014/main" id="{DDF77915-0B74-4618-865E-F653F9E7E533}"/>
                </a:ext>
              </a:extLst>
            </p:cNvPr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225">
              <a:extLst>
                <a:ext uri="{FF2B5EF4-FFF2-40B4-BE49-F238E27FC236}">
                  <a16:creationId xmlns:a16="http://schemas.microsoft.com/office/drawing/2014/main" id="{78B87CE3-6E8E-4AD4-8CFD-907469191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231">
              <a:extLst>
                <a:ext uri="{FF2B5EF4-FFF2-40B4-BE49-F238E27FC236}">
                  <a16:creationId xmlns:a16="http://schemas.microsoft.com/office/drawing/2014/main" id="{E70011B6-53B5-4630-A69D-CB8744EA3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20252">
              <a:extLst>
                <a:ext uri="{FF2B5EF4-FFF2-40B4-BE49-F238E27FC236}">
                  <a16:creationId xmlns:a16="http://schemas.microsoft.com/office/drawing/2014/main" id="{4532AAE9-7C42-41C7-B9B5-FE9D604C61A8}"/>
                </a:ext>
              </a:extLst>
            </p:cNvPr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20253">
              <a:extLst>
                <a:ext uri="{FF2B5EF4-FFF2-40B4-BE49-F238E27FC236}">
                  <a16:creationId xmlns:a16="http://schemas.microsoft.com/office/drawing/2014/main" id="{B5CB4E13-9434-4503-B60A-8C786EABD729}"/>
                </a:ext>
              </a:extLst>
            </p:cNvPr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20254">
              <a:extLst>
                <a:ext uri="{FF2B5EF4-FFF2-40B4-BE49-F238E27FC236}">
                  <a16:creationId xmlns:a16="http://schemas.microsoft.com/office/drawing/2014/main" id="{A2535892-5D3F-47BD-9D41-9E528ACA1910}"/>
                </a:ext>
              </a:extLst>
            </p:cNvPr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256">
              <a:extLst>
                <a:ext uri="{FF2B5EF4-FFF2-40B4-BE49-F238E27FC236}">
                  <a16:creationId xmlns:a16="http://schemas.microsoft.com/office/drawing/2014/main" id="{EA4A0619-8B41-4A1D-8E78-0616DA363AB7}"/>
                </a:ext>
              </a:extLst>
            </p:cNvPr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57">
              <a:extLst>
                <a:ext uri="{FF2B5EF4-FFF2-40B4-BE49-F238E27FC236}">
                  <a16:creationId xmlns:a16="http://schemas.microsoft.com/office/drawing/2014/main" id="{459C7694-2A86-4C5C-A264-2DF551C9E358}"/>
                </a:ext>
              </a:extLst>
            </p:cNvPr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58">
              <a:extLst>
                <a:ext uri="{FF2B5EF4-FFF2-40B4-BE49-F238E27FC236}">
                  <a16:creationId xmlns:a16="http://schemas.microsoft.com/office/drawing/2014/main" id="{3B98CB2E-9684-410B-9ED3-B328D8ECD097}"/>
                </a:ext>
              </a:extLst>
            </p:cNvPr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59">
              <a:extLst>
                <a:ext uri="{FF2B5EF4-FFF2-40B4-BE49-F238E27FC236}">
                  <a16:creationId xmlns:a16="http://schemas.microsoft.com/office/drawing/2014/main" id="{0B424FBA-E7A6-4045-8850-C5B3B67E15D4}"/>
                </a:ext>
              </a:extLst>
            </p:cNvPr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60">
              <a:extLst>
                <a:ext uri="{FF2B5EF4-FFF2-40B4-BE49-F238E27FC236}">
                  <a16:creationId xmlns:a16="http://schemas.microsoft.com/office/drawing/2014/main" id="{39852451-9D32-46F3-96D1-B895A9A2B4DD}"/>
                </a:ext>
              </a:extLst>
            </p:cNvPr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20262">
              <a:extLst>
                <a:ext uri="{FF2B5EF4-FFF2-40B4-BE49-F238E27FC236}">
                  <a16:creationId xmlns:a16="http://schemas.microsoft.com/office/drawing/2014/main" id="{7DFD80A3-611B-4AFD-8F8A-39E6665E5FD5}"/>
                </a:ext>
              </a:extLst>
            </p:cNvPr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20263">
              <a:extLst>
                <a:ext uri="{FF2B5EF4-FFF2-40B4-BE49-F238E27FC236}">
                  <a16:creationId xmlns:a16="http://schemas.microsoft.com/office/drawing/2014/main" id="{AD5C9FD8-45E0-4E0F-B2A6-8A6E07878A79}"/>
                </a:ext>
              </a:extLst>
            </p:cNvPr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92">
              <a:extLst>
                <a:ext uri="{FF2B5EF4-FFF2-40B4-BE49-F238E27FC236}">
                  <a16:creationId xmlns:a16="http://schemas.microsoft.com/office/drawing/2014/main" id="{B97896EF-973B-4029-8071-8864EACFA381}"/>
                </a:ext>
              </a:extLst>
            </p:cNvPr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93">
              <a:extLst>
                <a:ext uri="{FF2B5EF4-FFF2-40B4-BE49-F238E27FC236}">
                  <a16:creationId xmlns:a16="http://schemas.microsoft.com/office/drawing/2014/main" id="{AE3F8BF9-428E-44B6-9B1D-03C05F34D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94">
              <a:extLst>
                <a:ext uri="{FF2B5EF4-FFF2-40B4-BE49-F238E27FC236}">
                  <a16:creationId xmlns:a16="http://schemas.microsoft.com/office/drawing/2014/main" id="{8A89165F-7384-46E8-8FFF-E9C659DDED74}"/>
                </a:ext>
              </a:extLst>
            </p:cNvPr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95">
              <a:extLst>
                <a:ext uri="{FF2B5EF4-FFF2-40B4-BE49-F238E27FC236}">
                  <a16:creationId xmlns:a16="http://schemas.microsoft.com/office/drawing/2014/main" id="{3D1623C3-F433-47E9-9FA3-AEABAF2BB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96">
              <a:extLst>
                <a:ext uri="{FF2B5EF4-FFF2-40B4-BE49-F238E27FC236}">
                  <a16:creationId xmlns:a16="http://schemas.microsoft.com/office/drawing/2014/main" id="{AB9B90B9-296C-4E9A-A72A-6192402EEE4E}"/>
                </a:ext>
              </a:extLst>
            </p:cNvPr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97">
              <a:extLst>
                <a:ext uri="{FF2B5EF4-FFF2-40B4-BE49-F238E27FC236}">
                  <a16:creationId xmlns:a16="http://schemas.microsoft.com/office/drawing/2014/main" id="{A5AEDAE8-B63C-42C1-8862-4D1DE03A5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20298">
              <a:extLst>
                <a:ext uri="{FF2B5EF4-FFF2-40B4-BE49-F238E27FC236}">
                  <a16:creationId xmlns:a16="http://schemas.microsoft.com/office/drawing/2014/main" id="{5C756244-1380-447D-9040-85D09D928E60}"/>
                </a:ext>
              </a:extLst>
            </p:cNvPr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99">
              <a:extLst>
                <a:ext uri="{FF2B5EF4-FFF2-40B4-BE49-F238E27FC236}">
                  <a16:creationId xmlns:a16="http://schemas.microsoft.com/office/drawing/2014/main" id="{C74CD98F-DB69-4658-8BFC-EF150FB85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306">
              <a:extLst>
                <a:ext uri="{FF2B5EF4-FFF2-40B4-BE49-F238E27FC236}">
                  <a16:creationId xmlns:a16="http://schemas.microsoft.com/office/drawing/2014/main" id="{1F3EFCF4-7A0D-4D54-9F3D-0AD1BB7A5972}"/>
                </a:ext>
              </a:extLst>
            </p:cNvPr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307">
              <a:extLst>
                <a:ext uri="{FF2B5EF4-FFF2-40B4-BE49-F238E27FC236}">
                  <a16:creationId xmlns:a16="http://schemas.microsoft.com/office/drawing/2014/main" id="{FDD4B0BC-318C-4AA0-B355-91EF54B95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308">
              <a:extLst>
                <a:ext uri="{FF2B5EF4-FFF2-40B4-BE49-F238E27FC236}">
                  <a16:creationId xmlns:a16="http://schemas.microsoft.com/office/drawing/2014/main" id="{A84ED91E-DDC7-4FB9-851D-A52849A4D301}"/>
                </a:ext>
              </a:extLst>
            </p:cNvPr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309">
              <a:extLst>
                <a:ext uri="{FF2B5EF4-FFF2-40B4-BE49-F238E27FC236}">
                  <a16:creationId xmlns:a16="http://schemas.microsoft.com/office/drawing/2014/main" id="{9B129AF3-B7E7-4C1C-B8BD-2241BE116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310">
              <a:extLst>
                <a:ext uri="{FF2B5EF4-FFF2-40B4-BE49-F238E27FC236}">
                  <a16:creationId xmlns:a16="http://schemas.microsoft.com/office/drawing/2014/main" id="{957EA9C1-8CE2-40B5-A045-5F9A9DA32F0A}"/>
                </a:ext>
              </a:extLst>
            </p:cNvPr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312">
              <a:extLst>
                <a:ext uri="{FF2B5EF4-FFF2-40B4-BE49-F238E27FC236}">
                  <a16:creationId xmlns:a16="http://schemas.microsoft.com/office/drawing/2014/main" id="{85DCA704-6EFE-4ACE-A36F-172AE4350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313">
              <a:extLst>
                <a:ext uri="{FF2B5EF4-FFF2-40B4-BE49-F238E27FC236}">
                  <a16:creationId xmlns:a16="http://schemas.microsoft.com/office/drawing/2014/main" id="{BF873867-3F7D-435C-98AC-C254D189E0EA}"/>
                </a:ext>
              </a:extLst>
            </p:cNvPr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314">
              <a:extLst>
                <a:ext uri="{FF2B5EF4-FFF2-40B4-BE49-F238E27FC236}">
                  <a16:creationId xmlns:a16="http://schemas.microsoft.com/office/drawing/2014/main" id="{12CBFB26-CC0C-4DA4-8028-48432AFD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20315">
              <a:extLst>
                <a:ext uri="{FF2B5EF4-FFF2-40B4-BE49-F238E27FC236}">
                  <a16:creationId xmlns:a16="http://schemas.microsoft.com/office/drawing/2014/main" id="{157EEE33-FCF7-4FDE-A1BC-94F1543EE402}"/>
                </a:ext>
              </a:extLst>
            </p:cNvPr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20316">
              <a:extLst>
                <a:ext uri="{FF2B5EF4-FFF2-40B4-BE49-F238E27FC236}">
                  <a16:creationId xmlns:a16="http://schemas.microsoft.com/office/drawing/2014/main" id="{01031274-A385-42A9-BFAE-8220BD47A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20317">
              <a:extLst>
                <a:ext uri="{FF2B5EF4-FFF2-40B4-BE49-F238E27FC236}">
                  <a16:creationId xmlns:a16="http://schemas.microsoft.com/office/drawing/2014/main" id="{8DDC304F-3CC3-469B-9A4F-52131A19B3D4}"/>
                </a:ext>
              </a:extLst>
            </p:cNvPr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318">
              <a:extLst>
                <a:ext uri="{FF2B5EF4-FFF2-40B4-BE49-F238E27FC236}">
                  <a16:creationId xmlns:a16="http://schemas.microsoft.com/office/drawing/2014/main" id="{979237A1-47BA-438C-A8BF-3E8234E0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423">
              <a:extLst>
                <a:ext uri="{FF2B5EF4-FFF2-40B4-BE49-F238E27FC236}">
                  <a16:creationId xmlns:a16="http://schemas.microsoft.com/office/drawing/2014/main" id="{315EE0A8-6C5A-480F-9C98-90C773269830}"/>
                </a:ext>
              </a:extLst>
            </p:cNvPr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541">
              <a:extLst>
                <a:ext uri="{FF2B5EF4-FFF2-40B4-BE49-F238E27FC236}">
                  <a16:creationId xmlns:a16="http://schemas.microsoft.com/office/drawing/2014/main" id="{6851BD9A-0E50-4F8E-8AD4-96036B004A94}"/>
                </a:ext>
              </a:extLst>
            </p:cNvPr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648">
              <a:extLst>
                <a:ext uri="{FF2B5EF4-FFF2-40B4-BE49-F238E27FC236}">
                  <a16:creationId xmlns:a16="http://schemas.microsoft.com/office/drawing/2014/main" id="{88161A9A-0130-4267-90FC-58E0CEB08244}"/>
                </a:ext>
              </a:extLst>
            </p:cNvPr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654">
              <a:extLst>
                <a:ext uri="{FF2B5EF4-FFF2-40B4-BE49-F238E27FC236}">
                  <a16:creationId xmlns:a16="http://schemas.microsoft.com/office/drawing/2014/main" id="{4F227F7F-C4C8-4470-9E48-EEE763EF8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656">
              <a:extLst>
                <a:ext uri="{FF2B5EF4-FFF2-40B4-BE49-F238E27FC236}">
                  <a16:creationId xmlns:a16="http://schemas.microsoft.com/office/drawing/2014/main" id="{3676122B-071D-43F8-82C1-05A8085FEC81}"/>
                </a:ext>
              </a:extLst>
            </p:cNvPr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676">
              <a:extLst>
                <a:ext uri="{FF2B5EF4-FFF2-40B4-BE49-F238E27FC236}">
                  <a16:creationId xmlns:a16="http://schemas.microsoft.com/office/drawing/2014/main" id="{7E1C1C7C-0B5E-4571-89A8-E85E9BD0D2D1}"/>
                </a:ext>
              </a:extLst>
            </p:cNvPr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677">
              <a:extLst>
                <a:ext uri="{FF2B5EF4-FFF2-40B4-BE49-F238E27FC236}">
                  <a16:creationId xmlns:a16="http://schemas.microsoft.com/office/drawing/2014/main" id="{EA9327F7-F3E3-4585-AA4D-3B4DB955058D}"/>
                </a:ext>
              </a:extLst>
            </p:cNvPr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679">
              <a:extLst>
                <a:ext uri="{FF2B5EF4-FFF2-40B4-BE49-F238E27FC236}">
                  <a16:creationId xmlns:a16="http://schemas.microsoft.com/office/drawing/2014/main" id="{9F64F54C-2143-4F7F-94E5-F896B249FC80}"/>
                </a:ext>
              </a:extLst>
            </p:cNvPr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680">
              <a:extLst>
                <a:ext uri="{FF2B5EF4-FFF2-40B4-BE49-F238E27FC236}">
                  <a16:creationId xmlns:a16="http://schemas.microsoft.com/office/drawing/2014/main" id="{3CA53268-4C8C-4107-BF26-135BFFCC0565}"/>
                </a:ext>
              </a:extLst>
            </p:cNvPr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20681">
              <a:extLst>
                <a:ext uri="{FF2B5EF4-FFF2-40B4-BE49-F238E27FC236}">
                  <a16:creationId xmlns:a16="http://schemas.microsoft.com/office/drawing/2014/main" id="{F700C421-C0CA-4B66-96F9-DE45A664923C}"/>
                </a:ext>
              </a:extLst>
            </p:cNvPr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683">
              <a:extLst>
                <a:ext uri="{FF2B5EF4-FFF2-40B4-BE49-F238E27FC236}">
                  <a16:creationId xmlns:a16="http://schemas.microsoft.com/office/drawing/2014/main" id="{49760966-7CAC-41B6-9BA7-332E2EF499CA}"/>
                </a:ext>
              </a:extLst>
            </p:cNvPr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684">
              <a:extLst>
                <a:ext uri="{FF2B5EF4-FFF2-40B4-BE49-F238E27FC236}">
                  <a16:creationId xmlns:a16="http://schemas.microsoft.com/office/drawing/2014/main" id="{B3F395FE-E610-4A44-898F-D05FFBBB411E}"/>
                </a:ext>
              </a:extLst>
            </p:cNvPr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709">
              <a:extLst>
                <a:ext uri="{FF2B5EF4-FFF2-40B4-BE49-F238E27FC236}">
                  <a16:creationId xmlns:a16="http://schemas.microsoft.com/office/drawing/2014/main" id="{A5BD627A-2C67-40A0-9845-1DAFE687E876}"/>
                </a:ext>
              </a:extLst>
            </p:cNvPr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710">
              <a:extLst>
                <a:ext uri="{FF2B5EF4-FFF2-40B4-BE49-F238E27FC236}">
                  <a16:creationId xmlns:a16="http://schemas.microsoft.com/office/drawing/2014/main" id="{E853EA2D-D6BB-465E-8E8B-9420E93D3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716">
              <a:extLst>
                <a:ext uri="{FF2B5EF4-FFF2-40B4-BE49-F238E27FC236}">
                  <a16:creationId xmlns:a16="http://schemas.microsoft.com/office/drawing/2014/main" id="{E737AF64-34A5-4AF6-ABCD-3C30DFE5B9BC}"/>
                </a:ext>
              </a:extLst>
            </p:cNvPr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717">
              <a:extLst>
                <a:ext uri="{FF2B5EF4-FFF2-40B4-BE49-F238E27FC236}">
                  <a16:creationId xmlns:a16="http://schemas.microsoft.com/office/drawing/2014/main" id="{A40B4785-A4B8-4D94-BE7F-DC2B69283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718">
              <a:extLst>
                <a:ext uri="{FF2B5EF4-FFF2-40B4-BE49-F238E27FC236}">
                  <a16:creationId xmlns:a16="http://schemas.microsoft.com/office/drawing/2014/main" id="{46A6E6DF-CC39-4F9E-9909-C803EFA4D614}"/>
                </a:ext>
              </a:extLst>
            </p:cNvPr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719">
              <a:extLst>
                <a:ext uri="{FF2B5EF4-FFF2-40B4-BE49-F238E27FC236}">
                  <a16:creationId xmlns:a16="http://schemas.microsoft.com/office/drawing/2014/main" id="{63C354DA-E532-4B6C-8479-C056CA1FE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720">
              <a:extLst>
                <a:ext uri="{FF2B5EF4-FFF2-40B4-BE49-F238E27FC236}">
                  <a16:creationId xmlns:a16="http://schemas.microsoft.com/office/drawing/2014/main" id="{B976A8CD-0E4F-4BEE-94D3-771DFB841994}"/>
                </a:ext>
              </a:extLst>
            </p:cNvPr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721">
              <a:extLst>
                <a:ext uri="{FF2B5EF4-FFF2-40B4-BE49-F238E27FC236}">
                  <a16:creationId xmlns:a16="http://schemas.microsoft.com/office/drawing/2014/main" id="{6F95C0C6-55E3-4C1F-8400-F8DE4161D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724">
              <a:extLst>
                <a:ext uri="{FF2B5EF4-FFF2-40B4-BE49-F238E27FC236}">
                  <a16:creationId xmlns:a16="http://schemas.microsoft.com/office/drawing/2014/main" id="{422BF568-B9CC-4F5D-BA59-8E3D4E76CD06}"/>
                </a:ext>
              </a:extLst>
            </p:cNvPr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722">
              <a:extLst>
                <a:ext uri="{FF2B5EF4-FFF2-40B4-BE49-F238E27FC236}">
                  <a16:creationId xmlns:a16="http://schemas.microsoft.com/office/drawing/2014/main" id="{9BE68DE8-1218-4B1E-B8ED-88798898587C}"/>
                </a:ext>
              </a:extLst>
            </p:cNvPr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5" name="椭圆 194">
            <a:extLst>
              <a:ext uri="{FF2B5EF4-FFF2-40B4-BE49-F238E27FC236}">
                <a16:creationId xmlns:a16="http://schemas.microsoft.com/office/drawing/2014/main" id="{1AD6C054-6589-4A29-A8A2-B6C242409B74}"/>
              </a:ext>
            </a:extLst>
          </p:cNvPr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26AD269-EF27-4B35-9D5D-2D3388EA0B6F}"/>
              </a:ext>
            </a:extLst>
          </p:cNvPr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8EE8826-934D-4F1D-969C-494C238AEE2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FDC5975-EF65-4514-B4E8-E8315A50CBE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弦形 198">
            <a:extLst>
              <a:ext uri="{FF2B5EF4-FFF2-40B4-BE49-F238E27FC236}">
                <a16:creationId xmlns:a16="http://schemas.microsoft.com/office/drawing/2014/main" id="{2035D1EB-DF33-4489-86BC-F21A6D0EE332}"/>
              </a:ext>
            </a:extLst>
          </p:cNvPr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>
            <a:extLst>
              <a:ext uri="{FF2B5EF4-FFF2-40B4-BE49-F238E27FC236}">
                <a16:creationId xmlns:a16="http://schemas.microsoft.com/office/drawing/2014/main" id="{61B248AD-5203-4BF9-8D42-1BC29089CD70}"/>
              </a:ext>
            </a:extLst>
          </p:cNvPr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3" name="Rectangle 2">
            <a:extLst>
              <a:ext uri="{FF2B5EF4-FFF2-40B4-BE49-F238E27FC236}">
                <a16:creationId xmlns:a16="http://schemas.microsoft.com/office/drawing/2014/main" id="{76FEE83D-5AE9-480E-BF4D-7BF28EFAC01F}"/>
              </a:ext>
            </a:extLst>
          </p:cNvPr>
          <p:cNvSpPr/>
          <p:nvPr/>
        </p:nvSpPr>
        <p:spPr>
          <a:xfrm>
            <a:off x="1255906" y="1444093"/>
            <a:ext cx="1941617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RDB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的优点</a:t>
            </a:r>
          </a:p>
        </p:txBody>
      </p:sp>
      <p:sp>
        <p:nvSpPr>
          <p:cNvPr id="206" name="Rectangle 2">
            <a:extLst>
              <a:ext uri="{FF2B5EF4-FFF2-40B4-BE49-F238E27FC236}">
                <a16:creationId xmlns:a16="http://schemas.microsoft.com/office/drawing/2014/main" id="{4E7B57AC-A5D4-4E2B-957C-621677C5B1A7}"/>
              </a:ext>
            </a:extLst>
          </p:cNvPr>
          <p:cNvSpPr/>
          <p:nvPr/>
        </p:nvSpPr>
        <p:spPr>
          <a:xfrm>
            <a:off x="1192838" y="3396054"/>
            <a:ext cx="2327103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RDB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的缺点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D8E7D12E-91F1-4F83-A3FD-DBA9EA594E08}"/>
              </a:ext>
            </a:extLst>
          </p:cNvPr>
          <p:cNvSpPr txBox="1"/>
          <p:nvPr/>
        </p:nvSpPr>
        <p:spPr>
          <a:xfrm>
            <a:off x="2067742" y="2119991"/>
            <a:ext cx="2652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、占用空间比</a:t>
            </a:r>
            <a:r>
              <a:rPr lang="en-US" altLang="zh-CN" sz="2000" dirty="0"/>
              <a:t>AOF</a:t>
            </a:r>
            <a:r>
              <a:rPr lang="zh-CN" altLang="en-US" sz="2000" dirty="0"/>
              <a:t>小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、恢复速度比</a:t>
            </a:r>
            <a:r>
              <a:rPr lang="en-US" altLang="zh-CN" sz="2000" dirty="0"/>
              <a:t>AOF</a:t>
            </a:r>
            <a:r>
              <a:rPr lang="zh-CN" altLang="en-US" sz="2000" dirty="0"/>
              <a:t>快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7ADEF333-7B31-4737-9D9D-F3512205A33D}"/>
              </a:ext>
            </a:extLst>
          </p:cNvPr>
          <p:cNvSpPr txBox="1"/>
          <p:nvPr/>
        </p:nvSpPr>
        <p:spPr>
          <a:xfrm>
            <a:off x="2029716" y="4045779"/>
            <a:ext cx="3672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-apple-system"/>
              </a:rPr>
              <a:t>1</a:t>
            </a:r>
            <a:r>
              <a:rPr lang="zh-CN" altLang="en-US" sz="2000" b="0" i="0" dirty="0">
                <a:effectLst/>
                <a:latin typeface="-apple-system"/>
              </a:rPr>
              <a:t>、即使配置了</a:t>
            </a:r>
            <a:r>
              <a:rPr lang="en-US" altLang="zh-CN" sz="2000" b="0" i="0" dirty="0">
                <a:effectLst/>
                <a:latin typeface="-apple-system"/>
              </a:rPr>
              <a:t>save 1 1</a:t>
            </a:r>
            <a:r>
              <a:rPr lang="zh-CN" altLang="en-US" sz="2000" b="0" i="0" dirty="0">
                <a:effectLst/>
                <a:latin typeface="-apple-system"/>
              </a:rPr>
              <a:t>也有可能在</a:t>
            </a:r>
            <a:r>
              <a:rPr lang="en-US" altLang="zh-CN" sz="2000" b="0" i="0" dirty="0">
                <a:effectLst/>
                <a:latin typeface="-apple-system"/>
              </a:rPr>
              <a:t>1</a:t>
            </a:r>
            <a:r>
              <a:rPr lang="zh-CN" altLang="en-US" sz="2000" b="0" i="0" dirty="0">
                <a:effectLst/>
                <a:latin typeface="-apple-system"/>
              </a:rPr>
              <a:t>秒之内发生了突发事件导致服务崩溃，进而丢失那一秒钟的数据，适合对数据完整性要求不高的情况下开启此机制</a:t>
            </a:r>
            <a:endParaRPr lang="zh-CN" altLang="en-US" sz="2000" dirty="0"/>
          </a:p>
        </p:txBody>
      </p:sp>
      <p:sp>
        <p:nvSpPr>
          <p:cNvPr id="213" name="Rectangle 2">
            <a:extLst>
              <a:ext uri="{FF2B5EF4-FFF2-40B4-BE49-F238E27FC236}">
                <a16:creationId xmlns:a16="http://schemas.microsoft.com/office/drawing/2014/main" id="{2FED0A6F-8D85-40A3-9A63-4993467F128D}"/>
              </a:ext>
            </a:extLst>
          </p:cNvPr>
          <p:cNvSpPr/>
          <p:nvPr/>
        </p:nvSpPr>
        <p:spPr>
          <a:xfrm>
            <a:off x="6582003" y="1196903"/>
            <a:ext cx="1941617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AOF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的优点</a:t>
            </a:r>
          </a:p>
        </p:txBody>
      </p:sp>
      <p:sp>
        <p:nvSpPr>
          <p:cNvPr id="215" name="Rectangle 2">
            <a:extLst>
              <a:ext uri="{FF2B5EF4-FFF2-40B4-BE49-F238E27FC236}">
                <a16:creationId xmlns:a16="http://schemas.microsoft.com/office/drawing/2014/main" id="{32B87001-A21A-4167-8943-C55FB7DA2671}"/>
              </a:ext>
            </a:extLst>
          </p:cNvPr>
          <p:cNvSpPr/>
          <p:nvPr/>
        </p:nvSpPr>
        <p:spPr>
          <a:xfrm>
            <a:off x="6539423" y="3503996"/>
            <a:ext cx="2327103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AOF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的缺点</a:t>
            </a: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F75D7A09-26FF-4409-B63E-7A8744254900}"/>
              </a:ext>
            </a:extLst>
          </p:cNvPr>
          <p:cNvSpPr txBox="1"/>
          <p:nvPr/>
        </p:nvSpPr>
        <p:spPr>
          <a:xfrm>
            <a:off x="7101557" y="1852218"/>
            <a:ext cx="3672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、做到最多丢失</a:t>
            </a:r>
            <a:r>
              <a:rPr lang="en-US" altLang="zh-CN" sz="2000" dirty="0"/>
              <a:t>1-2s</a:t>
            </a:r>
            <a:r>
              <a:rPr lang="zh-CN" altLang="en-US" sz="2000" dirty="0"/>
              <a:t>内的数据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b="0" i="0" dirty="0">
                <a:effectLst/>
                <a:latin typeface="-apple-system"/>
              </a:rPr>
              <a:t>AOF</a:t>
            </a:r>
            <a:r>
              <a:rPr lang="zh-CN" altLang="en-US" sz="2000" b="0" i="0" dirty="0">
                <a:effectLst/>
                <a:latin typeface="-apple-system"/>
              </a:rPr>
              <a:t>日志文件即使过大的时候，出现后台重写操作，也不会影响客户端的读写。</a:t>
            </a:r>
            <a:endParaRPr lang="zh-CN" altLang="en-US" sz="20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E5E20A6F-665E-41F2-9E57-692802543E5B}"/>
              </a:ext>
            </a:extLst>
          </p:cNvPr>
          <p:cNvSpPr txBox="1"/>
          <p:nvPr/>
        </p:nvSpPr>
        <p:spPr>
          <a:xfrm>
            <a:off x="7060870" y="3917641"/>
            <a:ext cx="46666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-apple-system"/>
              </a:rPr>
              <a:t>1</a:t>
            </a:r>
            <a:r>
              <a:rPr lang="zh-CN" altLang="en-US" sz="2000" b="0" i="0" dirty="0">
                <a:effectLst/>
                <a:latin typeface="-apple-system"/>
              </a:rPr>
              <a:t>、当设置</a:t>
            </a:r>
            <a:r>
              <a:rPr lang="en-US" altLang="zh-CN" sz="2000" b="0" i="0" dirty="0">
                <a:effectLst/>
                <a:latin typeface="-apple-system"/>
              </a:rPr>
              <a:t>AOF</a:t>
            </a:r>
            <a:r>
              <a:rPr lang="zh-CN" altLang="en-US" sz="2000" b="0" i="0" dirty="0">
                <a:effectLst/>
                <a:latin typeface="-apple-system"/>
              </a:rPr>
              <a:t>同步策略为</a:t>
            </a:r>
            <a:r>
              <a:rPr lang="en-US" altLang="zh-CN" sz="2000" b="0" i="0" dirty="0" err="1">
                <a:effectLst/>
                <a:latin typeface="-apple-system"/>
              </a:rPr>
              <a:t>everysec</a:t>
            </a:r>
            <a:r>
              <a:rPr lang="zh-CN" altLang="en-US" sz="2000" b="0" i="0" dirty="0">
                <a:effectLst/>
                <a:latin typeface="-apple-system"/>
              </a:rPr>
              <a:t>时，最多也是每秒执行一次同步，有可能会丢失一秒的数据，但当同步策略设置为</a:t>
            </a:r>
            <a:r>
              <a:rPr lang="en-US" altLang="zh-CN" sz="2000" b="0" i="0" dirty="0">
                <a:effectLst/>
                <a:latin typeface="-apple-system"/>
              </a:rPr>
              <a:t>always</a:t>
            </a:r>
            <a:r>
              <a:rPr lang="zh-CN" altLang="en-US" sz="2000" b="0" i="0" dirty="0">
                <a:effectLst/>
                <a:latin typeface="-apple-system"/>
              </a:rPr>
              <a:t>虽然能防止数据的丢失，同时也付出了性能的代价，二则不可兼得。</a:t>
            </a:r>
            <a:endParaRPr lang="en-US" altLang="zh-CN" sz="2000" b="0" i="0" dirty="0">
              <a:effectLst/>
              <a:latin typeface="-apple-system"/>
            </a:endParaRPr>
          </a:p>
          <a:p>
            <a:r>
              <a:rPr lang="en-US" altLang="zh-CN" sz="2000" dirty="0">
                <a:latin typeface="-apple-system"/>
              </a:rPr>
              <a:t>2</a:t>
            </a:r>
            <a:r>
              <a:rPr lang="zh-CN" altLang="en-US" sz="2000" dirty="0">
                <a:latin typeface="-apple-system"/>
              </a:rPr>
              <a:t>、</a:t>
            </a:r>
            <a:r>
              <a:rPr lang="zh-CN" altLang="en-US" sz="2000" b="0" i="0" dirty="0">
                <a:effectLst/>
                <a:latin typeface="-apple-system"/>
              </a:rPr>
              <a:t>对于相同的数据，</a:t>
            </a:r>
            <a:r>
              <a:rPr lang="en-US" altLang="zh-CN" sz="2000" b="0" i="0" dirty="0">
                <a:effectLst/>
                <a:latin typeface="-apple-system"/>
              </a:rPr>
              <a:t>AOF</a:t>
            </a:r>
            <a:r>
              <a:rPr lang="zh-CN" altLang="en-US" sz="2000" b="0" i="0" dirty="0">
                <a:effectLst/>
                <a:latin typeface="-apple-system"/>
              </a:rPr>
              <a:t>文件比</a:t>
            </a:r>
            <a:r>
              <a:rPr lang="en-US" altLang="zh-CN" sz="2000" b="0" i="0" dirty="0">
                <a:effectLst/>
                <a:latin typeface="-apple-system"/>
              </a:rPr>
              <a:t>RDB</a:t>
            </a:r>
            <a:r>
              <a:rPr lang="zh-CN" altLang="en-US" sz="2000" b="0" i="0" dirty="0">
                <a:effectLst/>
                <a:latin typeface="-apple-system"/>
              </a:rPr>
              <a:t>文件更占用空间。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93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49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56" dur="75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/>
      <p:bldP spid="197" grpId="1"/>
      <p:bldP spid="199" grpId="0" animBg="1"/>
      <p:bldP spid="2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id="{E10D487B-5B88-44B9-BE22-40D24BF91D43}"/>
              </a:ext>
            </a:extLst>
          </p:cNvPr>
          <p:cNvSpPr txBox="1"/>
          <p:nvPr/>
        </p:nvSpPr>
        <p:spPr>
          <a:xfrm>
            <a:off x="3855415" y="1865231"/>
            <a:ext cx="4480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 dirty="0">
                <a:cs typeface="+mn-ea"/>
                <a:sym typeface="+mn-lt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8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10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12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14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18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22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24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26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28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30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32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34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36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41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46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51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53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55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60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65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7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9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74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76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78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83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88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93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95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97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02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04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06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11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13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15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20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25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30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32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34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39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44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46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48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53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58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63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68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70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72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77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79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81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186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8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90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37A14-1A0A-4F07-988A-F54A75F6FE93}"/>
              </a:ext>
            </a:extLst>
          </p:cNvPr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39CF7F-0D11-4C2F-8D95-12C8DF59B4C4}"/>
              </a:ext>
            </a:extLst>
          </p:cNvPr>
          <p:cNvSpPr txBox="1"/>
          <p:nvPr/>
        </p:nvSpPr>
        <p:spPr>
          <a:xfrm>
            <a:off x="8859652" y="46408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1E1448-0C19-4E37-BF50-E8116C232D50}"/>
              </a:ext>
            </a:extLst>
          </p:cNvPr>
          <p:cNvSpPr/>
          <p:nvPr/>
        </p:nvSpPr>
        <p:spPr>
          <a:xfrm>
            <a:off x="934516" y="2551712"/>
            <a:ext cx="3514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为什么需要持久化？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F0BD31-D617-405F-AE20-B280B28769AE}"/>
              </a:ext>
            </a:extLst>
          </p:cNvPr>
          <p:cNvSpPr/>
          <p:nvPr/>
        </p:nvSpPr>
        <p:spPr>
          <a:xfrm>
            <a:off x="4950116" y="2832318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AOF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持久化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RDB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持久化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21A4B-99F2-464C-ABD8-E04EB9C51935}"/>
              </a:ext>
            </a:extLst>
          </p:cNvPr>
          <p:cNvSpPr/>
          <p:nvPr/>
        </p:nvSpPr>
        <p:spPr>
          <a:xfrm>
            <a:off x="7322973" y="5225636"/>
            <a:ext cx="3559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RDB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AOF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优缺点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801057" y="489278"/>
            <a:ext cx="4502332" cy="5863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C955C-9754-4C84-A895-F52FA4558371}"/>
              </a:ext>
            </a:extLst>
          </p:cNvPr>
          <p:cNvSpPr txBox="1"/>
          <p:nvPr/>
        </p:nvSpPr>
        <p:spPr>
          <a:xfrm>
            <a:off x="5719569" y="3118844"/>
            <a:ext cx="4933635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为什么需要持久化？</a:t>
            </a:r>
            <a:endParaRPr lang="en-US" altLang="zh-CN" sz="4400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5883B-9AB2-4D03-8A14-BCDF50134D64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F39D9-D768-4F77-B0C9-3E2E3CE71495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8291DB3-E5B0-43CB-AA67-AE83EFE52301}"/>
              </a:ext>
            </a:extLst>
          </p:cNvPr>
          <p:cNvGraphicFramePr/>
          <p:nvPr/>
        </p:nvGraphicFramePr>
        <p:xfrm>
          <a:off x="348027" y="3260151"/>
          <a:ext cx="7429085" cy="292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909C713-EFCA-4443-A189-501889D77A62}"/>
              </a:ext>
            </a:extLst>
          </p:cNvPr>
          <p:cNvGrpSpPr/>
          <p:nvPr/>
        </p:nvGrpSpPr>
        <p:grpSpPr>
          <a:xfrm>
            <a:off x="1371502" y="785985"/>
            <a:ext cx="889970" cy="923330"/>
            <a:chOff x="10596810" y="-683024"/>
            <a:chExt cx="626458" cy="629230"/>
          </a:xfrm>
        </p:grpSpPr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007DB374-804A-4407-A8EC-5A5121DF1A87}"/>
                </a:ext>
              </a:extLst>
            </p:cNvPr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C303302B-CE4E-4F7A-9785-C86F73F13758}"/>
                </a:ext>
              </a:extLst>
            </p:cNvPr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09AC901F-D41A-478A-AC80-2C991DF7B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625" y="3531167"/>
            <a:ext cx="3386998" cy="2821794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BEA37DBF-A542-4D21-AA8E-E9F586BA6D9E}"/>
              </a:ext>
            </a:extLst>
          </p:cNvPr>
          <p:cNvSpPr txBox="1"/>
          <p:nvPr/>
        </p:nvSpPr>
        <p:spPr>
          <a:xfrm>
            <a:off x="2261472" y="971777"/>
            <a:ext cx="720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需要进行数据的持久化操作呢？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C7AB47-D6E5-4C21-BFF6-902F1AB27373}"/>
              </a:ext>
            </a:extLst>
          </p:cNvPr>
          <p:cNvSpPr txBox="1"/>
          <p:nvPr/>
        </p:nvSpPr>
        <p:spPr>
          <a:xfrm>
            <a:off x="1212280" y="1949693"/>
            <a:ext cx="51935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是一种存储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key-value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键值对的非关系型数据库，是一种内存数据库。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457200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457200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在运行时，它的数据都存在内存中，如果没有持久化操作，在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停止运行或是关闭计算机时，存在内存中的数据就会丢失。下次启动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时就找不到之前的数据了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6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Graphic spid="2" grpId="2">
        <p:bldAsOne/>
      </p:bldGraphic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55" grpId="0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2833AE-6197-4935-89F9-84969AC6BF5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4510C1-FFA9-45D0-AC6A-37E5CAE40A2D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DD9305-F066-40C5-8E03-EACE81BCB533}"/>
              </a:ext>
            </a:extLst>
          </p:cNvPr>
          <p:cNvGrpSpPr/>
          <p:nvPr/>
        </p:nvGrpSpPr>
        <p:grpSpPr>
          <a:xfrm>
            <a:off x="5339659" y="3786095"/>
            <a:ext cx="6408261" cy="2320917"/>
            <a:chOff x="5570479" y="2325743"/>
            <a:chExt cx="6408261" cy="2320917"/>
          </a:xfrm>
        </p:grpSpPr>
        <p:sp>
          <p:nvSpPr>
            <p:cNvPr id="5" name="Freeform 77">
              <a:extLst>
                <a:ext uri="{FF2B5EF4-FFF2-40B4-BE49-F238E27FC236}">
                  <a16:creationId xmlns:a16="http://schemas.microsoft.com/office/drawing/2014/main" id="{7CCF48F8-1E1D-467B-9E38-40E9F0F9246F}"/>
                </a:ext>
              </a:extLst>
            </p:cNvPr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id="{FD738395-06AE-4897-A15B-9A92230AF571}"/>
                </a:ext>
              </a:extLst>
            </p:cNvPr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id="{B6DCC8C0-4FDE-424B-A3AD-E6F67DD4C209}"/>
                </a:ext>
              </a:extLst>
            </p:cNvPr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id="{4246474A-DD08-4A9F-B6F1-C7FDA3E805C5}"/>
                </a:ext>
              </a:extLst>
            </p:cNvPr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>
              <a:extLst>
                <a:ext uri="{FF2B5EF4-FFF2-40B4-BE49-F238E27FC236}">
                  <a16:creationId xmlns:a16="http://schemas.microsoft.com/office/drawing/2014/main" id="{5FD1F190-BD81-4A2D-B6FD-16187572D3ED}"/>
                </a:ext>
              </a:extLst>
            </p:cNvPr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id="{A3CB54BA-A07B-490C-B7C0-CFD581CF0D06}"/>
                </a:ext>
              </a:extLst>
            </p:cNvPr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>
              <a:extLst>
                <a:ext uri="{FF2B5EF4-FFF2-40B4-BE49-F238E27FC236}">
                  <a16:creationId xmlns:a16="http://schemas.microsoft.com/office/drawing/2014/main" id="{2AA33771-C992-457E-BD1E-1723B78A170F}"/>
                </a:ext>
              </a:extLst>
            </p:cNvPr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9D5DC25E-7956-4405-80A9-3E790B4A7F9B}"/>
                </a:ext>
              </a:extLst>
            </p:cNvPr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9296344E-3C85-490D-9661-C1A5EE3E2CF2}"/>
                </a:ext>
              </a:extLst>
            </p:cNvPr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E558D1BF-C2BA-47A5-B082-0BA81B90D9FC}"/>
                </a:ext>
              </a:extLst>
            </p:cNvPr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CF6A2AE6-E22B-4EB2-A3D8-D715E33730C6}"/>
                </a:ext>
              </a:extLst>
            </p:cNvPr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03BFDB93-B004-486D-909D-DA163117B875}"/>
                </a:ext>
              </a:extLst>
            </p:cNvPr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>
              <a:extLst>
                <a:ext uri="{FF2B5EF4-FFF2-40B4-BE49-F238E27FC236}">
                  <a16:creationId xmlns:a16="http://schemas.microsoft.com/office/drawing/2014/main" id="{2D836737-A921-4526-9083-E718D384C3B9}"/>
                </a:ext>
              </a:extLst>
            </p:cNvPr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914931AC-6F65-4A3A-A898-A66C46DC0C40}"/>
                </a:ext>
              </a:extLst>
            </p:cNvPr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F0EFD0F6-EE1E-4EF3-A7C7-D7583A6213A6}"/>
                </a:ext>
              </a:extLst>
            </p:cNvPr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4CAE802C-63E6-4978-932C-7D74B3AE6547}"/>
                </a:ext>
              </a:extLst>
            </p:cNvPr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6329CA3E-56C2-43A4-96AD-3A969B2D7431}"/>
                </a:ext>
              </a:extLst>
            </p:cNvPr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1C7822E3-AAAD-4E6D-930D-568454C38F41}"/>
                </a:ext>
              </a:extLst>
            </p:cNvPr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DFEB9A28-5836-4690-AAF3-C7E8D4F50125}"/>
                </a:ext>
              </a:extLst>
            </p:cNvPr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48BE1C-B2AB-468E-93A8-FBABF3D89D4B}"/>
                </a:ext>
              </a:extLst>
            </p:cNvPr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52BF7B02-7BC1-4E01-901D-5B22B3AEB6E3}"/>
                </a:ext>
              </a:extLst>
            </p:cNvPr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878A4D5C-8FCE-49BC-B7F3-7D60A011E9DA}"/>
                </a:ext>
              </a:extLst>
            </p:cNvPr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id="{FAB10234-7195-440D-81D3-53AD6C8BC4EA}"/>
                </a:ext>
              </a:extLst>
            </p:cNvPr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D5496CBE-A6D9-4C0A-A44D-DC8B147797C4}"/>
                </a:ext>
              </a:extLst>
            </p:cNvPr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AA310FBC-A2B1-48C1-B74A-601C76D21F24}"/>
                </a:ext>
              </a:extLst>
            </p:cNvPr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1FC23BC3-42D7-437D-8494-D5C65B2D1ECC}"/>
                </a:ext>
              </a:extLst>
            </p:cNvPr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CD1DC8EA-5FA3-4A7D-B131-3D0FFECC254F}"/>
                </a:ext>
              </a:extLst>
            </p:cNvPr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B37A1365-B864-46C4-9AA9-A4EB3B476B62}"/>
                </a:ext>
              </a:extLst>
            </p:cNvPr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F7B2ACEB-58CA-4287-800E-A794D5DF17A4}"/>
                </a:ext>
              </a:extLst>
            </p:cNvPr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80C5EF7F-845E-4256-A7B2-4B7921525D69}"/>
                </a:ext>
              </a:extLst>
            </p:cNvPr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A98FA81D-2925-4487-B9EE-C9757475184B}"/>
                </a:ext>
              </a:extLst>
            </p:cNvPr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B9C70529-AD57-4417-B63D-85644339536C}"/>
                </a:ext>
              </a:extLst>
            </p:cNvPr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AAE3022A-6B66-4B9D-B87D-A3C6C92FEF0E}"/>
                </a:ext>
              </a:extLst>
            </p:cNvPr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B65288C2-D292-4B1B-A94C-C7AB1403ED09}"/>
                </a:ext>
              </a:extLst>
            </p:cNvPr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DFD0B4CE-E34D-4B8F-A6BF-909E78BD29FE}"/>
                </a:ext>
              </a:extLst>
            </p:cNvPr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id="{5830E979-A340-4DA1-8209-94CEACD0E766}"/>
                </a:ext>
              </a:extLst>
            </p:cNvPr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id="{F090A512-00CC-4A66-BB67-DE892A5919E6}"/>
                </a:ext>
              </a:extLst>
            </p:cNvPr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7425DEE4-7B9A-413D-938F-73618F6C33FC}"/>
                </a:ext>
              </a:extLst>
            </p:cNvPr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66F87C58-2FF2-43A5-B65B-F26406C5364A}"/>
                </a:ext>
              </a:extLst>
            </p:cNvPr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3C54F24D-755B-44FF-95DB-0A889DA8F50F}"/>
                </a:ext>
              </a:extLst>
            </p:cNvPr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0F953584-7DC0-4F29-80BA-D97A2434167C}"/>
                </a:ext>
              </a:extLst>
            </p:cNvPr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4278EA1-E025-461E-9715-658968F66179}"/>
                </a:ext>
              </a:extLst>
            </p:cNvPr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FC50F694-ED96-406B-B6C3-B0564A967031}"/>
                </a:ext>
              </a:extLst>
            </p:cNvPr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>
              <a:extLst>
                <a:ext uri="{FF2B5EF4-FFF2-40B4-BE49-F238E27FC236}">
                  <a16:creationId xmlns:a16="http://schemas.microsoft.com/office/drawing/2014/main" id="{5C08A3EE-98C5-4D3D-A04E-4E287C98BD9F}"/>
                </a:ext>
              </a:extLst>
            </p:cNvPr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7F2DCD8-0B34-44E7-9671-64823AADB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AEAE7F98-BCA2-40E8-9AFB-FDFB83BD3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9AFE720-9E46-4996-A22E-3235D7F0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1C81A38-773D-4E2D-8D9D-2408446EA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A921771-8073-41E5-AA89-B1E20CB2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C20AF5C-83CA-4711-9BE1-704296CC9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CA28B23A-31CA-4CD8-B4EF-C27F55565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C35A9012-2D80-4F07-9D19-3B6BB9CC7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B2DC76F-012F-408E-AF8C-F61CBE63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A7556D04-7DF6-4C2F-B28A-42586715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C5C1A354-8240-4560-B924-ABFD0F7A2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85A19973-9987-41DC-A76A-461D59DCC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950E0B1-E964-4543-813F-FFBF8F7C7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10E0F118-E02C-44F7-9E41-B14960180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131AC5BC-9996-42C9-9299-893D61DF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3E749AF3-05F4-4A61-804B-2728F4669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FC39D1D7-C0B2-40C1-87B0-B11FD231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A517DFE-7399-4C87-9EE2-7D4D66AD5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DAC2E9C-A97B-47BF-8C8E-0E988EF37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6B55665-DE39-4F85-A3FE-54C0ACAB1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E65E0EB-D5C5-4AAC-8441-C4D1BA9FD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409FAE4-4E64-442D-8FCF-745BB193D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8A20D4C-7B79-4529-A438-08F438FE2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8738610-3A79-4FD9-BEF7-7412DFED5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1C975857-D678-4C12-82AA-76416E712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723BBB8F-BCBB-40E2-87F9-468C943AB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47D4D-E719-4166-B9BD-95341E450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173F385C-CC34-46CA-BB22-E15D798A0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45BC41D0-FE8A-44CF-AFBA-1CEDF60B7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6ACEB09-3289-4A57-B578-F5F308928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A1F01753-9339-4E4D-82A6-99649CD5C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9667687A-A8D0-429B-9D3C-EBCD5E780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D3D978B9-1C82-45AF-84A9-8D93CA8CA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59B2B5AE-78C9-4130-B81E-4C62DB841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8F271DF4-FE42-4058-9CAA-C7E4BE14F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E4608BF-CF9D-4DA7-8722-444E2670A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9F47520F-DEE8-46C1-BFD0-A902BEFD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0ECAB1D-B81E-4A9C-B643-D63057C75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1D0879D3-4B57-451B-A10E-329DCF1C0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34E4C5CA-3EB9-4447-AB1D-1427B7378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5C62E47E-46CD-4E81-A679-FB00DDF95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EB914560-9F1D-49AF-84F9-13322A279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5F51ED4-825C-4679-B9C0-40928114E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6EEC8A0C-5553-4E54-BC56-0A237B9BD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7D7774E5-4081-4A3F-9F00-D71DB9C4C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406B4E0D-0FDE-411F-B5E3-2CA1F1F55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83879568-BF31-43C0-AC63-E2A7AC415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CC575B12-C55F-4C2E-80F3-81349318E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88ACE3F1-8C28-4EFA-8799-A4CB5A968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2E2A3BAF-9F2A-4174-8845-045EF1E97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E3438BD-91CC-456A-985C-10C6C74B2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51DE358C-C3F3-4504-8514-2AB750D5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494262B9-B5FA-4C8C-9562-7B0DA3C89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E8FACF6D-11DD-492E-9987-FEB90B0EC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67B8B53C-1C40-41F3-BFAE-17208DA68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id="{3CB61AAA-A167-424D-B405-63E19F974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22587A27-75DB-4FA2-AB77-7ED985ADB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id="{A470483A-788A-4202-82E7-D91D03207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083E6C97-5D04-4B3D-A3FC-9B054C02B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8607B8D3-F035-4B7B-B06C-D92ADEDC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DA1CE3EB-C584-4BE5-BDE7-D2F8D526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>
              <a:extLst>
                <a:ext uri="{FF2B5EF4-FFF2-40B4-BE49-F238E27FC236}">
                  <a16:creationId xmlns:a16="http://schemas.microsoft.com/office/drawing/2014/main" id="{BA97ECFF-8A55-4A27-BCF8-E68CA499E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id="{E3BEE9BF-319B-4468-AF86-844ECBA9E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>
              <a:extLst>
                <a:ext uri="{FF2B5EF4-FFF2-40B4-BE49-F238E27FC236}">
                  <a16:creationId xmlns:a16="http://schemas.microsoft.com/office/drawing/2014/main" id="{813956FA-AD56-418F-A33E-B06086376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>
              <a:extLst>
                <a:ext uri="{FF2B5EF4-FFF2-40B4-BE49-F238E27FC236}">
                  <a16:creationId xmlns:a16="http://schemas.microsoft.com/office/drawing/2014/main" id="{04FFF66B-6532-4857-8D5C-FC6616D3E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622F07EC-AC7A-486D-AAFA-EC9365CBD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F1EAFED3-6926-4002-B0ED-9374EF5E1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id="{FD0B9796-FFF7-4FA2-8D66-DF575D770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id="{AEAECC91-FE6D-494A-8DED-F1E917928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>
              <a:extLst>
                <a:ext uri="{FF2B5EF4-FFF2-40B4-BE49-F238E27FC236}">
                  <a16:creationId xmlns:a16="http://schemas.microsoft.com/office/drawing/2014/main" id="{12AB9455-07A1-42B5-BBFC-44B8AD527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B2F4ADB9-7C9C-4768-A736-1A9F29B4E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98F94EA0-48F8-4764-8E42-4AD9E9923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>
              <a:extLst>
                <a:ext uri="{FF2B5EF4-FFF2-40B4-BE49-F238E27FC236}">
                  <a16:creationId xmlns:a16="http://schemas.microsoft.com/office/drawing/2014/main" id="{ECE110A6-B1C7-461B-990E-7B09B116763D}"/>
                </a:ext>
              </a:extLst>
            </p:cNvPr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25A222A8-6DB4-495D-A71D-E24B369A82FD}"/>
                </a:ext>
              </a:extLst>
            </p:cNvPr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>
            <a:extLst>
              <a:ext uri="{FF2B5EF4-FFF2-40B4-BE49-F238E27FC236}">
                <a16:creationId xmlns:a16="http://schemas.microsoft.com/office/drawing/2014/main" id="{5391FD0A-C9B3-4542-AB88-C705A812433A}"/>
              </a:ext>
            </a:extLst>
          </p:cNvPr>
          <p:cNvSpPr/>
          <p:nvPr/>
        </p:nvSpPr>
        <p:spPr>
          <a:xfrm>
            <a:off x="5416589" y="5923828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FA7F666-FF88-4F41-A943-5EB0E32FAB82}"/>
              </a:ext>
            </a:extLst>
          </p:cNvPr>
          <p:cNvSpPr txBox="1"/>
          <p:nvPr/>
        </p:nvSpPr>
        <p:spPr>
          <a:xfrm>
            <a:off x="2070771" y="750988"/>
            <a:ext cx="714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有两种持久化机制：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CDAEF8D6-D6C0-4544-9CC6-A573567B9352}"/>
              </a:ext>
            </a:extLst>
          </p:cNvPr>
          <p:cNvGrpSpPr/>
          <p:nvPr/>
        </p:nvGrpSpPr>
        <p:grpSpPr>
          <a:xfrm>
            <a:off x="1426234" y="698252"/>
            <a:ext cx="571870" cy="574400"/>
            <a:chOff x="10596810" y="503370"/>
            <a:chExt cx="626458" cy="629230"/>
          </a:xfrm>
        </p:grpSpPr>
        <p:sp>
          <p:nvSpPr>
            <p:cNvPr id="147" name="Oval 4">
              <a:extLst>
                <a:ext uri="{FF2B5EF4-FFF2-40B4-BE49-F238E27FC236}">
                  <a16:creationId xmlns:a16="http://schemas.microsoft.com/office/drawing/2014/main" id="{A545D5CD-0FB9-4BEF-8D44-7CED5D206FDA}"/>
                </a:ext>
              </a:extLst>
            </p:cNvPr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Freeform 145">
              <a:extLst>
                <a:ext uri="{FF2B5EF4-FFF2-40B4-BE49-F238E27FC236}">
                  <a16:creationId xmlns:a16="http://schemas.microsoft.com/office/drawing/2014/main" id="{506776A4-C41F-413E-AC1F-AB1A3DC635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D8BD746-921A-425C-8083-4CF5E9879475}"/>
              </a:ext>
            </a:extLst>
          </p:cNvPr>
          <p:cNvSpPr txBox="1"/>
          <p:nvPr/>
        </p:nvSpPr>
        <p:spPr>
          <a:xfrm>
            <a:off x="5908050" y="1860642"/>
            <a:ext cx="422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</a:t>
            </a:r>
            <a:r>
              <a:rPr lang="en-US" altLang="zh-CN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anose="020B0A04020102020204" pitchFamily="34" charset="0"/>
              </a:rPr>
              <a:t>edis.conf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配置文件中，</a:t>
            </a:r>
            <a:r>
              <a:rPr lang="en-US" altLang="zh-C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RDB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持久化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机制是默认开启的，</a:t>
            </a:r>
            <a:r>
              <a:rPr lang="en-US" altLang="zh-C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AOF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机制是默认关闭的。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D147F282-BF6E-4211-9290-BD315457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8" y="1411347"/>
            <a:ext cx="4298052" cy="4801016"/>
          </a:xfrm>
          <a:prstGeom prst="rect">
            <a:avLst/>
          </a:prstGeom>
        </p:spPr>
      </p:pic>
      <p:sp>
        <p:nvSpPr>
          <p:cNvPr id="153" name="文本框 152">
            <a:extLst>
              <a:ext uri="{FF2B5EF4-FFF2-40B4-BE49-F238E27FC236}">
                <a16:creationId xmlns:a16="http://schemas.microsoft.com/office/drawing/2014/main" id="{BA1C1C8C-4333-4DD7-9F16-32CB5A0E5C06}"/>
              </a:ext>
            </a:extLst>
          </p:cNvPr>
          <p:cNvSpPr txBox="1"/>
          <p:nvPr/>
        </p:nvSpPr>
        <p:spPr>
          <a:xfrm>
            <a:off x="2070771" y="6211421"/>
            <a:ext cx="170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1-Redis</a:t>
            </a:r>
            <a:r>
              <a:rPr lang="zh-CN" altLang="en-US" dirty="0"/>
              <a:t>启动</a:t>
            </a:r>
          </a:p>
        </p:txBody>
      </p:sp>
    </p:spTree>
    <p:extLst>
      <p:ext uri="{BB962C8B-B14F-4D97-AF65-F5344CB8AC3E}">
        <p14:creationId xmlns:p14="http://schemas.microsoft.com/office/powerpoint/2010/main" val="33736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id="{51F2E44C-ADCC-4892-8D42-EAD93A49EEB2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id="{631903A8-076C-40D2-BB2D-5778BAF4E54C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id="{A040A8B0-5C44-4C49-8888-74782754881C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id="{F3003DFA-B744-4850-8D9A-692B9D1F9D4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D3B111-DA5F-42D5-99E9-8630D4011C68}"/>
              </a:ext>
            </a:extLst>
          </p:cNvPr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39C639-1B06-4DEB-9FA0-57D4979FC856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B896B9-B6EB-41B6-B4E0-60A68EE29EB2}"/>
              </a:ext>
            </a:extLst>
          </p:cNvPr>
          <p:cNvSpPr txBox="1"/>
          <p:nvPr/>
        </p:nvSpPr>
        <p:spPr>
          <a:xfrm>
            <a:off x="5835776" y="3082265"/>
            <a:ext cx="4372087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RDB</a:t>
            </a:r>
            <a:r>
              <a:rPr lang="zh-CN" altLang="en-US" sz="44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持久化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B9A83D-936F-4913-BB81-A0612769B3A2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EA004CE-EBAF-4A29-883A-33933D3D55EE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58">
            <a:extLst>
              <a:ext uri="{FF2B5EF4-FFF2-40B4-BE49-F238E27FC236}">
                <a16:creationId xmlns:a16="http://schemas.microsoft.com/office/drawing/2014/main" id="{4121501C-7B3B-485C-94DC-A710E4984EEC}"/>
              </a:ext>
            </a:extLst>
          </p:cNvPr>
          <p:cNvSpPr/>
          <p:nvPr/>
        </p:nvSpPr>
        <p:spPr bwMode="auto">
          <a:xfrm>
            <a:off x="711503" y="5363267"/>
            <a:ext cx="1443192" cy="2105653"/>
          </a:xfrm>
          <a:custGeom>
            <a:avLst/>
            <a:gdLst>
              <a:gd name="T0" fmla="*/ 1928 w 1928"/>
              <a:gd name="T1" fmla="*/ 0 h 2813"/>
              <a:gd name="T2" fmla="*/ 0 w 1928"/>
              <a:gd name="T3" fmla="*/ 2813 h 2813"/>
              <a:gd name="T4" fmla="*/ 1928 w 1928"/>
              <a:gd name="T5" fmla="*/ 0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2813">
                <a:moveTo>
                  <a:pt x="1928" y="0"/>
                </a:moveTo>
                <a:lnTo>
                  <a:pt x="0" y="2813"/>
                </a:lnTo>
                <a:lnTo>
                  <a:pt x="1928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Line 1059">
            <a:extLst>
              <a:ext uri="{FF2B5EF4-FFF2-40B4-BE49-F238E27FC236}">
                <a16:creationId xmlns:a16="http://schemas.microsoft.com/office/drawing/2014/main" id="{7E5EC200-8953-46EC-A259-E79E93F52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503" y="5363267"/>
            <a:ext cx="1443192" cy="210565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060">
            <a:extLst>
              <a:ext uri="{FF2B5EF4-FFF2-40B4-BE49-F238E27FC236}">
                <a16:creationId xmlns:a16="http://schemas.microsoft.com/office/drawing/2014/main" id="{49BCA304-2D34-45B3-AAEB-EAA47BA49F3E}"/>
              </a:ext>
            </a:extLst>
          </p:cNvPr>
          <p:cNvSpPr/>
          <p:nvPr/>
        </p:nvSpPr>
        <p:spPr bwMode="auto">
          <a:xfrm>
            <a:off x="711503" y="7155280"/>
            <a:ext cx="1737370" cy="313640"/>
          </a:xfrm>
          <a:custGeom>
            <a:avLst/>
            <a:gdLst>
              <a:gd name="T0" fmla="*/ 2321 w 2321"/>
              <a:gd name="T1" fmla="*/ 0 h 419"/>
              <a:gd name="T2" fmla="*/ 0 w 2321"/>
              <a:gd name="T3" fmla="*/ 419 h 419"/>
              <a:gd name="T4" fmla="*/ 2321 w 2321"/>
              <a:gd name="T5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9">
                <a:moveTo>
                  <a:pt x="2321" y="0"/>
                </a:moveTo>
                <a:lnTo>
                  <a:pt x="0" y="419"/>
                </a:lnTo>
                <a:lnTo>
                  <a:pt x="232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Line 1061">
            <a:extLst>
              <a:ext uri="{FF2B5EF4-FFF2-40B4-BE49-F238E27FC236}">
                <a16:creationId xmlns:a16="http://schemas.microsoft.com/office/drawing/2014/main" id="{4064BE02-EB4B-4EB8-A5B9-21E1E07BB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503" y="7155280"/>
            <a:ext cx="1737370" cy="3136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062">
            <a:extLst>
              <a:ext uri="{FF2B5EF4-FFF2-40B4-BE49-F238E27FC236}">
                <a16:creationId xmlns:a16="http://schemas.microsoft.com/office/drawing/2014/main" id="{3142B1DC-308E-4A1B-B2FE-E276119D54CE}"/>
              </a:ext>
            </a:extLst>
          </p:cNvPr>
          <p:cNvSpPr/>
          <p:nvPr/>
        </p:nvSpPr>
        <p:spPr bwMode="auto">
          <a:xfrm>
            <a:off x="753422" y="7142555"/>
            <a:ext cx="600332" cy="315137"/>
          </a:xfrm>
          <a:custGeom>
            <a:avLst/>
            <a:gdLst>
              <a:gd name="T0" fmla="*/ 802 w 802"/>
              <a:gd name="T1" fmla="*/ 0 h 421"/>
              <a:gd name="T2" fmla="*/ 0 w 802"/>
              <a:gd name="T3" fmla="*/ 421 h 421"/>
              <a:gd name="T4" fmla="*/ 802 w 80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2" h="421">
                <a:moveTo>
                  <a:pt x="802" y="0"/>
                </a:moveTo>
                <a:lnTo>
                  <a:pt x="0" y="421"/>
                </a:lnTo>
                <a:lnTo>
                  <a:pt x="80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Line 1063">
            <a:extLst>
              <a:ext uri="{FF2B5EF4-FFF2-40B4-BE49-F238E27FC236}">
                <a16:creationId xmlns:a16="http://schemas.microsoft.com/office/drawing/2014/main" id="{29DF9F74-2F28-471F-8799-52B2E6F237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2" y="7142555"/>
            <a:ext cx="600332" cy="31513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064">
            <a:extLst>
              <a:ext uri="{FF2B5EF4-FFF2-40B4-BE49-F238E27FC236}">
                <a16:creationId xmlns:a16="http://schemas.microsoft.com/office/drawing/2014/main" id="{9493193B-757A-45D3-AE43-786A06A71909}"/>
              </a:ext>
            </a:extLst>
          </p:cNvPr>
          <p:cNvSpPr/>
          <p:nvPr/>
        </p:nvSpPr>
        <p:spPr bwMode="auto">
          <a:xfrm>
            <a:off x="2448873" y="6632797"/>
            <a:ext cx="728333" cy="522483"/>
          </a:xfrm>
          <a:custGeom>
            <a:avLst/>
            <a:gdLst>
              <a:gd name="T0" fmla="*/ 0 w 973"/>
              <a:gd name="T1" fmla="*/ 698 h 698"/>
              <a:gd name="T2" fmla="*/ 973 w 973"/>
              <a:gd name="T3" fmla="*/ 0 h 698"/>
              <a:gd name="T4" fmla="*/ 0 w 973"/>
              <a:gd name="T5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698">
                <a:moveTo>
                  <a:pt x="0" y="698"/>
                </a:moveTo>
                <a:lnTo>
                  <a:pt x="973" y="0"/>
                </a:lnTo>
                <a:lnTo>
                  <a:pt x="0" y="6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ine 1065">
            <a:extLst>
              <a:ext uri="{FF2B5EF4-FFF2-40B4-BE49-F238E27FC236}">
                <a16:creationId xmlns:a16="http://schemas.microsoft.com/office/drawing/2014/main" id="{7684F899-A4F7-4763-9BA3-6614888B9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8873" y="6632797"/>
            <a:ext cx="728333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066">
            <a:extLst>
              <a:ext uri="{FF2B5EF4-FFF2-40B4-BE49-F238E27FC236}">
                <a16:creationId xmlns:a16="http://schemas.microsoft.com/office/drawing/2014/main" id="{67B412FA-484A-4775-A4D9-AAEB5DCB299D}"/>
              </a:ext>
            </a:extLst>
          </p:cNvPr>
          <p:cNvSpPr/>
          <p:nvPr/>
        </p:nvSpPr>
        <p:spPr bwMode="auto">
          <a:xfrm>
            <a:off x="3177206" y="6632797"/>
            <a:ext cx="90574" cy="1285249"/>
          </a:xfrm>
          <a:custGeom>
            <a:avLst/>
            <a:gdLst>
              <a:gd name="T0" fmla="*/ 0 w 121"/>
              <a:gd name="T1" fmla="*/ 0 h 1717"/>
              <a:gd name="T2" fmla="*/ 121 w 121"/>
              <a:gd name="T3" fmla="*/ 1717 h 1717"/>
              <a:gd name="T4" fmla="*/ 0 w 121"/>
              <a:gd name="T5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0" y="0"/>
                </a:moveTo>
                <a:lnTo>
                  <a:pt x="121" y="17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Line 1067">
            <a:extLst>
              <a:ext uri="{FF2B5EF4-FFF2-40B4-BE49-F238E27FC236}">
                <a16:creationId xmlns:a16="http://schemas.microsoft.com/office/drawing/2014/main" id="{F3E98DF3-11FC-4A16-BD37-A4EEF3FD7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206" y="6632797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068">
            <a:extLst>
              <a:ext uri="{FF2B5EF4-FFF2-40B4-BE49-F238E27FC236}">
                <a16:creationId xmlns:a16="http://schemas.microsoft.com/office/drawing/2014/main" id="{C421E589-A50E-42CF-85EF-0EED1DF16A76}"/>
              </a:ext>
            </a:extLst>
          </p:cNvPr>
          <p:cNvSpPr/>
          <p:nvPr/>
        </p:nvSpPr>
        <p:spPr bwMode="auto">
          <a:xfrm>
            <a:off x="1500468" y="7155280"/>
            <a:ext cx="948405" cy="761269"/>
          </a:xfrm>
          <a:custGeom>
            <a:avLst/>
            <a:gdLst>
              <a:gd name="T0" fmla="*/ 1267 w 1267"/>
              <a:gd name="T1" fmla="*/ 0 h 1017"/>
              <a:gd name="T2" fmla="*/ 0 w 1267"/>
              <a:gd name="T3" fmla="*/ 1017 h 1017"/>
              <a:gd name="T4" fmla="*/ 1267 w 1267"/>
              <a:gd name="T5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7" h="1017">
                <a:moveTo>
                  <a:pt x="1267" y="0"/>
                </a:moveTo>
                <a:lnTo>
                  <a:pt x="0" y="1017"/>
                </a:lnTo>
                <a:lnTo>
                  <a:pt x="12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Line 1069">
            <a:extLst>
              <a:ext uri="{FF2B5EF4-FFF2-40B4-BE49-F238E27FC236}">
                <a16:creationId xmlns:a16="http://schemas.microsoft.com/office/drawing/2014/main" id="{ACE95834-08CE-4854-9678-E65B838AC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468" y="7155280"/>
            <a:ext cx="948405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070">
            <a:extLst>
              <a:ext uri="{FF2B5EF4-FFF2-40B4-BE49-F238E27FC236}">
                <a16:creationId xmlns:a16="http://schemas.microsoft.com/office/drawing/2014/main" id="{AC4ACB1D-0C3D-414B-895E-9A34B15BED07}"/>
              </a:ext>
            </a:extLst>
          </p:cNvPr>
          <p:cNvSpPr/>
          <p:nvPr/>
        </p:nvSpPr>
        <p:spPr bwMode="auto">
          <a:xfrm>
            <a:off x="2154696" y="5363267"/>
            <a:ext cx="294178" cy="1792013"/>
          </a:xfrm>
          <a:custGeom>
            <a:avLst/>
            <a:gdLst>
              <a:gd name="T0" fmla="*/ 0 w 393"/>
              <a:gd name="T1" fmla="*/ 0 h 2394"/>
              <a:gd name="T2" fmla="*/ 393 w 393"/>
              <a:gd name="T3" fmla="*/ 2394 h 2394"/>
              <a:gd name="T4" fmla="*/ 0 w 393"/>
              <a:gd name="T5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2394">
                <a:moveTo>
                  <a:pt x="0" y="0"/>
                </a:moveTo>
                <a:lnTo>
                  <a:pt x="393" y="23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Line 1071">
            <a:extLst>
              <a:ext uri="{FF2B5EF4-FFF2-40B4-BE49-F238E27FC236}">
                <a16:creationId xmlns:a16="http://schemas.microsoft.com/office/drawing/2014/main" id="{D977792F-3CCA-4971-9FE4-DE07A3A71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696" y="5363267"/>
            <a:ext cx="294178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072">
            <a:extLst>
              <a:ext uri="{FF2B5EF4-FFF2-40B4-BE49-F238E27FC236}">
                <a16:creationId xmlns:a16="http://schemas.microsoft.com/office/drawing/2014/main" id="{A872A01F-A554-49F0-9F6C-2AD668EFDDF5}"/>
              </a:ext>
            </a:extLst>
          </p:cNvPr>
          <p:cNvSpPr/>
          <p:nvPr/>
        </p:nvSpPr>
        <p:spPr bwMode="auto">
          <a:xfrm>
            <a:off x="2448873" y="5244997"/>
            <a:ext cx="1163986" cy="1910283"/>
          </a:xfrm>
          <a:custGeom>
            <a:avLst/>
            <a:gdLst>
              <a:gd name="T0" fmla="*/ 1555 w 1555"/>
              <a:gd name="T1" fmla="*/ 0 h 2552"/>
              <a:gd name="T2" fmla="*/ 0 w 1555"/>
              <a:gd name="T3" fmla="*/ 2552 h 2552"/>
              <a:gd name="T4" fmla="*/ 1555 w 1555"/>
              <a:gd name="T5" fmla="*/ 0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2">
                <a:moveTo>
                  <a:pt x="1555" y="0"/>
                </a:moveTo>
                <a:lnTo>
                  <a:pt x="0" y="2552"/>
                </a:lnTo>
                <a:lnTo>
                  <a:pt x="155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Line 1073">
            <a:extLst>
              <a:ext uri="{FF2B5EF4-FFF2-40B4-BE49-F238E27FC236}">
                <a16:creationId xmlns:a16="http://schemas.microsoft.com/office/drawing/2014/main" id="{AB2D574D-5D75-4A72-B2F7-49CA9F12A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8873" y="5244997"/>
            <a:ext cx="1163986" cy="19102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074">
            <a:extLst>
              <a:ext uri="{FF2B5EF4-FFF2-40B4-BE49-F238E27FC236}">
                <a16:creationId xmlns:a16="http://schemas.microsoft.com/office/drawing/2014/main" id="{2B3E5A12-A17F-4506-A413-5A9A413049D1}"/>
              </a:ext>
            </a:extLst>
          </p:cNvPr>
          <p:cNvSpPr/>
          <p:nvPr/>
        </p:nvSpPr>
        <p:spPr bwMode="auto">
          <a:xfrm>
            <a:off x="3177206" y="6042945"/>
            <a:ext cx="1681229" cy="589852"/>
          </a:xfrm>
          <a:custGeom>
            <a:avLst/>
            <a:gdLst>
              <a:gd name="T0" fmla="*/ 0 w 2246"/>
              <a:gd name="T1" fmla="*/ 788 h 788"/>
              <a:gd name="T2" fmla="*/ 2246 w 2246"/>
              <a:gd name="T3" fmla="*/ 0 h 788"/>
              <a:gd name="T4" fmla="*/ 0 w 2246"/>
              <a:gd name="T5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" h="788">
                <a:moveTo>
                  <a:pt x="0" y="788"/>
                </a:moveTo>
                <a:lnTo>
                  <a:pt x="2246" y="0"/>
                </a:lnTo>
                <a:lnTo>
                  <a:pt x="0" y="78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Line 1075">
            <a:extLst>
              <a:ext uri="{FF2B5EF4-FFF2-40B4-BE49-F238E27FC236}">
                <a16:creationId xmlns:a16="http://schemas.microsoft.com/office/drawing/2014/main" id="{DF4C9813-9396-498D-A7F1-CEF4440BE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206" y="6042945"/>
            <a:ext cx="1681229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076">
            <a:extLst>
              <a:ext uri="{FF2B5EF4-FFF2-40B4-BE49-F238E27FC236}">
                <a16:creationId xmlns:a16="http://schemas.microsoft.com/office/drawing/2014/main" id="{E3935D75-3B73-46F7-B8B3-01614862C31C}"/>
              </a:ext>
            </a:extLst>
          </p:cNvPr>
          <p:cNvSpPr/>
          <p:nvPr/>
        </p:nvSpPr>
        <p:spPr bwMode="auto">
          <a:xfrm>
            <a:off x="4640609" y="6071389"/>
            <a:ext cx="184142" cy="830883"/>
          </a:xfrm>
          <a:custGeom>
            <a:avLst/>
            <a:gdLst>
              <a:gd name="T0" fmla="*/ 246 w 246"/>
              <a:gd name="T1" fmla="*/ 0 h 1110"/>
              <a:gd name="T2" fmla="*/ 0 w 246"/>
              <a:gd name="T3" fmla="*/ 1110 h 1110"/>
              <a:gd name="T4" fmla="*/ 246 w 246"/>
              <a:gd name="T5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110">
                <a:moveTo>
                  <a:pt x="246" y="0"/>
                </a:moveTo>
                <a:lnTo>
                  <a:pt x="0" y="1110"/>
                </a:lnTo>
                <a:lnTo>
                  <a:pt x="24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Line 1077">
            <a:extLst>
              <a:ext uri="{FF2B5EF4-FFF2-40B4-BE49-F238E27FC236}">
                <a16:creationId xmlns:a16="http://schemas.microsoft.com/office/drawing/2014/main" id="{573BBF6C-3EB2-4182-AD0E-A23400B13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0609" y="6071389"/>
            <a:ext cx="184142" cy="8308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1078">
            <a:extLst>
              <a:ext uri="{FF2B5EF4-FFF2-40B4-BE49-F238E27FC236}">
                <a16:creationId xmlns:a16="http://schemas.microsoft.com/office/drawing/2014/main" id="{9AA120E3-E5E9-47B0-BFB3-726CC581D728}"/>
              </a:ext>
            </a:extLst>
          </p:cNvPr>
          <p:cNvSpPr/>
          <p:nvPr/>
        </p:nvSpPr>
        <p:spPr bwMode="auto">
          <a:xfrm>
            <a:off x="4499134" y="6902273"/>
            <a:ext cx="141475" cy="853340"/>
          </a:xfrm>
          <a:custGeom>
            <a:avLst/>
            <a:gdLst>
              <a:gd name="T0" fmla="*/ 189 w 189"/>
              <a:gd name="T1" fmla="*/ 0 h 1140"/>
              <a:gd name="T2" fmla="*/ 0 w 189"/>
              <a:gd name="T3" fmla="*/ 1140 h 1140"/>
              <a:gd name="T4" fmla="*/ 189 w 189"/>
              <a:gd name="T5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189" y="0"/>
                </a:moveTo>
                <a:lnTo>
                  <a:pt x="0" y="1140"/>
                </a:lnTo>
                <a:lnTo>
                  <a:pt x="189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Line 1079">
            <a:extLst>
              <a:ext uri="{FF2B5EF4-FFF2-40B4-BE49-F238E27FC236}">
                <a16:creationId xmlns:a16="http://schemas.microsoft.com/office/drawing/2014/main" id="{A42C8912-8549-4F8C-83ED-0CB29E9F0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9134" y="6902273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1080">
            <a:extLst>
              <a:ext uri="{FF2B5EF4-FFF2-40B4-BE49-F238E27FC236}">
                <a16:creationId xmlns:a16="http://schemas.microsoft.com/office/drawing/2014/main" id="{7E665E2B-DACB-46FF-B07D-7EB2DA2572A9}"/>
              </a:ext>
            </a:extLst>
          </p:cNvPr>
          <p:cNvSpPr/>
          <p:nvPr/>
        </p:nvSpPr>
        <p:spPr bwMode="auto">
          <a:xfrm>
            <a:off x="3267780" y="7755612"/>
            <a:ext cx="1231355" cy="162434"/>
          </a:xfrm>
          <a:custGeom>
            <a:avLst/>
            <a:gdLst>
              <a:gd name="T0" fmla="*/ 1645 w 1645"/>
              <a:gd name="T1" fmla="*/ 0 h 217"/>
              <a:gd name="T2" fmla="*/ 0 w 1645"/>
              <a:gd name="T3" fmla="*/ 217 h 217"/>
              <a:gd name="T4" fmla="*/ 1645 w 1645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7">
                <a:moveTo>
                  <a:pt x="1645" y="0"/>
                </a:moveTo>
                <a:lnTo>
                  <a:pt x="0" y="217"/>
                </a:lnTo>
                <a:lnTo>
                  <a:pt x="16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Line 1081">
            <a:extLst>
              <a:ext uri="{FF2B5EF4-FFF2-40B4-BE49-F238E27FC236}">
                <a16:creationId xmlns:a16="http://schemas.microsoft.com/office/drawing/2014/main" id="{F01D07CB-2237-46F2-BE82-40C3D5A6B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7780" y="7755612"/>
            <a:ext cx="1231355" cy="1624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1082">
            <a:extLst>
              <a:ext uri="{FF2B5EF4-FFF2-40B4-BE49-F238E27FC236}">
                <a16:creationId xmlns:a16="http://schemas.microsoft.com/office/drawing/2014/main" id="{59A02DEC-E768-4D0C-A1F2-6E5B2AE2CFD0}"/>
              </a:ext>
            </a:extLst>
          </p:cNvPr>
          <p:cNvSpPr/>
          <p:nvPr/>
        </p:nvSpPr>
        <p:spPr bwMode="auto">
          <a:xfrm>
            <a:off x="3177206" y="6632797"/>
            <a:ext cx="1321928" cy="1122815"/>
          </a:xfrm>
          <a:custGeom>
            <a:avLst/>
            <a:gdLst>
              <a:gd name="T0" fmla="*/ 1766 w 1766"/>
              <a:gd name="T1" fmla="*/ 1500 h 1500"/>
              <a:gd name="T2" fmla="*/ 0 w 1766"/>
              <a:gd name="T3" fmla="*/ 0 h 1500"/>
              <a:gd name="T4" fmla="*/ 1766 w 1766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500">
                <a:moveTo>
                  <a:pt x="1766" y="1500"/>
                </a:moveTo>
                <a:lnTo>
                  <a:pt x="0" y="0"/>
                </a:lnTo>
                <a:lnTo>
                  <a:pt x="1766" y="15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Line 1083">
            <a:extLst>
              <a:ext uri="{FF2B5EF4-FFF2-40B4-BE49-F238E27FC236}">
                <a16:creationId xmlns:a16="http://schemas.microsoft.com/office/drawing/2014/main" id="{7645623E-EE83-4E07-B4A0-A91747F800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77206" y="6632797"/>
            <a:ext cx="1321928" cy="11228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1084">
            <a:extLst>
              <a:ext uri="{FF2B5EF4-FFF2-40B4-BE49-F238E27FC236}">
                <a16:creationId xmlns:a16="http://schemas.microsoft.com/office/drawing/2014/main" id="{F46FDB8E-F2B9-46E8-B02C-11035A82ABE8}"/>
              </a:ext>
            </a:extLst>
          </p:cNvPr>
          <p:cNvSpPr/>
          <p:nvPr/>
        </p:nvSpPr>
        <p:spPr bwMode="auto">
          <a:xfrm>
            <a:off x="3267780" y="6902273"/>
            <a:ext cx="1372829" cy="1015774"/>
          </a:xfrm>
          <a:custGeom>
            <a:avLst/>
            <a:gdLst>
              <a:gd name="T0" fmla="*/ 1834 w 1834"/>
              <a:gd name="T1" fmla="*/ 0 h 1357"/>
              <a:gd name="T2" fmla="*/ 0 w 1834"/>
              <a:gd name="T3" fmla="*/ 1357 h 1357"/>
              <a:gd name="T4" fmla="*/ 1834 w 1834"/>
              <a:gd name="T5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7">
                <a:moveTo>
                  <a:pt x="1834" y="0"/>
                </a:moveTo>
                <a:lnTo>
                  <a:pt x="0" y="1357"/>
                </a:lnTo>
                <a:lnTo>
                  <a:pt x="183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Line 1085">
            <a:extLst>
              <a:ext uri="{FF2B5EF4-FFF2-40B4-BE49-F238E27FC236}">
                <a16:creationId xmlns:a16="http://schemas.microsoft.com/office/drawing/2014/main" id="{8BA09F26-5416-4DF5-AF4B-5EC2E4C5E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7780" y="6902273"/>
            <a:ext cx="1372829" cy="101577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1086">
            <a:extLst>
              <a:ext uri="{FF2B5EF4-FFF2-40B4-BE49-F238E27FC236}">
                <a16:creationId xmlns:a16="http://schemas.microsoft.com/office/drawing/2014/main" id="{5263A993-1333-4065-AD5A-83BDC8CF9D69}"/>
              </a:ext>
            </a:extLst>
          </p:cNvPr>
          <p:cNvSpPr/>
          <p:nvPr/>
        </p:nvSpPr>
        <p:spPr bwMode="auto">
          <a:xfrm>
            <a:off x="3478092" y="7486401"/>
            <a:ext cx="979844" cy="483559"/>
          </a:xfrm>
          <a:custGeom>
            <a:avLst/>
            <a:gdLst>
              <a:gd name="T0" fmla="*/ 0 w 1309"/>
              <a:gd name="T1" fmla="*/ 0 h 646"/>
              <a:gd name="T2" fmla="*/ 1309 w 1309"/>
              <a:gd name="T3" fmla="*/ 646 h 646"/>
              <a:gd name="T4" fmla="*/ 0 w 1309"/>
              <a:gd name="T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0" y="0"/>
                </a:moveTo>
                <a:lnTo>
                  <a:pt x="1309" y="64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Line 1087">
            <a:extLst>
              <a:ext uri="{FF2B5EF4-FFF2-40B4-BE49-F238E27FC236}">
                <a16:creationId xmlns:a16="http://schemas.microsoft.com/office/drawing/2014/main" id="{D4D2E5EA-5F40-4475-AA82-7F06DD24A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092" y="7486401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1088">
            <a:extLst>
              <a:ext uri="{FF2B5EF4-FFF2-40B4-BE49-F238E27FC236}">
                <a16:creationId xmlns:a16="http://schemas.microsoft.com/office/drawing/2014/main" id="{996112E7-1880-4F38-8D4F-553EFB744228}"/>
              </a:ext>
            </a:extLst>
          </p:cNvPr>
          <p:cNvSpPr/>
          <p:nvPr/>
        </p:nvSpPr>
        <p:spPr bwMode="auto">
          <a:xfrm>
            <a:off x="4457936" y="7308248"/>
            <a:ext cx="1109342" cy="661712"/>
          </a:xfrm>
          <a:custGeom>
            <a:avLst/>
            <a:gdLst>
              <a:gd name="T0" fmla="*/ 0 w 1482"/>
              <a:gd name="T1" fmla="*/ 884 h 884"/>
              <a:gd name="T2" fmla="*/ 1482 w 1482"/>
              <a:gd name="T3" fmla="*/ 0 h 884"/>
              <a:gd name="T4" fmla="*/ 0 w 1482"/>
              <a:gd name="T5" fmla="*/ 88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4">
                <a:moveTo>
                  <a:pt x="0" y="884"/>
                </a:moveTo>
                <a:lnTo>
                  <a:pt x="1482" y="0"/>
                </a:lnTo>
                <a:lnTo>
                  <a:pt x="0" y="88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Line 1089">
            <a:extLst>
              <a:ext uri="{FF2B5EF4-FFF2-40B4-BE49-F238E27FC236}">
                <a16:creationId xmlns:a16="http://schemas.microsoft.com/office/drawing/2014/main" id="{9739C240-C4BB-4488-AA6F-E7D6A00C7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936" y="7308248"/>
            <a:ext cx="1109342" cy="6617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Freeform 1090">
            <a:extLst>
              <a:ext uri="{FF2B5EF4-FFF2-40B4-BE49-F238E27FC236}">
                <a16:creationId xmlns:a16="http://schemas.microsoft.com/office/drawing/2014/main" id="{28E5B4C2-FC4F-4C51-8BDE-76DA20D3737E}"/>
              </a:ext>
            </a:extLst>
          </p:cNvPr>
          <p:cNvSpPr/>
          <p:nvPr/>
        </p:nvSpPr>
        <p:spPr bwMode="auto">
          <a:xfrm>
            <a:off x="4621147" y="6071389"/>
            <a:ext cx="1586913" cy="802439"/>
          </a:xfrm>
          <a:custGeom>
            <a:avLst/>
            <a:gdLst>
              <a:gd name="T0" fmla="*/ 2120 w 2120"/>
              <a:gd name="T1" fmla="*/ 0 h 1072"/>
              <a:gd name="T2" fmla="*/ 0 w 2120"/>
              <a:gd name="T3" fmla="*/ 1072 h 1072"/>
              <a:gd name="T4" fmla="*/ 2120 w 2120"/>
              <a:gd name="T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2">
                <a:moveTo>
                  <a:pt x="2120" y="0"/>
                </a:moveTo>
                <a:lnTo>
                  <a:pt x="0" y="1072"/>
                </a:lnTo>
                <a:lnTo>
                  <a:pt x="212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Line 1091">
            <a:extLst>
              <a:ext uri="{FF2B5EF4-FFF2-40B4-BE49-F238E27FC236}">
                <a16:creationId xmlns:a16="http://schemas.microsoft.com/office/drawing/2014/main" id="{536D4943-E61F-4B77-9D49-58B56ACA1B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1147" y="6071389"/>
            <a:ext cx="1586913" cy="80243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Freeform 1092">
            <a:extLst>
              <a:ext uri="{FF2B5EF4-FFF2-40B4-BE49-F238E27FC236}">
                <a16:creationId xmlns:a16="http://schemas.microsoft.com/office/drawing/2014/main" id="{5DCA0555-F97D-4224-B977-E6FABFF64BC9}"/>
              </a:ext>
            </a:extLst>
          </p:cNvPr>
          <p:cNvSpPr/>
          <p:nvPr/>
        </p:nvSpPr>
        <p:spPr bwMode="auto">
          <a:xfrm>
            <a:off x="3612859" y="5244997"/>
            <a:ext cx="886276" cy="2510615"/>
          </a:xfrm>
          <a:custGeom>
            <a:avLst/>
            <a:gdLst>
              <a:gd name="T0" fmla="*/ 0 w 1184"/>
              <a:gd name="T1" fmla="*/ 0 h 3354"/>
              <a:gd name="T2" fmla="*/ 1184 w 1184"/>
              <a:gd name="T3" fmla="*/ 3354 h 3354"/>
              <a:gd name="T4" fmla="*/ 0 w 1184"/>
              <a:gd name="T5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3354">
                <a:moveTo>
                  <a:pt x="0" y="0"/>
                </a:moveTo>
                <a:lnTo>
                  <a:pt x="1184" y="3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Line 1093">
            <a:extLst>
              <a:ext uri="{FF2B5EF4-FFF2-40B4-BE49-F238E27FC236}">
                <a16:creationId xmlns:a16="http://schemas.microsoft.com/office/drawing/2014/main" id="{0A3C8644-93A3-43F6-87C3-1E70605D7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2859" y="5244997"/>
            <a:ext cx="886276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Freeform 1094">
            <a:extLst>
              <a:ext uri="{FF2B5EF4-FFF2-40B4-BE49-F238E27FC236}">
                <a16:creationId xmlns:a16="http://schemas.microsoft.com/office/drawing/2014/main" id="{6FBAAE9E-FB5E-4FFB-B56C-4CC14C72313C}"/>
              </a:ext>
            </a:extLst>
          </p:cNvPr>
          <p:cNvSpPr/>
          <p:nvPr/>
        </p:nvSpPr>
        <p:spPr bwMode="auto">
          <a:xfrm>
            <a:off x="4640609" y="6902273"/>
            <a:ext cx="716357" cy="837620"/>
          </a:xfrm>
          <a:custGeom>
            <a:avLst/>
            <a:gdLst>
              <a:gd name="T0" fmla="*/ 0 w 957"/>
              <a:gd name="T1" fmla="*/ 0 h 1119"/>
              <a:gd name="T2" fmla="*/ 957 w 957"/>
              <a:gd name="T3" fmla="*/ 1119 h 1119"/>
              <a:gd name="T4" fmla="*/ 0 w 957"/>
              <a:gd name="T5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0" y="0"/>
                </a:moveTo>
                <a:lnTo>
                  <a:pt x="957" y="11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Line 1095">
            <a:extLst>
              <a:ext uri="{FF2B5EF4-FFF2-40B4-BE49-F238E27FC236}">
                <a16:creationId xmlns:a16="http://schemas.microsoft.com/office/drawing/2014/main" id="{96DD99BE-8567-4EA8-B8F1-7C5536EED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609" y="6902273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1096">
            <a:extLst>
              <a:ext uri="{FF2B5EF4-FFF2-40B4-BE49-F238E27FC236}">
                <a16:creationId xmlns:a16="http://schemas.microsoft.com/office/drawing/2014/main" id="{80AACF1A-EC75-471E-8717-8B1AADC987CF}"/>
              </a:ext>
            </a:extLst>
          </p:cNvPr>
          <p:cNvSpPr/>
          <p:nvPr/>
        </p:nvSpPr>
        <p:spPr bwMode="auto">
          <a:xfrm>
            <a:off x="1213776" y="5618521"/>
            <a:ext cx="1358607" cy="291932"/>
          </a:xfrm>
          <a:custGeom>
            <a:avLst/>
            <a:gdLst>
              <a:gd name="T0" fmla="*/ 0 w 1815"/>
              <a:gd name="T1" fmla="*/ 0 h 390"/>
              <a:gd name="T2" fmla="*/ 1815 w 1815"/>
              <a:gd name="T3" fmla="*/ 390 h 390"/>
              <a:gd name="T4" fmla="*/ 0 w 181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0">
                <a:moveTo>
                  <a:pt x="0" y="0"/>
                </a:moveTo>
                <a:lnTo>
                  <a:pt x="1815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Line 1097">
            <a:extLst>
              <a:ext uri="{FF2B5EF4-FFF2-40B4-BE49-F238E27FC236}">
                <a16:creationId xmlns:a16="http://schemas.microsoft.com/office/drawing/2014/main" id="{211EB396-33AA-409D-B4BD-3977D8F1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776" y="5618521"/>
            <a:ext cx="1358607" cy="2919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1098">
            <a:extLst>
              <a:ext uri="{FF2B5EF4-FFF2-40B4-BE49-F238E27FC236}">
                <a16:creationId xmlns:a16="http://schemas.microsoft.com/office/drawing/2014/main" id="{EDFD1A42-0C8E-427C-9D33-4158F3288ABD}"/>
              </a:ext>
            </a:extLst>
          </p:cNvPr>
          <p:cNvSpPr/>
          <p:nvPr/>
        </p:nvSpPr>
        <p:spPr bwMode="auto">
          <a:xfrm>
            <a:off x="3177206" y="6418713"/>
            <a:ext cx="50153" cy="214083"/>
          </a:xfrm>
          <a:custGeom>
            <a:avLst/>
            <a:gdLst>
              <a:gd name="T0" fmla="*/ 67 w 67"/>
              <a:gd name="T1" fmla="*/ 0 h 286"/>
              <a:gd name="T2" fmla="*/ 0 w 67"/>
              <a:gd name="T3" fmla="*/ 286 h 286"/>
              <a:gd name="T4" fmla="*/ 67 w 67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286">
                <a:moveTo>
                  <a:pt x="67" y="0"/>
                </a:moveTo>
                <a:lnTo>
                  <a:pt x="0" y="286"/>
                </a:lnTo>
                <a:lnTo>
                  <a:pt x="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Line 1099">
            <a:extLst>
              <a:ext uri="{FF2B5EF4-FFF2-40B4-BE49-F238E27FC236}">
                <a16:creationId xmlns:a16="http://schemas.microsoft.com/office/drawing/2014/main" id="{6612363B-C509-49C7-A37F-3606830EF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7206" y="6418713"/>
            <a:ext cx="50153" cy="2140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1100">
            <a:extLst>
              <a:ext uri="{FF2B5EF4-FFF2-40B4-BE49-F238E27FC236}">
                <a16:creationId xmlns:a16="http://schemas.microsoft.com/office/drawing/2014/main" id="{514A1476-4DAF-40FB-9DA3-C40659E59005}"/>
              </a:ext>
            </a:extLst>
          </p:cNvPr>
          <p:cNvSpPr/>
          <p:nvPr/>
        </p:nvSpPr>
        <p:spPr bwMode="auto">
          <a:xfrm>
            <a:off x="2728080" y="6632797"/>
            <a:ext cx="449126" cy="1025505"/>
          </a:xfrm>
          <a:custGeom>
            <a:avLst/>
            <a:gdLst>
              <a:gd name="T0" fmla="*/ 600 w 600"/>
              <a:gd name="T1" fmla="*/ 0 h 1370"/>
              <a:gd name="T2" fmla="*/ 0 w 600"/>
              <a:gd name="T3" fmla="*/ 1370 h 1370"/>
              <a:gd name="T4" fmla="*/ 600 w 600"/>
              <a:gd name="T5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70">
                <a:moveTo>
                  <a:pt x="600" y="0"/>
                </a:moveTo>
                <a:lnTo>
                  <a:pt x="0" y="1370"/>
                </a:lnTo>
                <a:lnTo>
                  <a:pt x="60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Line 1101">
            <a:extLst>
              <a:ext uri="{FF2B5EF4-FFF2-40B4-BE49-F238E27FC236}">
                <a16:creationId xmlns:a16="http://schemas.microsoft.com/office/drawing/2014/main" id="{200A92D1-3708-4554-8044-53E1C086A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8080" y="6632797"/>
            <a:ext cx="449126" cy="102550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Freeform 1102">
            <a:extLst>
              <a:ext uri="{FF2B5EF4-FFF2-40B4-BE49-F238E27FC236}">
                <a16:creationId xmlns:a16="http://schemas.microsoft.com/office/drawing/2014/main" id="{045F0759-15B5-4A9D-8381-3ECD20C84D8C}"/>
              </a:ext>
            </a:extLst>
          </p:cNvPr>
          <p:cNvSpPr/>
          <p:nvPr/>
        </p:nvSpPr>
        <p:spPr bwMode="auto">
          <a:xfrm>
            <a:off x="4233373" y="6473622"/>
            <a:ext cx="569642" cy="1604877"/>
          </a:xfrm>
          <a:custGeom>
            <a:avLst/>
            <a:gdLst>
              <a:gd name="T0" fmla="*/ 0 w 761"/>
              <a:gd name="T1" fmla="*/ 2144 h 2144"/>
              <a:gd name="T2" fmla="*/ 761 w 761"/>
              <a:gd name="T3" fmla="*/ 0 h 2144"/>
              <a:gd name="T4" fmla="*/ 0 w 761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4">
                <a:moveTo>
                  <a:pt x="0" y="2144"/>
                </a:moveTo>
                <a:lnTo>
                  <a:pt x="761" y="0"/>
                </a:lnTo>
                <a:lnTo>
                  <a:pt x="0" y="214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Line 1103">
            <a:extLst>
              <a:ext uri="{FF2B5EF4-FFF2-40B4-BE49-F238E27FC236}">
                <a16:creationId xmlns:a16="http://schemas.microsoft.com/office/drawing/2014/main" id="{31F4EF20-B861-49B9-AB9F-D7638FB9C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373" y="6473622"/>
            <a:ext cx="569642" cy="160487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1104">
            <a:extLst>
              <a:ext uri="{FF2B5EF4-FFF2-40B4-BE49-F238E27FC236}">
                <a16:creationId xmlns:a16="http://schemas.microsoft.com/office/drawing/2014/main" id="{86A5E591-B1AC-4334-8308-20DF47916CA6}"/>
              </a:ext>
            </a:extLst>
          </p:cNvPr>
          <p:cNvSpPr/>
          <p:nvPr/>
        </p:nvSpPr>
        <p:spPr bwMode="auto">
          <a:xfrm>
            <a:off x="4228133" y="7969960"/>
            <a:ext cx="229803" cy="71112"/>
          </a:xfrm>
          <a:custGeom>
            <a:avLst/>
            <a:gdLst>
              <a:gd name="T0" fmla="*/ 307 w 307"/>
              <a:gd name="T1" fmla="*/ 0 h 95"/>
              <a:gd name="T2" fmla="*/ 0 w 307"/>
              <a:gd name="T3" fmla="*/ 95 h 95"/>
              <a:gd name="T4" fmla="*/ 307 w 307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95">
                <a:moveTo>
                  <a:pt x="307" y="0"/>
                </a:moveTo>
                <a:lnTo>
                  <a:pt x="0" y="95"/>
                </a:lnTo>
                <a:lnTo>
                  <a:pt x="30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Line 1105">
            <a:extLst>
              <a:ext uri="{FF2B5EF4-FFF2-40B4-BE49-F238E27FC236}">
                <a16:creationId xmlns:a16="http://schemas.microsoft.com/office/drawing/2014/main" id="{683FA3A4-1AEF-4A20-BDEC-9BD18FEC2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8133" y="7969960"/>
            <a:ext cx="229803" cy="711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106">
            <a:extLst>
              <a:ext uri="{FF2B5EF4-FFF2-40B4-BE49-F238E27FC236}">
                <a16:creationId xmlns:a16="http://schemas.microsoft.com/office/drawing/2014/main" id="{C71202EE-19C1-419F-9246-0C1FEFE0C830}"/>
              </a:ext>
            </a:extLst>
          </p:cNvPr>
          <p:cNvSpPr/>
          <p:nvPr/>
        </p:nvSpPr>
        <p:spPr bwMode="auto">
          <a:xfrm>
            <a:off x="5356965" y="7739893"/>
            <a:ext cx="246271" cy="587607"/>
          </a:xfrm>
          <a:custGeom>
            <a:avLst/>
            <a:gdLst>
              <a:gd name="T0" fmla="*/ 0 w 329"/>
              <a:gd name="T1" fmla="*/ 0 h 785"/>
              <a:gd name="T2" fmla="*/ 329 w 329"/>
              <a:gd name="T3" fmla="*/ 785 h 785"/>
              <a:gd name="T4" fmla="*/ 0 w 329"/>
              <a:gd name="T5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785">
                <a:moveTo>
                  <a:pt x="0" y="0"/>
                </a:moveTo>
                <a:lnTo>
                  <a:pt x="329" y="7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Line 1107">
            <a:extLst>
              <a:ext uri="{FF2B5EF4-FFF2-40B4-BE49-F238E27FC236}">
                <a16:creationId xmlns:a16="http://schemas.microsoft.com/office/drawing/2014/main" id="{CF1A3C1C-4BE4-4698-ADCA-74AD4DF7B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965" y="7739893"/>
            <a:ext cx="246271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1108">
            <a:extLst>
              <a:ext uri="{FF2B5EF4-FFF2-40B4-BE49-F238E27FC236}">
                <a16:creationId xmlns:a16="http://schemas.microsoft.com/office/drawing/2014/main" id="{F7D3C6A4-2602-45EB-8005-C5612D12B742}"/>
              </a:ext>
            </a:extLst>
          </p:cNvPr>
          <p:cNvSpPr/>
          <p:nvPr/>
        </p:nvSpPr>
        <p:spPr bwMode="auto">
          <a:xfrm>
            <a:off x="5356965" y="7126836"/>
            <a:ext cx="738064" cy="613057"/>
          </a:xfrm>
          <a:custGeom>
            <a:avLst/>
            <a:gdLst>
              <a:gd name="T0" fmla="*/ 986 w 986"/>
              <a:gd name="T1" fmla="*/ 0 h 819"/>
              <a:gd name="T2" fmla="*/ 0 w 986"/>
              <a:gd name="T3" fmla="*/ 819 h 819"/>
              <a:gd name="T4" fmla="*/ 986 w 986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819">
                <a:moveTo>
                  <a:pt x="986" y="0"/>
                </a:moveTo>
                <a:lnTo>
                  <a:pt x="0" y="819"/>
                </a:lnTo>
                <a:lnTo>
                  <a:pt x="9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Line 1109">
            <a:extLst>
              <a:ext uri="{FF2B5EF4-FFF2-40B4-BE49-F238E27FC236}">
                <a16:creationId xmlns:a16="http://schemas.microsoft.com/office/drawing/2014/main" id="{B07128EB-B20F-4A4B-8ECC-6C9B67274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6965" y="7126836"/>
            <a:ext cx="738064" cy="61305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1110">
            <a:extLst>
              <a:ext uri="{FF2B5EF4-FFF2-40B4-BE49-F238E27FC236}">
                <a16:creationId xmlns:a16="http://schemas.microsoft.com/office/drawing/2014/main" id="{8191602A-DA80-4E4B-BAE8-6B9749967FDF}"/>
              </a:ext>
            </a:extLst>
          </p:cNvPr>
          <p:cNvSpPr/>
          <p:nvPr/>
        </p:nvSpPr>
        <p:spPr bwMode="auto">
          <a:xfrm>
            <a:off x="4702738" y="7153783"/>
            <a:ext cx="1411753" cy="15720"/>
          </a:xfrm>
          <a:custGeom>
            <a:avLst/>
            <a:gdLst>
              <a:gd name="T0" fmla="*/ 1886 w 1886"/>
              <a:gd name="T1" fmla="*/ 0 h 21"/>
              <a:gd name="T2" fmla="*/ 0 w 1886"/>
              <a:gd name="T3" fmla="*/ 21 h 21"/>
              <a:gd name="T4" fmla="*/ 1886 w 1886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1886" y="0"/>
                </a:moveTo>
                <a:lnTo>
                  <a:pt x="0" y="21"/>
                </a:lnTo>
                <a:lnTo>
                  <a:pt x="18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Line 1111">
            <a:extLst>
              <a:ext uri="{FF2B5EF4-FFF2-40B4-BE49-F238E27FC236}">
                <a16:creationId xmlns:a16="http://schemas.microsoft.com/office/drawing/2014/main" id="{E9FB1EE4-D0B2-4801-BAA5-AB1262731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2738" y="7153783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1112">
            <a:extLst>
              <a:ext uri="{FF2B5EF4-FFF2-40B4-BE49-F238E27FC236}">
                <a16:creationId xmlns:a16="http://schemas.microsoft.com/office/drawing/2014/main" id="{4AD9C161-18FA-4BB1-9F10-E849D51918FB}"/>
              </a:ext>
            </a:extLst>
          </p:cNvPr>
          <p:cNvSpPr/>
          <p:nvPr/>
        </p:nvSpPr>
        <p:spPr bwMode="auto">
          <a:xfrm>
            <a:off x="4778341" y="5798919"/>
            <a:ext cx="46410" cy="272470"/>
          </a:xfrm>
          <a:custGeom>
            <a:avLst/>
            <a:gdLst>
              <a:gd name="T0" fmla="*/ 0 w 62"/>
              <a:gd name="T1" fmla="*/ 0 h 364"/>
              <a:gd name="T2" fmla="*/ 62 w 62"/>
              <a:gd name="T3" fmla="*/ 364 h 364"/>
              <a:gd name="T4" fmla="*/ 0 w 62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4">
                <a:moveTo>
                  <a:pt x="0" y="0"/>
                </a:moveTo>
                <a:lnTo>
                  <a:pt x="62" y="3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Line 1113">
            <a:extLst>
              <a:ext uri="{FF2B5EF4-FFF2-40B4-BE49-F238E27FC236}">
                <a16:creationId xmlns:a16="http://schemas.microsoft.com/office/drawing/2014/main" id="{3C891F4C-665E-4D60-965F-EAB2D891C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41" y="5798919"/>
            <a:ext cx="46410" cy="27247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Freeform 1114">
            <a:extLst>
              <a:ext uri="{FF2B5EF4-FFF2-40B4-BE49-F238E27FC236}">
                <a16:creationId xmlns:a16="http://schemas.microsoft.com/office/drawing/2014/main" id="{18C2F14A-5DBD-43EC-A66D-60715654343D}"/>
              </a:ext>
            </a:extLst>
          </p:cNvPr>
          <p:cNvSpPr/>
          <p:nvPr/>
        </p:nvSpPr>
        <p:spPr bwMode="auto">
          <a:xfrm>
            <a:off x="3612859" y="5021931"/>
            <a:ext cx="277710" cy="223066"/>
          </a:xfrm>
          <a:custGeom>
            <a:avLst/>
            <a:gdLst>
              <a:gd name="T0" fmla="*/ 371 w 371"/>
              <a:gd name="T1" fmla="*/ 0 h 298"/>
              <a:gd name="T2" fmla="*/ 0 w 371"/>
              <a:gd name="T3" fmla="*/ 298 h 298"/>
              <a:gd name="T4" fmla="*/ 371 w 371"/>
              <a:gd name="T5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298">
                <a:moveTo>
                  <a:pt x="371" y="0"/>
                </a:moveTo>
                <a:lnTo>
                  <a:pt x="0" y="298"/>
                </a:lnTo>
                <a:lnTo>
                  <a:pt x="37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Line 1115">
            <a:extLst>
              <a:ext uri="{FF2B5EF4-FFF2-40B4-BE49-F238E27FC236}">
                <a16:creationId xmlns:a16="http://schemas.microsoft.com/office/drawing/2014/main" id="{DF1DC13D-7C19-4831-A838-48E0C7D86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2859" y="5021931"/>
            <a:ext cx="277710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Oval 1116">
            <a:extLst>
              <a:ext uri="{FF2B5EF4-FFF2-40B4-BE49-F238E27FC236}">
                <a16:creationId xmlns:a16="http://schemas.microsoft.com/office/drawing/2014/main" id="{ABA19C19-4F0B-4886-BF20-AE729332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777" y="5320600"/>
            <a:ext cx="83089" cy="8533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Oval 1117">
            <a:extLst>
              <a:ext uri="{FF2B5EF4-FFF2-40B4-BE49-F238E27FC236}">
                <a16:creationId xmlns:a16="http://schemas.microsoft.com/office/drawing/2014/main" id="{AA0070B5-0241-4B1E-A43B-FE94101A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327" y="7103631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Oval 1118">
            <a:extLst>
              <a:ext uri="{FF2B5EF4-FFF2-40B4-BE49-F238E27FC236}">
                <a16:creationId xmlns:a16="http://schemas.microsoft.com/office/drawing/2014/main" id="{38242E6A-806F-4D56-8C67-A6AB6B0D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956" y="587302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Oval 1119">
            <a:extLst>
              <a:ext uri="{FF2B5EF4-FFF2-40B4-BE49-F238E27FC236}">
                <a16:creationId xmlns:a16="http://schemas.microsoft.com/office/drawing/2014/main" id="{502EBB56-62ED-4E46-BB43-3CC74A6E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49" y="5581093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Oval 1120">
            <a:extLst>
              <a:ext uri="{FF2B5EF4-FFF2-40B4-BE49-F238E27FC236}">
                <a16:creationId xmlns:a16="http://schemas.microsoft.com/office/drawing/2014/main" id="{03C7E9E8-B3DD-4E5B-8CC6-0C177242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602" y="7089408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Oval 1121">
            <a:extLst>
              <a:ext uri="{FF2B5EF4-FFF2-40B4-BE49-F238E27FC236}">
                <a16:creationId xmlns:a16="http://schemas.microsoft.com/office/drawing/2014/main" id="{FDCF5324-D51F-4E5D-BC8A-908C0B67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583" y="7890615"/>
            <a:ext cx="76351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Oval 1122">
            <a:extLst>
              <a:ext uri="{FF2B5EF4-FFF2-40B4-BE49-F238E27FC236}">
                <a16:creationId xmlns:a16="http://schemas.microsoft.com/office/drawing/2014/main" id="{1302C41F-2DA1-4FED-83AA-1C061FDD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653" y="7620874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Oval 1123">
            <a:extLst>
              <a:ext uri="{FF2B5EF4-FFF2-40B4-BE49-F238E27FC236}">
                <a16:creationId xmlns:a16="http://schemas.microsoft.com/office/drawing/2014/main" id="{D5C01C5C-4503-4484-993E-57A875B1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931" y="6381286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1124">
            <a:extLst>
              <a:ext uri="{FF2B5EF4-FFF2-40B4-BE49-F238E27FC236}">
                <a16:creationId xmlns:a16="http://schemas.microsoft.com/office/drawing/2014/main" id="{87D5E25E-FDF9-44A9-AB9D-40E67E04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458" y="5774218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Oval 1125">
            <a:extLst>
              <a:ext uri="{FF2B5EF4-FFF2-40B4-BE49-F238E27FC236}">
                <a16:creationId xmlns:a16="http://schemas.microsoft.com/office/drawing/2014/main" id="{778A1927-C1E7-4838-8F3D-6A7F499B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311" y="7132076"/>
            <a:ext cx="74106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Oval 1126">
            <a:extLst>
              <a:ext uri="{FF2B5EF4-FFF2-40B4-BE49-F238E27FC236}">
                <a16:creationId xmlns:a16="http://schemas.microsoft.com/office/drawing/2014/main" id="{028BEAE2-78F7-4DDD-892C-FD5C888E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945" y="800364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Oval 1127">
            <a:extLst>
              <a:ext uri="{FF2B5EF4-FFF2-40B4-BE49-F238E27FC236}">
                <a16:creationId xmlns:a16="http://schemas.microsoft.com/office/drawing/2014/main" id="{D1073406-3AFD-4708-8467-E63F02A4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141" y="4984504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Oval 1128">
            <a:extLst>
              <a:ext uri="{FF2B5EF4-FFF2-40B4-BE49-F238E27FC236}">
                <a16:creationId xmlns:a16="http://schemas.microsoft.com/office/drawing/2014/main" id="{B26DE2BA-408B-49DF-95F0-86D5478B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784" y="7885110"/>
            <a:ext cx="65124" cy="6362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Oval 1129">
            <a:extLst>
              <a:ext uri="{FF2B5EF4-FFF2-40B4-BE49-F238E27FC236}">
                <a16:creationId xmlns:a16="http://schemas.microsoft.com/office/drawing/2014/main" id="{1F91E4FC-B5A6-4D8B-9037-253B898C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984" y="7098391"/>
            <a:ext cx="115276" cy="11527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Oval 1130">
            <a:extLst>
              <a:ext uri="{FF2B5EF4-FFF2-40B4-BE49-F238E27FC236}">
                <a16:creationId xmlns:a16="http://schemas.microsoft.com/office/drawing/2014/main" id="{CDEB7128-C76A-4573-9940-82A338B2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97" y="5979319"/>
            <a:ext cx="172165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5" name="Oval 1131">
            <a:extLst>
              <a:ext uri="{FF2B5EF4-FFF2-40B4-BE49-F238E27FC236}">
                <a16:creationId xmlns:a16="http://schemas.microsoft.com/office/drawing/2014/main" id="{F6825540-E317-4F29-BC11-1AD7A3A8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485" y="7694980"/>
            <a:ext cx="77849" cy="80094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Oval 1132">
            <a:extLst>
              <a:ext uri="{FF2B5EF4-FFF2-40B4-BE49-F238E27FC236}">
                <a16:creationId xmlns:a16="http://schemas.microsoft.com/office/drawing/2014/main" id="{34A084ED-0D91-42EC-AB30-78230467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431" y="5207570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Oval 1133">
            <a:extLst>
              <a:ext uri="{FF2B5EF4-FFF2-40B4-BE49-F238E27FC236}">
                <a16:creationId xmlns:a16="http://schemas.microsoft.com/office/drawing/2014/main" id="{F51D10A1-9151-42D7-A7FF-EB4A6427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93" y="7886607"/>
            <a:ext cx="65872" cy="6512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Oval 1134">
            <a:extLst>
              <a:ext uri="{FF2B5EF4-FFF2-40B4-BE49-F238E27FC236}">
                <a16:creationId xmlns:a16="http://schemas.microsoft.com/office/drawing/2014/main" id="{9E44420F-2528-4FC6-9737-3A2260E4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573" y="7899597"/>
            <a:ext cx="141475" cy="14147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Oval 1135">
            <a:extLst>
              <a:ext uri="{FF2B5EF4-FFF2-40B4-BE49-F238E27FC236}">
                <a16:creationId xmlns:a16="http://schemas.microsoft.com/office/drawing/2014/main" id="{24808DFB-C604-405A-8EBE-7BA94FD4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767" y="7712945"/>
            <a:ext cx="50901" cy="5165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Oval 1136">
            <a:extLst>
              <a:ext uri="{FF2B5EF4-FFF2-40B4-BE49-F238E27FC236}">
                <a16:creationId xmlns:a16="http://schemas.microsoft.com/office/drawing/2014/main" id="{CEFCB094-CB30-4479-9470-CD6FDA70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702" y="6852120"/>
            <a:ext cx="110036" cy="10853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Oval 1137">
            <a:extLst>
              <a:ext uri="{FF2B5EF4-FFF2-40B4-BE49-F238E27FC236}">
                <a16:creationId xmlns:a16="http://schemas.microsoft.com/office/drawing/2014/main" id="{6208EE9B-7025-4B11-B690-2EFA3ABD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820" y="6572913"/>
            <a:ext cx="119019" cy="12051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Oval 1138">
            <a:extLst>
              <a:ext uri="{FF2B5EF4-FFF2-40B4-BE49-F238E27FC236}">
                <a16:creationId xmlns:a16="http://schemas.microsoft.com/office/drawing/2014/main" id="{EAADDA37-DE72-4AC1-AC28-78960670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170" y="6015249"/>
            <a:ext cx="111533" cy="11153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3" name="Oval 1139">
            <a:extLst>
              <a:ext uri="{FF2B5EF4-FFF2-40B4-BE49-F238E27FC236}">
                <a16:creationId xmlns:a16="http://schemas.microsoft.com/office/drawing/2014/main" id="{B22C0A4B-4F3D-44A5-9B56-04ED9513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2" y="7392569"/>
            <a:ext cx="151955" cy="15420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Freeform 1140">
            <a:extLst>
              <a:ext uri="{FF2B5EF4-FFF2-40B4-BE49-F238E27FC236}">
                <a16:creationId xmlns:a16="http://schemas.microsoft.com/office/drawing/2014/main" id="{DCD1FBCF-975D-43E4-BE75-74975045B341}"/>
              </a:ext>
            </a:extLst>
          </p:cNvPr>
          <p:cNvSpPr/>
          <p:nvPr/>
        </p:nvSpPr>
        <p:spPr bwMode="auto">
          <a:xfrm>
            <a:off x="10206031" y="6025728"/>
            <a:ext cx="1442444" cy="2104904"/>
          </a:xfrm>
          <a:custGeom>
            <a:avLst/>
            <a:gdLst>
              <a:gd name="T0" fmla="*/ 0 w 1927"/>
              <a:gd name="T1" fmla="*/ 2812 h 2812"/>
              <a:gd name="T2" fmla="*/ 1927 w 1927"/>
              <a:gd name="T3" fmla="*/ 0 h 2812"/>
              <a:gd name="T4" fmla="*/ 0 w 1927"/>
              <a:gd name="T5" fmla="*/ 2812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7" h="2812">
                <a:moveTo>
                  <a:pt x="0" y="2812"/>
                </a:moveTo>
                <a:lnTo>
                  <a:pt x="1927" y="0"/>
                </a:lnTo>
                <a:lnTo>
                  <a:pt x="0" y="28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Line 1141">
            <a:extLst>
              <a:ext uri="{FF2B5EF4-FFF2-40B4-BE49-F238E27FC236}">
                <a16:creationId xmlns:a16="http://schemas.microsoft.com/office/drawing/2014/main" id="{8979867A-F384-4DA1-A13D-D2B857347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06031" y="6025728"/>
            <a:ext cx="1442444" cy="210490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Freeform 1142">
            <a:extLst>
              <a:ext uri="{FF2B5EF4-FFF2-40B4-BE49-F238E27FC236}">
                <a16:creationId xmlns:a16="http://schemas.microsoft.com/office/drawing/2014/main" id="{047C9B1A-D02A-4A50-827A-82D19A29D8E8}"/>
              </a:ext>
            </a:extLst>
          </p:cNvPr>
          <p:cNvSpPr/>
          <p:nvPr/>
        </p:nvSpPr>
        <p:spPr bwMode="auto">
          <a:xfrm>
            <a:off x="9911105" y="6025728"/>
            <a:ext cx="1737370" cy="312891"/>
          </a:xfrm>
          <a:custGeom>
            <a:avLst/>
            <a:gdLst>
              <a:gd name="T0" fmla="*/ 0 w 2321"/>
              <a:gd name="T1" fmla="*/ 418 h 418"/>
              <a:gd name="T2" fmla="*/ 2321 w 2321"/>
              <a:gd name="T3" fmla="*/ 0 h 418"/>
              <a:gd name="T4" fmla="*/ 0 w 2321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8">
                <a:moveTo>
                  <a:pt x="0" y="418"/>
                </a:moveTo>
                <a:lnTo>
                  <a:pt x="2321" y="0"/>
                </a:lnTo>
                <a:lnTo>
                  <a:pt x="0" y="4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Line 1143">
            <a:extLst>
              <a:ext uri="{FF2B5EF4-FFF2-40B4-BE49-F238E27FC236}">
                <a16:creationId xmlns:a16="http://schemas.microsoft.com/office/drawing/2014/main" id="{E0F86484-91D0-4EE6-A80F-A57F540A8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1105" y="6025728"/>
            <a:ext cx="1737370" cy="31289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Freeform 1144">
            <a:extLst>
              <a:ext uri="{FF2B5EF4-FFF2-40B4-BE49-F238E27FC236}">
                <a16:creationId xmlns:a16="http://schemas.microsoft.com/office/drawing/2014/main" id="{B97FCD61-DB1B-48E0-860A-40711EE200C4}"/>
              </a:ext>
            </a:extLst>
          </p:cNvPr>
          <p:cNvSpPr/>
          <p:nvPr/>
        </p:nvSpPr>
        <p:spPr bwMode="auto">
          <a:xfrm>
            <a:off x="11006224" y="6036208"/>
            <a:ext cx="599584" cy="316634"/>
          </a:xfrm>
          <a:custGeom>
            <a:avLst/>
            <a:gdLst>
              <a:gd name="T0" fmla="*/ 0 w 801"/>
              <a:gd name="T1" fmla="*/ 423 h 423"/>
              <a:gd name="T2" fmla="*/ 801 w 801"/>
              <a:gd name="T3" fmla="*/ 0 h 423"/>
              <a:gd name="T4" fmla="*/ 0 w 801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1" h="423">
                <a:moveTo>
                  <a:pt x="0" y="423"/>
                </a:moveTo>
                <a:lnTo>
                  <a:pt x="801" y="0"/>
                </a:lnTo>
                <a:lnTo>
                  <a:pt x="0" y="42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Line 1145">
            <a:extLst>
              <a:ext uri="{FF2B5EF4-FFF2-40B4-BE49-F238E27FC236}">
                <a16:creationId xmlns:a16="http://schemas.microsoft.com/office/drawing/2014/main" id="{45A0A075-D121-4CD0-8ADB-C0A34748F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06224" y="6036208"/>
            <a:ext cx="599584" cy="3166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Freeform 1146">
            <a:extLst>
              <a:ext uri="{FF2B5EF4-FFF2-40B4-BE49-F238E27FC236}">
                <a16:creationId xmlns:a16="http://schemas.microsoft.com/office/drawing/2014/main" id="{DF3843EA-AF57-4ED0-BD7D-388C8F737CA8}"/>
              </a:ext>
            </a:extLst>
          </p:cNvPr>
          <p:cNvSpPr/>
          <p:nvPr/>
        </p:nvSpPr>
        <p:spPr bwMode="auto">
          <a:xfrm>
            <a:off x="9182023" y="6338619"/>
            <a:ext cx="729082" cy="522483"/>
          </a:xfrm>
          <a:custGeom>
            <a:avLst/>
            <a:gdLst>
              <a:gd name="T0" fmla="*/ 974 w 974"/>
              <a:gd name="T1" fmla="*/ 0 h 698"/>
              <a:gd name="T2" fmla="*/ 0 w 974"/>
              <a:gd name="T3" fmla="*/ 698 h 698"/>
              <a:gd name="T4" fmla="*/ 974 w 974"/>
              <a:gd name="T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4" h="698">
                <a:moveTo>
                  <a:pt x="974" y="0"/>
                </a:moveTo>
                <a:lnTo>
                  <a:pt x="0" y="698"/>
                </a:lnTo>
                <a:lnTo>
                  <a:pt x="97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Line 1147">
            <a:extLst>
              <a:ext uri="{FF2B5EF4-FFF2-40B4-BE49-F238E27FC236}">
                <a16:creationId xmlns:a16="http://schemas.microsoft.com/office/drawing/2014/main" id="{31997601-34FB-4B9A-A4B1-2707338EA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2023" y="6338619"/>
            <a:ext cx="729082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Freeform 1148">
            <a:extLst>
              <a:ext uri="{FF2B5EF4-FFF2-40B4-BE49-F238E27FC236}">
                <a16:creationId xmlns:a16="http://schemas.microsoft.com/office/drawing/2014/main" id="{8C4D8EE0-D543-4B29-9460-9F18431FDB98}"/>
              </a:ext>
            </a:extLst>
          </p:cNvPr>
          <p:cNvSpPr/>
          <p:nvPr/>
        </p:nvSpPr>
        <p:spPr bwMode="auto">
          <a:xfrm>
            <a:off x="9091450" y="5575853"/>
            <a:ext cx="90574" cy="1285249"/>
          </a:xfrm>
          <a:custGeom>
            <a:avLst/>
            <a:gdLst>
              <a:gd name="T0" fmla="*/ 121 w 121"/>
              <a:gd name="T1" fmla="*/ 1717 h 1717"/>
              <a:gd name="T2" fmla="*/ 0 w 121"/>
              <a:gd name="T3" fmla="*/ 0 h 1717"/>
              <a:gd name="T4" fmla="*/ 121 w 121"/>
              <a:gd name="T5" fmla="*/ 1717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121" y="1717"/>
                </a:moveTo>
                <a:lnTo>
                  <a:pt x="0" y="0"/>
                </a:lnTo>
                <a:lnTo>
                  <a:pt x="121" y="17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Line 1149">
            <a:extLst>
              <a:ext uri="{FF2B5EF4-FFF2-40B4-BE49-F238E27FC236}">
                <a16:creationId xmlns:a16="http://schemas.microsoft.com/office/drawing/2014/main" id="{32059BE8-6830-46EA-9121-4CE9C3836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91450" y="5575853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Freeform 1150">
            <a:extLst>
              <a:ext uri="{FF2B5EF4-FFF2-40B4-BE49-F238E27FC236}">
                <a16:creationId xmlns:a16="http://schemas.microsoft.com/office/drawing/2014/main" id="{4E5205CC-A88D-46B7-AE6B-0CD990BFC776}"/>
              </a:ext>
            </a:extLst>
          </p:cNvPr>
          <p:cNvSpPr/>
          <p:nvPr/>
        </p:nvSpPr>
        <p:spPr bwMode="auto">
          <a:xfrm>
            <a:off x="9911105" y="5577350"/>
            <a:ext cx="947656" cy="761269"/>
          </a:xfrm>
          <a:custGeom>
            <a:avLst/>
            <a:gdLst>
              <a:gd name="T0" fmla="*/ 0 w 1266"/>
              <a:gd name="T1" fmla="*/ 1017 h 1017"/>
              <a:gd name="T2" fmla="*/ 1266 w 1266"/>
              <a:gd name="T3" fmla="*/ 0 h 1017"/>
              <a:gd name="T4" fmla="*/ 0 w 1266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6" h="1017">
                <a:moveTo>
                  <a:pt x="0" y="1017"/>
                </a:moveTo>
                <a:lnTo>
                  <a:pt x="1266" y="0"/>
                </a:lnTo>
                <a:lnTo>
                  <a:pt x="0" y="10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Line 1151">
            <a:extLst>
              <a:ext uri="{FF2B5EF4-FFF2-40B4-BE49-F238E27FC236}">
                <a16:creationId xmlns:a16="http://schemas.microsoft.com/office/drawing/2014/main" id="{BB436ACF-B60F-4F86-B974-275D33581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1105" y="5577350"/>
            <a:ext cx="947656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Freeform 1152">
            <a:extLst>
              <a:ext uri="{FF2B5EF4-FFF2-40B4-BE49-F238E27FC236}">
                <a16:creationId xmlns:a16="http://schemas.microsoft.com/office/drawing/2014/main" id="{A790F74C-AE73-4621-B995-342E557DEFD3}"/>
              </a:ext>
            </a:extLst>
          </p:cNvPr>
          <p:cNvSpPr/>
          <p:nvPr/>
        </p:nvSpPr>
        <p:spPr bwMode="auto">
          <a:xfrm>
            <a:off x="9911105" y="6338619"/>
            <a:ext cx="294926" cy="1792013"/>
          </a:xfrm>
          <a:custGeom>
            <a:avLst/>
            <a:gdLst>
              <a:gd name="T0" fmla="*/ 394 w 394"/>
              <a:gd name="T1" fmla="*/ 2394 h 2394"/>
              <a:gd name="T2" fmla="*/ 0 w 394"/>
              <a:gd name="T3" fmla="*/ 0 h 2394"/>
              <a:gd name="T4" fmla="*/ 394 w 394"/>
              <a:gd name="T5" fmla="*/ 2394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2394">
                <a:moveTo>
                  <a:pt x="394" y="2394"/>
                </a:moveTo>
                <a:lnTo>
                  <a:pt x="0" y="0"/>
                </a:lnTo>
                <a:lnTo>
                  <a:pt x="394" y="23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Line 1153">
            <a:extLst>
              <a:ext uri="{FF2B5EF4-FFF2-40B4-BE49-F238E27FC236}">
                <a16:creationId xmlns:a16="http://schemas.microsoft.com/office/drawing/2014/main" id="{E6146284-4889-4ADA-A55A-FACD4C3565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11105" y="6338619"/>
            <a:ext cx="294926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Freeform 1154">
            <a:extLst>
              <a:ext uri="{FF2B5EF4-FFF2-40B4-BE49-F238E27FC236}">
                <a16:creationId xmlns:a16="http://schemas.microsoft.com/office/drawing/2014/main" id="{E9B26EFC-7189-40E9-A273-C9D3927E12D3}"/>
              </a:ext>
            </a:extLst>
          </p:cNvPr>
          <p:cNvSpPr/>
          <p:nvPr/>
        </p:nvSpPr>
        <p:spPr bwMode="auto">
          <a:xfrm>
            <a:off x="8747120" y="6338619"/>
            <a:ext cx="1163986" cy="1911032"/>
          </a:xfrm>
          <a:custGeom>
            <a:avLst/>
            <a:gdLst>
              <a:gd name="T0" fmla="*/ 0 w 1555"/>
              <a:gd name="T1" fmla="*/ 2553 h 2553"/>
              <a:gd name="T2" fmla="*/ 1555 w 1555"/>
              <a:gd name="T3" fmla="*/ 0 h 2553"/>
              <a:gd name="T4" fmla="*/ 0 w 1555"/>
              <a:gd name="T5" fmla="*/ 255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3">
                <a:moveTo>
                  <a:pt x="0" y="2553"/>
                </a:moveTo>
                <a:lnTo>
                  <a:pt x="1555" y="0"/>
                </a:lnTo>
                <a:lnTo>
                  <a:pt x="0" y="255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Line 1155">
            <a:extLst>
              <a:ext uri="{FF2B5EF4-FFF2-40B4-BE49-F238E27FC236}">
                <a16:creationId xmlns:a16="http://schemas.microsoft.com/office/drawing/2014/main" id="{C3992217-B49F-4DCB-84A1-C3C6FD590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7120" y="6338619"/>
            <a:ext cx="1163986" cy="19110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Freeform 1156">
            <a:extLst>
              <a:ext uri="{FF2B5EF4-FFF2-40B4-BE49-F238E27FC236}">
                <a16:creationId xmlns:a16="http://schemas.microsoft.com/office/drawing/2014/main" id="{DFB76B2D-1524-42EE-8263-60B781FE984B}"/>
              </a:ext>
            </a:extLst>
          </p:cNvPr>
          <p:cNvSpPr/>
          <p:nvPr/>
        </p:nvSpPr>
        <p:spPr bwMode="auto">
          <a:xfrm>
            <a:off x="7501543" y="6861103"/>
            <a:ext cx="1680481" cy="589852"/>
          </a:xfrm>
          <a:custGeom>
            <a:avLst/>
            <a:gdLst>
              <a:gd name="T0" fmla="*/ 2245 w 2245"/>
              <a:gd name="T1" fmla="*/ 0 h 788"/>
              <a:gd name="T2" fmla="*/ 0 w 2245"/>
              <a:gd name="T3" fmla="*/ 788 h 788"/>
              <a:gd name="T4" fmla="*/ 2245 w 2245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5" h="788">
                <a:moveTo>
                  <a:pt x="2245" y="0"/>
                </a:moveTo>
                <a:lnTo>
                  <a:pt x="0" y="788"/>
                </a:lnTo>
                <a:lnTo>
                  <a:pt x="22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Line 1157">
            <a:extLst>
              <a:ext uri="{FF2B5EF4-FFF2-40B4-BE49-F238E27FC236}">
                <a16:creationId xmlns:a16="http://schemas.microsoft.com/office/drawing/2014/main" id="{20CD020A-CAAD-4F18-AFCE-D47B25E8C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1543" y="6861103"/>
            <a:ext cx="1680481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Freeform 1158">
            <a:extLst>
              <a:ext uri="{FF2B5EF4-FFF2-40B4-BE49-F238E27FC236}">
                <a16:creationId xmlns:a16="http://schemas.microsoft.com/office/drawing/2014/main" id="{180F640E-72FC-42A0-BAEB-1D7954F71D7B}"/>
              </a:ext>
            </a:extLst>
          </p:cNvPr>
          <p:cNvSpPr/>
          <p:nvPr/>
        </p:nvSpPr>
        <p:spPr bwMode="auto">
          <a:xfrm>
            <a:off x="7535227" y="6592375"/>
            <a:ext cx="183393" cy="832380"/>
          </a:xfrm>
          <a:custGeom>
            <a:avLst/>
            <a:gdLst>
              <a:gd name="T0" fmla="*/ 0 w 245"/>
              <a:gd name="T1" fmla="*/ 1112 h 1112"/>
              <a:gd name="T2" fmla="*/ 245 w 245"/>
              <a:gd name="T3" fmla="*/ 0 h 1112"/>
              <a:gd name="T4" fmla="*/ 0 w 245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112">
                <a:moveTo>
                  <a:pt x="0" y="1112"/>
                </a:moveTo>
                <a:lnTo>
                  <a:pt x="245" y="0"/>
                </a:lnTo>
                <a:lnTo>
                  <a:pt x="0" y="11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Line 1159">
            <a:extLst>
              <a:ext uri="{FF2B5EF4-FFF2-40B4-BE49-F238E27FC236}">
                <a16:creationId xmlns:a16="http://schemas.microsoft.com/office/drawing/2014/main" id="{95D43021-3C36-40BD-B745-EE658F277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227" y="6592375"/>
            <a:ext cx="183393" cy="83238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Freeform 1160">
            <a:extLst>
              <a:ext uri="{FF2B5EF4-FFF2-40B4-BE49-F238E27FC236}">
                <a16:creationId xmlns:a16="http://schemas.microsoft.com/office/drawing/2014/main" id="{5DCBA826-2B0D-430C-A78C-8AD14DCB1018}"/>
              </a:ext>
            </a:extLst>
          </p:cNvPr>
          <p:cNvSpPr/>
          <p:nvPr/>
        </p:nvSpPr>
        <p:spPr bwMode="auto">
          <a:xfrm>
            <a:off x="7718621" y="5739036"/>
            <a:ext cx="141475" cy="853340"/>
          </a:xfrm>
          <a:custGeom>
            <a:avLst/>
            <a:gdLst>
              <a:gd name="T0" fmla="*/ 0 w 189"/>
              <a:gd name="T1" fmla="*/ 1140 h 1140"/>
              <a:gd name="T2" fmla="*/ 189 w 189"/>
              <a:gd name="T3" fmla="*/ 0 h 1140"/>
              <a:gd name="T4" fmla="*/ 0 w 189"/>
              <a:gd name="T5" fmla="*/ 114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0" y="1140"/>
                </a:moveTo>
                <a:lnTo>
                  <a:pt x="189" y="0"/>
                </a:lnTo>
                <a:lnTo>
                  <a:pt x="0" y="114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Line 1161">
            <a:extLst>
              <a:ext uri="{FF2B5EF4-FFF2-40B4-BE49-F238E27FC236}">
                <a16:creationId xmlns:a16="http://schemas.microsoft.com/office/drawing/2014/main" id="{8D611B09-595E-4D57-834D-FC33C4D4A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8621" y="5739036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Freeform 1162">
            <a:extLst>
              <a:ext uri="{FF2B5EF4-FFF2-40B4-BE49-F238E27FC236}">
                <a16:creationId xmlns:a16="http://schemas.microsoft.com/office/drawing/2014/main" id="{B0A01ECA-75D9-4011-8EF3-8CBAB9BD6D3C}"/>
              </a:ext>
            </a:extLst>
          </p:cNvPr>
          <p:cNvSpPr/>
          <p:nvPr/>
        </p:nvSpPr>
        <p:spPr bwMode="auto">
          <a:xfrm>
            <a:off x="7860095" y="5575853"/>
            <a:ext cx="1231355" cy="163182"/>
          </a:xfrm>
          <a:custGeom>
            <a:avLst/>
            <a:gdLst>
              <a:gd name="T0" fmla="*/ 0 w 1645"/>
              <a:gd name="T1" fmla="*/ 218 h 218"/>
              <a:gd name="T2" fmla="*/ 1645 w 1645"/>
              <a:gd name="T3" fmla="*/ 0 h 218"/>
              <a:gd name="T4" fmla="*/ 0 w 1645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8">
                <a:moveTo>
                  <a:pt x="0" y="218"/>
                </a:moveTo>
                <a:lnTo>
                  <a:pt x="1645" y="0"/>
                </a:lnTo>
                <a:lnTo>
                  <a:pt x="0" y="2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Line 1163">
            <a:extLst>
              <a:ext uri="{FF2B5EF4-FFF2-40B4-BE49-F238E27FC236}">
                <a16:creationId xmlns:a16="http://schemas.microsoft.com/office/drawing/2014/main" id="{D08A937F-F3F2-46B8-A4B1-26B4AC99D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60095" y="5575853"/>
            <a:ext cx="1231355" cy="16318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Freeform 1164">
            <a:extLst>
              <a:ext uri="{FF2B5EF4-FFF2-40B4-BE49-F238E27FC236}">
                <a16:creationId xmlns:a16="http://schemas.microsoft.com/office/drawing/2014/main" id="{1F61DA74-06DA-4DD5-BD51-982E9630CAE9}"/>
              </a:ext>
            </a:extLst>
          </p:cNvPr>
          <p:cNvSpPr/>
          <p:nvPr/>
        </p:nvSpPr>
        <p:spPr bwMode="auto">
          <a:xfrm>
            <a:off x="7860095" y="5739036"/>
            <a:ext cx="1321928" cy="1122067"/>
          </a:xfrm>
          <a:custGeom>
            <a:avLst/>
            <a:gdLst>
              <a:gd name="T0" fmla="*/ 0 w 1766"/>
              <a:gd name="T1" fmla="*/ 0 h 1499"/>
              <a:gd name="T2" fmla="*/ 1766 w 1766"/>
              <a:gd name="T3" fmla="*/ 1499 h 1499"/>
              <a:gd name="T4" fmla="*/ 0 w 1766"/>
              <a:gd name="T5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499">
                <a:moveTo>
                  <a:pt x="0" y="0"/>
                </a:moveTo>
                <a:lnTo>
                  <a:pt x="1766" y="149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Line 1165">
            <a:extLst>
              <a:ext uri="{FF2B5EF4-FFF2-40B4-BE49-F238E27FC236}">
                <a16:creationId xmlns:a16="http://schemas.microsoft.com/office/drawing/2014/main" id="{0DF4F7C8-6FA2-4FFF-9A7A-024D4E621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0095" y="5739036"/>
            <a:ext cx="1321928" cy="112206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Freeform 1166">
            <a:extLst>
              <a:ext uri="{FF2B5EF4-FFF2-40B4-BE49-F238E27FC236}">
                <a16:creationId xmlns:a16="http://schemas.microsoft.com/office/drawing/2014/main" id="{88429F5C-AAEE-4370-A270-DB7B5FD169DF}"/>
              </a:ext>
            </a:extLst>
          </p:cNvPr>
          <p:cNvSpPr/>
          <p:nvPr/>
        </p:nvSpPr>
        <p:spPr bwMode="auto">
          <a:xfrm>
            <a:off x="7718621" y="5575853"/>
            <a:ext cx="1372829" cy="1016522"/>
          </a:xfrm>
          <a:custGeom>
            <a:avLst/>
            <a:gdLst>
              <a:gd name="T0" fmla="*/ 0 w 1834"/>
              <a:gd name="T1" fmla="*/ 1358 h 1358"/>
              <a:gd name="T2" fmla="*/ 1834 w 1834"/>
              <a:gd name="T3" fmla="*/ 0 h 1358"/>
              <a:gd name="T4" fmla="*/ 0 w 1834"/>
              <a:gd name="T5" fmla="*/ 13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8">
                <a:moveTo>
                  <a:pt x="0" y="1358"/>
                </a:moveTo>
                <a:lnTo>
                  <a:pt x="1834" y="0"/>
                </a:lnTo>
                <a:lnTo>
                  <a:pt x="0" y="135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Line 1167">
            <a:extLst>
              <a:ext uri="{FF2B5EF4-FFF2-40B4-BE49-F238E27FC236}">
                <a16:creationId xmlns:a16="http://schemas.microsoft.com/office/drawing/2014/main" id="{84A9F147-BBB0-4CFB-B5E9-1659EE5E0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8621" y="5575853"/>
            <a:ext cx="1372829" cy="101652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Freeform 1168">
            <a:extLst>
              <a:ext uri="{FF2B5EF4-FFF2-40B4-BE49-F238E27FC236}">
                <a16:creationId xmlns:a16="http://schemas.microsoft.com/office/drawing/2014/main" id="{EF5426C9-25AC-4F94-8618-0F648CD5FED6}"/>
              </a:ext>
            </a:extLst>
          </p:cNvPr>
          <p:cNvSpPr/>
          <p:nvPr/>
        </p:nvSpPr>
        <p:spPr bwMode="auto">
          <a:xfrm>
            <a:off x="8111606" y="5092294"/>
            <a:ext cx="979844" cy="483559"/>
          </a:xfrm>
          <a:custGeom>
            <a:avLst/>
            <a:gdLst>
              <a:gd name="T0" fmla="*/ 1309 w 1309"/>
              <a:gd name="T1" fmla="*/ 646 h 646"/>
              <a:gd name="T2" fmla="*/ 0 w 1309"/>
              <a:gd name="T3" fmla="*/ 0 h 646"/>
              <a:gd name="T4" fmla="*/ 1309 w 1309"/>
              <a:gd name="T5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1309" y="646"/>
                </a:moveTo>
                <a:lnTo>
                  <a:pt x="0" y="0"/>
                </a:lnTo>
                <a:lnTo>
                  <a:pt x="1309" y="64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Line 1169">
            <a:extLst>
              <a:ext uri="{FF2B5EF4-FFF2-40B4-BE49-F238E27FC236}">
                <a16:creationId xmlns:a16="http://schemas.microsoft.com/office/drawing/2014/main" id="{EEDCFBAB-6923-473A-BBD4-A4FEAC57EF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1606" y="5092294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Freeform 1170">
            <a:extLst>
              <a:ext uri="{FF2B5EF4-FFF2-40B4-BE49-F238E27FC236}">
                <a16:creationId xmlns:a16="http://schemas.microsoft.com/office/drawing/2014/main" id="{9156C82B-7C9C-4610-8CF5-529BC27F87FC}"/>
              </a:ext>
            </a:extLst>
          </p:cNvPr>
          <p:cNvSpPr/>
          <p:nvPr/>
        </p:nvSpPr>
        <p:spPr bwMode="auto">
          <a:xfrm>
            <a:off x="7002264" y="5092294"/>
            <a:ext cx="1109342" cy="662461"/>
          </a:xfrm>
          <a:custGeom>
            <a:avLst/>
            <a:gdLst>
              <a:gd name="T0" fmla="*/ 1482 w 1482"/>
              <a:gd name="T1" fmla="*/ 0 h 885"/>
              <a:gd name="T2" fmla="*/ 0 w 1482"/>
              <a:gd name="T3" fmla="*/ 885 h 885"/>
              <a:gd name="T4" fmla="*/ 1482 w 1482"/>
              <a:gd name="T5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5">
                <a:moveTo>
                  <a:pt x="1482" y="0"/>
                </a:moveTo>
                <a:lnTo>
                  <a:pt x="0" y="885"/>
                </a:lnTo>
                <a:lnTo>
                  <a:pt x="148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Line 1171">
            <a:extLst>
              <a:ext uri="{FF2B5EF4-FFF2-40B4-BE49-F238E27FC236}">
                <a16:creationId xmlns:a16="http://schemas.microsoft.com/office/drawing/2014/main" id="{E7988A62-6790-4013-8B61-8489C1501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2264" y="5092294"/>
            <a:ext cx="1109342" cy="66246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Freeform 1172">
            <a:extLst>
              <a:ext uri="{FF2B5EF4-FFF2-40B4-BE49-F238E27FC236}">
                <a16:creationId xmlns:a16="http://schemas.microsoft.com/office/drawing/2014/main" id="{5439A2E2-F3CA-4EC7-AEDC-FB5BA7E900CD}"/>
              </a:ext>
            </a:extLst>
          </p:cNvPr>
          <p:cNvSpPr/>
          <p:nvPr/>
        </p:nvSpPr>
        <p:spPr bwMode="auto">
          <a:xfrm>
            <a:off x="6151170" y="6620820"/>
            <a:ext cx="1586913" cy="803936"/>
          </a:xfrm>
          <a:custGeom>
            <a:avLst/>
            <a:gdLst>
              <a:gd name="T0" fmla="*/ 0 w 2120"/>
              <a:gd name="T1" fmla="*/ 1074 h 1074"/>
              <a:gd name="T2" fmla="*/ 2120 w 2120"/>
              <a:gd name="T3" fmla="*/ 0 h 1074"/>
              <a:gd name="T4" fmla="*/ 0 w 2120"/>
              <a:gd name="T5" fmla="*/ 107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4">
                <a:moveTo>
                  <a:pt x="0" y="1074"/>
                </a:moveTo>
                <a:lnTo>
                  <a:pt x="2120" y="0"/>
                </a:lnTo>
                <a:lnTo>
                  <a:pt x="0" y="107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Line 1173">
            <a:extLst>
              <a:ext uri="{FF2B5EF4-FFF2-40B4-BE49-F238E27FC236}">
                <a16:creationId xmlns:a16="http://schemas.microsoft.com/office/drawing/2014/main" id="{18E86504-03B6-422D-B248-2392C2C56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170" y="6620820"/>
            <a:ext cx="1586913" cy="80393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Freeform 1174">
            <a:extLst>
              <a:ext uri="{FF2B5EF4-FFF2-40B4-BE49-F238E27FC236}">
                <a16:creationId xmlns:a16="http://schemas.microsoft.com/office/drawing/2014/main" id="{904C362F-3B2B-4B1B-81C6-E12C8D0A7FEA}"/>
              </a:ext>
            </a:extLst>
          </p:cNvPr>
          <p:cNvSpPr/>
          <p:nvPr/>
        </p:nvSpPr>
        <p:spPr bwMode="auto">
          <a:xfrm>
            <a:off x="7860095" y="5739036"/>
            <a:ext cx="887024" cy="2510615"/>
          </a:xfrm>
          <a:custGeom>
            <a:avLst/>
            <a:gdLst>
              <a:gd name="T0" fmla="*/ 1185 w 1185"/>
              <a:gd name="T1" fmla="*/ 3354 h 3354"/>
              <a:gd name="T2" fmla="*/ 0 w 1185"/>
              <a:gd name="T3" fmla="*/ 0 h 3354"/>
              <a:gd name="T4" fmla="*/ 1185 w 1185"/>
              <a:gd name="T5" fmla="*/ 3354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5" h="3354">
                <a:moveTo>
                  <a:pt x="1185" y="3354"/>
                </a:moveTo>
                <a:lnTo>
                  <a:pt x="0" y="0"/>
                </a:lnTo>
                <a:lnTo>
                  <a:pt x="1185" y="335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Line 1175">
            <a:extLst>
              <a:ext uri="{FF2B5EF4-FFF2-40B4-BE49-F238E27FC236}">
                <a16:creationId xmlns:a16="http://schemas.microsoft.com/office/drawing/2014/main" id="{64902B07-98D5-4DB1-81CC-8A3F2CF01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0407" y="5454876"/>
            <a:ext cx="887024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Freeform 1176">
            <a:extLst>
              <a:ext uri="{FF2B5EF4-FFF2-40B4-BE49-F238E27FC236}">
                <a16:creationId xmlns:a16="http://schemas.microsoft.com/office/drawing/2014/main" id="{509E2E99-DC40-4D7B-983F-1C87DECD379A}"/>
              </a:ext>
            </a:extLst>
          </p:cNvPr>
          <p:cNvSpPr/>
          <p:nvPr/>
        </p:nvSpPr>
        <p:spPr bwMode="auto">
          <a:xfrm>
            <a:off x="7002264" y="5754756"/>
            <a:ext cx="716357" cy="837620"/>
          </a:xfrm>
          <a:custGeom>
            <a:avLst/>
            <a:gdLst>
              <a:gd name="T0" fmla="*/ 957 w 957"/>
              <a:gd name="T1" fmla="*/ 1119 h 1119"/>
              <a:gd name="T2" fmla="*/ 0 w 957"/>
              <a:gd name="T3" fmla="*/ 0 h 1119"/>
              <a:gd name="T4" fmla="*/ 957 w 957"/>
              <a:gd name="T5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957" y="1119"/>
                </a:moveTo>
                <a:lnTo>
                  <a:pt x="0" y="0"/>
                </a:lnTo>
                <a:lnTo>
                  <a:pt x="957" y="111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Line 1177">
            <a:extLst>
              <a:ext uri="{FF2B5EF4-FFF2-40B4-BE49-F238E27FC236}">
                <a16:creationId xmlns:a16="http://schemas.microsoft.com/office/drawing/2014/main" id="{9470BAD7-93A6-460E-91B3-A6C40B729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2264" y="5754756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Freeform 1178">
            <a:extLst>
              <a:ext uri="{FF2B5EF4-FFF2-40B4-BE49-F238E27FC236}">
                <a16:creationId xmlns:a16="http://schemas.microsoft.com/office/drawing/2014/main" id="{943DC4EE-DE5A-4AB4-8BE5-6655A6E440D6}"/>
              </a:ext>
            </a:extLst>
          </p:cNvPr>
          <p:cNvSpPr/>
          <p:nvPr/>
        </p:nvSpPr>
        <p:spPr bwMode="auto">
          <a:xfrm>
            <a:off x="9786847" y="7583447"/>
            <a:ext cx="1358607" cy="292681"/>
          </a:xfrm>
          <a:custGeom>
            <a:avLst/>
            <a:gdLst>
              <a:gd name="T0" fmla="*/ 1815 w 1815"/>
              <a:gd name="T1" fmla="*/ 391 h 391"/>
              <a:gd name="T2" fmla="*/ 0 w 1815"/>
              <a:gd name="T3" fmla="*/ 0 h 391"/>
              <a:gd name="T4" fmla="*/ 1815 w 1815"/>
              <a:gd name="T5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1">
                <a:moveTo>
                  <a:pt x="1815" y="391"/>
                </a:moveTo>
                <a:lnTo>
                  <a:pt x="0" y="0"/>
                </a:lnTo>
                <a:lnTo>
                  <a:pt x="1815" y="39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Line 1179">
            <a:extLst>
              <a:ext uri="{FF2B5EF4-FFF2-40B4-BE49-F238E27FC236}">
                <a16:creationId xmlns:a16="http://schemas.microsoft.com/office/drawing/2014/main" id="{22797E12-9C84-422F-92E5-D786A10CBC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86847" y="7583447"/>
            <a:ext cx="1358607" cy="29268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Freeform 1180">
            <a:extLst>
              <a:ext uri="{FF2B5EF4-FFF2-40B4-BE49-F238E27FC236}">
                <a16:creationId xmlns:a16="http://schemas.microsoft.com/office/drawing/2014/main" id="{0A7A51B6-6E23-4594-81A4-410D2064E962}"/>
              </a:ext>
            </a:extLst>
          </p:cNvPr>
          <p:cNvSpPr/>
          <p:nvPr/>
        </p:nvSpPr>
        <p:spPr bwMode="auto">
          <a:xfrm>
            <a:off x="9132619" y="6861103"/>
            <a:ext cx="49404" cy="214832"/>
          </a:xfrm>
          <a:custGeom>
            <a:avLst/>
            <a:gdLst>
              <a:gd name="T0" fmla="*/ 0 w 66"/>
              <a:gd name="T1" fmla="*/ 287 h 287"/>
              <a:gd name="T2" fmla="*/ 66 w 66"/>
              <a:gd name="T3" fmla="*/ 0 h 287"/>
              <a:gd name="T4" fmla="*/ 0 w 66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287">
                <a:moveTo>
                  <a:pt x="0" y="287"/>
                </a:moveTo>
                <a:lnTo>
                  <a:pt x="66" y="0"/>
                </a:lnTo>
                <a:lnTo>
                  <a:pt x="0" y="28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Line 1181">
            <a:extLst>
              <a:ext uri="{FF2B5EF4-FFF2-40B4-BE49-F238E27FC236}">
                <a16:creationId xmlns:a16="http://schemas.microsoft.com/office/drawing/2014/main" id="{C02DE1B5-0BC2-4F43-A97F-9D5793EF2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2619" y="6861103"/>
            <a:ext cx="49404" cy="2148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Freeform 1182">
            <a:extLst>
              <a:ext uri="{FF2B5EF4-FFF2-40B4-BE49-F238E27FC236}">
                <a16:creationId xmlns:a16="http://schemas.microsoft.com/office/drawing/2014/main" id="{6F78BD7F-77D4-4335-B535-C8A40B2BE67E}"/>
              </a:ext>
            </a:extLst>
          </p:cNvPr>
          <p:cNvSpPr/>
          <p:nvPr/>
        </p:nvSpPr>
        <p:spPr bwMode="auto">
          <a:xfrm>
            <a:off x="9182023" y="5836347"/>
            <a:ext cx="449126" cy="1024756"/>
          </a:xfrm>
          <a:custGeom>
            <a:avLst/>
            <a:gdLst>
              <a:gd name="T0" fmla="*/ 0 w 600"/>
              <a:gd name="T1" fmla="*/ 1369 h 1369"/>
              <a:gd name="T2" fmla="*/ 600 w 600"/>
              <a:gd name="T3" fmla="*/ 0 h 1369"/>
              <a:gd name="T4" fmla="*/ 0 w 600"/>
              <a:gd name="T5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69">
                <a:moveTo>
                  <a:pt x="0" y="1369"/>
                </a:moveTo>
                <a:lnTo>
                  <a:pt x="600" y="0"/>
                </a:lnTo>
                <a:lnTo>
                  <a:pt x="0" y="136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Line 1183">
            <a:extLst>
              <a:ext uri="{FF2B5EF4-FFF2-40B4-BE49-F238E27FC236}">
                <a16:creationId xmlns:a16="http://schemas.microsoft.com/office/drawing/2014/main" id="{4E5E7CB6-8D29-4830-9E49-E09F845F9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2023" y="5836347"/>
            <a:ext cx="449126" cy="102475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Freeform 1184">
            <a:extLst>
              <a:ext uri="{FF2B5EF4-FFF2-40B4-BE49-F238E27FC236}">
                <a16:creationId xmlns:a16="http://schemas.microsoft.com/office/drawing/2014/main" id="{731C9E04-A995-4EBC-87DF-3BDAB4BA33F1}"/>
              </a:ext>
            </a:extLst>
          </p:cNvPr>
          <p:cNvSpPr/>
          <p:nvPr/>
        </p:nvSpPr>
        <p:spPr bwMode="auto">
          <a:xfrm>
            <a:off x="7766528" y="4984504"/>
            <a:ext cx="569642" cy="1604129"/>
          </a:xfrm>
          <a:custGeom>
            <a:avLst/>
            <a:gdLst>
              <a:gd name="T0" fmla="*/ 761 w 761"/>
              <a:gd name="T1" fmla="*/ 0 h 2143"/>
              <a:gd name="T2" fmla="*/ 0 w 761"/>
              <a:gd name="T3" fmla="*/ 2143 h 2143"/>
              <a:gd name="T4" fmla="*/ 761 w 761"/>
              <a:gd name="T5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3">
                <a:moveTo>
                  <a:pt x="761" y="0"/>
                </a:moveTo>
                <a:lnTo>
                  <a:pt x="0" y="2143"/>
                </a:lnTo>
                <a:lnTo>
                  <a:pt x="76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Line 1185">
            <a:extLst>
              <a:ext uri="{FF2B5EF4-FFF2-40B4-BE49-F238E27FC236}">
                <a16:creationId xmlns:a16="http://schemas.microsoft.com/office/drawing/2014/main" id="{4835E05F-C869-440D-BEF4-54E52DA60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6528" y="4984504"/>
            <a:ext cx="569642" cy="160412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Freeform 1186">
            <a:extLst>
              <a:ext uri="{FF2B5EF4-FFF2-40B4-BE49-F238E27FC236}">
                <a16:creationId xmlns:a16="http://schemas.microsoft.com/office/drawing/2014/main" id="{374F6E29-B92E-4EC0-8ED1-48441253E0B8}"/>
              </a:ext>
            </a:extLst>
          </p:cNvPr>
          <p:cNvSpPr/>
          <p:nvPr/>
        </p:nvSpPr>
        <p:spPr bwMode="auto">
          <a:xfrm>
            <a:off x="8111606" y="5021931"/>
            <a:ext cx="232049" cy="70363"/>
          </a:xfrm>
          <a:custGeom>
            <a:avLst/>
            <a:gdLst>
              <a:gd name="T0" fmla="*/ 0 w 310"/>
              <a:gd name="T1" fmla="*/ 94 h 94"/>
              <a:gd name="T2" fmla="*/ 310 w 310"/>
              <a:gd name="T3" fmla="*/ 0 h 94"/>
              <a:gd name="T4" fmla="*/ 0 w 310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94">
                <a:moveTo>
                  <a:pt x="0" y="94"/>
                </a:moveTo>
                <a:lnTo>
                  <a:pt x="310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Line 1187">
            <a:extLst>
              <a:ext uri="{FF2B5EF4-FFF2-40B4-BE49-F238E27FC236}">
                <a16:creationId xmlns:a16="http://schemas.microsoft.com/office/drawing/2014/main" id="{98874957-CA2D-4C72-837F-9147A71E3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1606" y="5021931"/>
            <a:ext cx="232049" cy="7036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Freeform 1188">
            <a:extLst>
              <a:ext uri="{FF2B5EF4-FFF2-40B4-BE49-F238E27FC236}">
                <a16:creationId xmlns:a16="http://schemas.microsoft.com/office/drawing/2014/main" id="{D97A4C8E-B025-45A9-A845-27D6FD3E8A49}"/>
              </a:ext>
            </a:extLst>
          </p:cNvPr>
          <p:cNvSpPr/>
          <p:nvPr/>
        </p:nvSpPr>
        <p:spPr bwMode="auto">
          <a:xfrm>
            <a:off x="6756742" y="5167149"/>
            <a:ext cx="245522" cy="587607"/>
          </a:xfrm>
          <a:custGeom>
            <a:avLst/>
            <a:gdLst>
              <a:gd name="T0" fmla="*/ 328 w 328"/>
              <a:gd name="T1" fmla="*/ 785 h 785"/>
              <a:gd name="T2" fmla="*/ 0 w 328"/>
              <a:gd name="T3" fmla="*/ 0 h 785"/>
              <a:gd name="T4" fmla="*/ 328 w 328"/>
              <a:gd name="T5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785">
                <a:moveTo>
                  <a:pt x="328" y="785"/>
                </a:moveTo>
                <a:lnTo>
                  <a:pt x="0" y="0"/>
                </a:lnTo>
                <a:lnTo>
                  <a:pt x="328" y="785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Line 1189">
            <a:extLst>
              <a:ext uri="{FF2B5EF4-FFF2-40B4-BE49-F238E27FC236}">
                <a16:creationId xmlns:a16="http://schemas.microsoft.com/office/drawing/2014/main" id="{6FA17E85-A79A-4B42-8581-6F1FF681AE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56742" y="5167149"/>
            <a:ext cx="245522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Freeform 1190">
            <a:extLst>
              <a:ext uri="{FF2B5EF4-FFF2-40B4-BE49-F238E27FC236}">
                <a16:creationId xmlns:a16="http://schemas.microsoft.com/office/drawing/2014/main" id="{FA91E040-E4E6-4C4E-833D-0D961F8387B4}"/>
              </a:ext>
            </a:extLst>
          </p:cNvPr>
          <p:cNvSpPr/>
          <p:nvPr/>
        </p:nvSpPr>
        <p:spPr bwMode="auto">
          <a:xfrm>
            <a:off x="6264949" y="5754756"/>
            <a:ext cx="737316" cy="612309"/>
          </a:xfrm>
          <a:custGeom>
            <a:avLst/>
            <a:gdLst>
              <a:gd name="T0" fmla="*/ 0 w 985"/>
              <a:gd name="T1" fmla="*/ 818 h 818"/>
              <a:gd name="T2" fmla="*/ 985 w 985"/>
              <a:gd name="T3" fmla="*/ 0 h 818"/>
              <a:gd name="T4" fmla="*/ 0 w 985"/>
              <a:gd name="T5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5" h="818">
                <a:moveTo>
                  <a:pt x="0" y="818"/>
                </a:moveTo>
                <a:lnTo>
                  <a:pt x="985" y="0"/>
                </a:lnTo>
                <a:lnTo>
                  <a:pt x="0" y="8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Line 1191">
            <a:extLst>
              <a:ext uri="{FF2B5EF4-FFF2-40B4-BE49-F238E27FC236}">
                <a16:creationId xmlns:a16="http://schemas.microsoft.com/office/drawing/2014/main" id="{728C16EB-100B-4ADF-B573-11638B930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4949" y="5754756"/>
            <a:ext cx="737316" cy="61230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Freeform 1192">
            <a:extLst>
              <a:ext uri="{FF2B5EF4-FFF2-40B4-BE49-F238E27FC236}">
                <a16:creationId xmlns:a16="http://schemas.microsoft.com/office/drawing/2014/main" id="{45F1DFB8-B579-41FE-A21E-25A837BAB2A3}"/>
              </a:ext>
            </a:extLst>
          </p:cNvPr>
          <p:cNvSpPr/>
          <p:nvPr/>
        </p:nvSpPr>
        <p:spPr bwMode="auto">
          <a:xfrm>
            <a:off x="6245487" y="6325146"/>
            <a:ext cx="1411753" cy="15720"/>
          </a:xfrm>
          <a:custGeom>
            <a:avLst/>
            <a:gdLst>
              <a:gd name="T0" fmla="*/ 0 w 1886"/>
              <a:gd name="T1" fmla="*/ 21 h 21"/>
              <a:gd name="T2" fmla="*/ 1886 w 1886"/>
              <a:gd name="T3" fmla="*/ 0 h 21"/>
              <a:gd name="T4" fmla="*/ 0 w 1886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0" y="21"/>
                </a:moveTo>
                <a:lnTo>
                  <a:pt x="1886" y="0"/>
                </a:lnTo>
                <a:lnTo>
                  <a:pt x="0" y="2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Line 1193">
            <a:extLst>
              <a:ext uri="{FF2B5EF4-FFF2-40B4-BE49-F238E27FC236}">
                <a16:creationId xmlns:a16="http://schemas.microsoft.com/office/drawing/2014/main" id="{2C745152-FF6B-4F1A-AE13-D42AE40AE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5487" y="6325146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Freeform 1194">
            <a:extLst>
              <a:ext uri="{FF2B5EF4-FFF2-40B4-BE49-F238E27FC236}">
                <a16:creationId xmlns:a16="http://schemas.microsoft.com/office/drawing/2014/main" id="{B870F8DC-9031-43B3-A7AB-1108E7A90F6E}"/>
              </a:ext>
            </a:extLst>
          </p:cNvPr>
          <p:cNvSpPr/>
          <p:nvPr/>
        </p:nvSpPr>
        <p:spPr bwMode="auto">
          <a:xfrm>
            <a:off x="7535227" y="7424756"/>
            <a:ext cx="45661" cy="270224"/>
          </a:xfrm>
          <a:custGeom>
            <a:avLst/>
            <a:gdLst>
              <a:gd name="T0" fmla="*/ 61 w 61"/>
              <a:gd name="T1" fmla="*/ 361 h 361"/>
              <a:gd name="T2" fmla="*/ 0 w 61"/>
              <a:gd name="T3" fmla="*/ 0 h 361"/>
              <a:gd name="T4" fmla="*/ 61 w 61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361">
                <a:moveTo>
                  <a:pt x="61" y="361"/>
                </a:moveTo>
                <a:lnTo>
                  <a:pt x="0" y="0"/>
                </a:lnTo>
                <a:lnTo>
                  <a:pt x="61" y="36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Line 1195">
            <a:extLst>
              <a:ext uri="{FF2B5EF4-FFF2-40B4-BE49-F238E27FC236}">
                <a16:creationId xmlns:a16="http://schemas.microsoft.com/office/drawing/2014/main" id="{3B768066-3EED-4FB4-9786-84A2EBBFB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5227" y="7424756"/>
            <a:ext cx="45661" cy="27022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Freeform 1196">
            <a:extLst>
              <a:ext uri="{FF2B5EF4-FFF2-40B4-BE49-F238E27FC236}">
                <a16:creationId xmlns:a16="http://schemas.microsoft.com/office/drawing/2014/main" id="{54FFBADB-6627-44CD-AF0B-70A7000EED0A}"/>
              </a:ext>
            </a:extLst>
          </p:cNvPr>
          <p:cNvSpPr/>
          <p:nvPr/>
        </p:nvSpPr>
        <p:spPr bwMode="auto">
          <a:xfrm>
            <a:off x="8681219" y="7818006"/>
            <a:ext cx="276213" cy="223066"/>
          </a:xfrm>
          <a:custGeom>
            <a:avLst/>
            <a:gdLst>
              <a:gd name="T0" fmla="*/ 0 w 369"/>
              <a:gd name="T1" fmla="*/ 298 h 298"/>
              <a:gd name="T2" fmla="*/ 369 w 369"/>
              <a:gd name="T3" fmla="*/ 0 h 298"/>
              <a:gd name="T4" fmla="*/ 0 w 369"/>
              <a:gd name="T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98">
                <a:moveTo>
                  <a:pt x="0" y="298"/>
                </a:moveTo>
                <a:lnTo>
                  <a:pt x="369" y="0"/>
                </a:lnTo>
                <a:lnTo>
                  <a:pt x="0" y="2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Line 1197">
            <a:extLst>
              <a:ext uri="{FF2B5EF4-FFF2-40B4-BE49-F238E27FC236}">
                <a16:creationId xmlns:a16="http://schemas.microsoft.com/office/drawing/2014/main" id="{ED9A129A-4AB2-439E-80FE-016A24247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1219" y="7818006"/>
            <a:ext cx="276213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Oval 1198">
            <a:extLst>
              <a:ext uri="{FF2B5EF4-FFF2-40B4-BE49-F238E27FC236}">
                <a16:creationId xmlns:a16="http://schemas.microsoft.com/office/drawing/2014/main" id="{A1C83829-170C-41D9-8F8B-8A2ED2AA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4113" y="8090211"/>
            <a:ext cx="84586" cy="8308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Oval 1199">
            <a:extLst>
              <a:ext uri="{FF2B5EF4-FFF2-40B4-BE49-F238E27FC236}">
                <a16:creationId xmlns:a16="http://schemas.microsoft.com/office/drawing/2014/main" id="{5FB516E3-59CE-4435-8287-91D26BFA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8797" y="6313917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" name="Oval 1200">
            <a:extLst>
              <a:ext uri="{FF2B5EF4-FFF2-40B4-BE49-F238E27FC236}">
                <a16:creationId xmlns:a16="http://schemas.microsoft.com/office/drawing/2014/main" id="{870786B9-6142-4EEB-8BFC-7BA44955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168" y="7546769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Oval 1201">
            <a:extLst>
              <a:ext uri="{FF2B5EF4-FFF2-40B4-BE49-F238E27FC236}">
                <a16:creationId xmlns:a16="http://schemas.microsoft.com/office/drawing/2014/main" id="{C24C6900-5A9D-4342-AC64-FF59DF24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8775" y="7838701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Oval 1202">
            <a:extLst>
              <a:ext uri="{FF2B5EF4-FFF2-40B4-BE49-F238E27FC236}">
                <a16:creationId xmlns:a16="http://schemas.microsoft.com/office/drawing/2014/main" id="{2D3C6F1C-23D2-4C72-827E-165C14EC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522" y="6330385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7" name="Oval 1203">
            <a:extLst>
              <a:ext uri="{FF2B5EF4-FFF2-40B4-BE49-F238E27FC236}">
                <a16:creationId xmlns:a16="http://schemas.microsoft.com/office/drawing/2014/main" id="{0F411BC4-FC5A-422E-A075-78298611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853" y="5097534"/>
            <a:ext cx="74106" cy="7485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8" name="Oval 1204">
            <a:extLst>
              <a:ext uri="{FF2B5EF4-FFF2-40B4-BE49-F238E27FC236}">
                <a16:creationId xmlns:a16="http://schemas.microsoft.com/office/drawing/2014/main" id="{EFD58DB1-6145-4935-8009-AAF25379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471" y="5798919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9" name="Oval 1205">
            <a:extLst>
              <a:ext uri="{FF2B5EF4-FFF2-40B4-BE49-F238E27FC236}">
                <a16:creationId xmlns:a16="http://schemas.microsoft.com/office/drawing/2014/main" id="{71F4905F-6D6B-4C72-8C03-0559BCC5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192" y="7038507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Oval 1206">
            <a:extLst>
              <a:ext uri="{FF2B5EF4-FFF2-40B4-BE49-F238E27FC236}">
                <a16:creationId xmlns:a16="http://schemas.microsoft.com/office/drawing/2014/main" id="{8AA6CE77-3327-4142-842F-59E30872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666" y="7644079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Oval 1207">
            <a:extLst>
              <a:ext uri="{FF2B5EF4-FFF2-40B4-BE49-F238E27FC236}">
                <a16:creationId xmlns:a16="http://schemas.microsoft.com/office/drawing/2014/main" id="{47FDFCE9-8FDB-47CB-B92D-0C948C3A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813" y="6287719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2" name="Oval 1208">
            <a:extLst>
              <a:ext uri="{FF2B5EF4-FFF2-40B4-BE49-F238E27FC236}">
                <a16:creationId xmlns:a16="http://schemas.microsoft.com/office/drawing/2014/main" id="{50C49108-B6D4-4996-A22B-3298E54D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491" y="4984504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3" name="Oval 1209">
            <a:extLst>
              <a:ext uri="{FF2B5EF4-FFF2-40B4-BE49-F238E27FC236}">
                <a16:creationId xmlns:a16="http://schemas.microsoft.com/office/drawing/2014/main" id="{FAF45247-026C-4F28-96D3-DAAC3F7E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295" y="8003645"/>
            <a:ext cx="75603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4" name="Oval 1210">
            <a:extLst>
              <a:ext uri="{FF2B5EF4-FFF2-40B4-BE49-F238E27FC236}">
                <a16:creationId xmlns:a16="http://schemas.microsoft.com/office/drawing/2014/main" id="{B32E442D-D8A3-45CF-8810-47A6F61B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322" y="5545912"/>
            <a:ext cx="65124" cy="6362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5" name="Oval 1211">
            <a:extLst>
              <a:ext uri="{FF2B5EF4-FFF2-40B4-BE49-F238E27FC236}">
                <a16:creationId xmlns:a16="http://schemas.microsoft.com/office/drawing/2014/main" id="{8560992D-C83B-448B-96A9-070D47A4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718" y="6280233"/>
            <a:ext cx="114527" cy="1152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6" name="Oval 1212">
            <a:extLst>
              <a:ext uri="{FF2B5EF4-FFF2-40B4-BE49-F238E27FC236}">
                <a16:creationId xmlns:a16="http://schemas.microsoft.com/office/drawing/2014/main" id="{D7A82540-3A70-4EEE-BFE9-0A9176DD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414" y="7344662"/>
            <a:ext cx="169920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7" name="Oval 1213">
            <a:extLst>
              <a:ext uri="{FF2B5EF4-FFF2-40B4-BE49-F238E27FC236}">
                <a16:creationId xmlns:a16="http://schemas.microsoft.com/office/drawing/2014/main" id="{E4B9C2A2-FE75-4117-95FA-3D8558A4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896" y="5719574"/>
            <a:ext cx="77849" cy="793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8" name="Oval 1214">
            <a:extLst>
              <a:ext uri="{FF2B5EF4-FFF2-40B4-BE49-F238E27FC236}">
                <a16:creationId xmlns:a16="http://schemas.microsoft.com/office/drawing/2014/main" id="{586F8CA7-760D-49F3-A8F7-CE8D7AB8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693" y="8212224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9" name="Oval 1215">
            <a:extLst>
              <a:ext uri="{FF2B5EF4-FFF2-40B4-BE49-F238E27FC236}">
                <a16:creationId xmlns:a16="http://schemas.microsoft.com/office/drawing/2014/main" id="{7C48BD50-61FD-4DD3-B511-8DEA17DB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765" y="5542169"/>
            <a:ext cx="65872" cy="658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0" name="Oval 1216">
            <a:extLst>
              <a:ext uri="{FF2B5EF4-FFF2-40B4-BE49-F238E27FC236}">
                <a16:creationId xmlns:a16="http://schemas.microsoft.com/office/drawing/2014/main" id="{6AEEB97F-D920-4648-9F55-D7B14E4E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94" y="5021931"/>
            <a:ext cx="142223" cy="1414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1" name="Oval 1217">
            <a:extLst>
              <a:ext uri="{FF2B5EF4-FFF2-40B4-BE49-F238E27FC236}">
                <a16:creationId xmlns:a16="http://schemas.microsoft.com/office/drawing/2014/main" id="{0DF6CFC5-3ACE-4665-9408-0AA6F6F9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563" y="5730053"/>
            <a:ext cx="51650" cy="5090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2" name="Oval 1218">
            <a:extLst>
              <a:ext uri="{FF2B5EF4-FFF2-40B4-BE49-F238E27FC236}">
                <a16:creationId xmlns:a16="http://schemas.microsoft.com/office/drawing/2014/main" id="{6B34C660-EF5B-4754-8D2E-A4613381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240" y="6533989"/>
            <a:ext cx="109287" cy="1092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3" name="Oval 1219">
            <a:extLst>
              <a:ext uri="{FF2B5EF4-FFF2-40B4-BE49-F238E27FC236}">
                <a16:creationId xmlns:a16="http://schemas.microsoft.com/office/drawing/2014/main" id="{53CDBFFB-8A19-4801-97B8-836E8362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140" y="6801219"/>
            <a:ext cx="118270" cy="1205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4" name="Oval 1220">
            <a:extLst>
              <a:ext uri="{FF2B5EF4-FFF2-40B4-BE49-F238E27FC236}">
                <a16:creationId xmlns:a16="http://schemas.microsoft.com/office/drawing/2014/main" id="{00FC5AD6-73C5-43E7-A546-648A1F72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526" y="7367867"/>
            <a:ext cx="111533" cy="11153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5" name="Oval 1221">
            <a:extLst>
              <a:ext uri="{FF2B5EF4-FFF2-40B4-BE49-F238E27FC236}">
                <a16:creationId xmlns:a16="http://schemas.microsoft.com/office/drawing/2014/main" id="{32B15C90-F3EF-4C54-B21D-635C5C58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123" y="5947880"/>
            <a:ext cx="151955" cy="1542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B351182-20C3-4F07-8EE4-EF8B59E0DE1A}"/>
              </a:ext>
            </a:extLst>
          </p:cNvPr>
          <p:cNvGrpSpPr/>
          <p:nvPr/>
        </p:nvGrpSpPr>
        <p:grpSpPr>
          <a:xfrm>
            <a:off x="-15724841" y="-637958"/>
            <a:ext cx="15746187" cy="6827133"/>
            <a:chOff x="-4832379" y="-180733"/>
            <a:chExt cx="15746187" cy="6827133"/>
          </a:xfrm>
        </p:grpSpPr>
        <p:sp>
          <p:nvSpPr>
            <p:cNvPr id="167" name="Oval 5">
              <a:extLst>
                <a:ext uri="{FF2B5EF4-FFF2-40B4-BE49-F238E27FC236}">
                  <a16:creationId xmlns:a16="http://schemas.microsoft.com/office/drawing/2014/main" id="{99929379-F491-47E7-B681-A649DC92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877" y="2668858"/>
              <a:ext cx="36467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Oval 6">
              <a:extLst>
                <a:ext uri="{FF2B5EF4-FFF2-40B4-BE49-F238E27FC236}">
                  <a16:creationId xmlns:a16="http://schemas.microsoft.com/office/drawing/2014/main" id="{6CC8C408-82A4-444A-A4B6-9D3BC96C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877" y="2330233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7">
              <a:extLst>
                <a:ext uri="{FF2B5EF4-FFF2-40B4-BE49-F238E27FC236}">
                  <a16:creationId xmlns:a16="http://schemas.microsoft.com/office/drawing/2014/main" id="{CBB1485B-D56F-42C3-8B3C-C4DF9D2D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572" y="2050651"/>
              <a:ext cx="37336" cy="35599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Oval 8">
              <a:extLst>
                <a:ext uri="{FF2B5EF4-FFF2-40B4-BE49-F238E27FC236}">
                  <a16:creationId xmlns:a16="http://schemas.microsoft.com/office/drawing/2014/main" id="{72F387EE-B3D8-433E-9161-A3204A6F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053" y="4895101"/>
              <a:ext cx="37336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Oval 9">
              <a:extLst>
                <a:ext uri="{FF2B5EF4-FFF2-40B4-BE49-F238E27FC236}">
                  <a16:creationId xmlns:a16="http://schemas.microsoft.com/office/drawing/2014/main" id="{679A0694-50A0-4F41-8169-18471B24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9" y="3544074"/>
              <a:ext cx="35599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10">
              <a:extLst>
                <a:ext uri="{FF2B5EF4-FFF2-40B4-BE49-F238E27FC236}">
                  <a16:creationId xmlns:a16="http://schemas.microsoft.com/office/drawing/2014/main" id="{4D4218EC-E6C3-449D-8B4C-423BB634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214" y="3726410"/>
              <a:ext cx="37336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Oval 11">
              <a:extLst>
                <a:ext uri="{FF2B5EF4-FFF2-40B4-BE49-F238E27FC236}">
                  <a16:creationId xmlns:a16="http://schemas.microsoft.com/office/drawing/2014/main" id="{DEC50ED3-3DD4-479F-8A3A-7C1D3F9D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147" y="3866201"/>
              <a:ext cx="82486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Oval 12">
              <a:extLst>
                <a:ext uri="{FF2B5EF4-FFF2-40B4-BE49-F238E27FC236}">
                  <a16:creationId xmlns:a16="http://schemas.microsoft.com/office/drawing/2014/main" id="{E32F3DE3-6385-4BC2-A84D-2887207B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672" y="3096047"/>
              <a:ext cx="148474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Oval 13">
              <a:extLst>
                <a:ext uri="{FF2B5EF4-FFF2-40B4-BE49-F238E27FC236}">
                  <a16:creationId xmlns:a16="http://schemas.microsoft.com/office/drawing/2014/main" id="{A77F0ACE-46B9-4A1B-B61E-F64E1303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772" y="3004010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id="{8E375E95-A41F-4561-B5E9-6343D6D00D18}"/>
                </a:ext>
              </a:extLst>
            </p:cNvPr>
            <p:cNvSpPr/>
            <p:nvPr/>
          </p:nvSpPr>
          <p:spPr bwMode="auto">
            <a:xfrm>
              <a:off x="6084494" y="1211034"/>
              <a:ext cx="105061" cy="105061"/>
            </a:xfrm>
            <a:custGeom>
              <a:avLst/>
              <a:gdLst>
                <a:gd name="T0" fmla="*/ 38 w 51"/>
                <a:gd name="T1" fmla="*/ 13 h 51"/>
                <a:gd name="T2" fmla="*/ 14 w 51"/>
                <a:gd name="T3" fmla="*/ 37 h 51"/>
                <a:gd name="T4" fmla="*/ 38 w 51"/>
                <a:gd name="T5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38" y="13"/>
                  </a:moveTo>
                  <a:cubicBezTo>
                    <a:pt x="51" y="31"/>
                    <a:pt x="31" y="51"/>
                    <a:pt x="14" y="37"/>
                  </a:cubicBezTo>
                  <a:cubicBezTo>
                    <a:pt x="0" y="20"/>
                    <a:pt x="20" y="0"/>
                    <a:pt x="38" y="1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Oval 15">
              <a:extLst>
                <a:ext uri="{FF2B5EF4-FFF2-40B4-BE49-F238E27FC236}">
                  <a16:creationId xmlns:a16="http://schemas.microsoft.com/office/drawing/2014/main" id="{074AC008-F62C-4BB1-AEB8-69BAE015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618" y="4689321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Oval 16">
              <a:extLst>
                <a:ext uri="{FF2B5EF4-FFF2-40B4-BE49-F238E27FC236}">
                  <a16:creationId xmlns:a16="http://schemas.microsoft.com/office/drawing/2014/main" id="{C34E9E36-66BC-4AF3-9C52-0E85EDC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66" y="4654590"/>
              <a:ext cx="65988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Oval 17">
              <a:extLst>
                <a:ext uri="{FF2B5EF4-FFF2-40B4-BE49-F238E27FC236}">
                  <a16:creationId xmlns:a16="http://schemas.microsoft.com/office/drawing/2014/main" id="{791EFBC5-55B9-418F-AAFE-3207BB575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386" y="200202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Oval 18">
              <a:extLst>
                <a:ext uri="{FF2B5EF4-FFF2-40B4-BE49-F238E27FC236}">
                  <a16:creationId xmlns:a16="http://schemas.microsoft.com/office/drawing/2014/main" id="{2D3F6683-3460-4D16-AC4F-1C83687B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081" y="3020507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Oval 19">
              <a:extLst>
                <a:ext uri="{FF2B5EF4-FFF2-40B4-BE49-F238E27FC236}">
                  <a16:creationId xmlns:a16="http://schemas.microsoft.com/office/drawing/2014/main" id="{EACD9EC1-D03A-4B09-B5E4-A2FEB5D6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680" y="3693416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Oval 20">
              <a:extLst>
                <a:ext uri="{FF2B5EF4-FFF2-40B4-BE49-F238E27FC236}">
                  <a16:creationId xmlns:a16="http://schemas.microsoft.com/office/drawing/2014/main" id="{B5DB1CB6-2D88-44F9-93F8-29061BF0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5420" y="4654590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Oval 21">
              <a:extLst>
                <a:ext uri="{FF2B5EF4-FFF2-40B4-BE49-F238E27FC236}">
                  <a16:creationId xmlns:a16="http://schemas.microsoft.com/office/drawing/2014/main" id="{E9F8CB57-19CE-4DF8-A9E8-FD86FE8A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102" y="2118376"/>
              <a:ext cx="147606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Oval 22">
              <a:extLst>
                <a:ext uri="{FF2B5EF4-FFF2-40B4-BE49-F238E27FC236}">
                  <a16:creationId xmlns:a16="http://schemas.microsoft.com/office/drawing/2014/main" id="{4EE60ADA-C732-455D-A369-F22FAE04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253" y="3673446"/>
              <a:ext cx="150211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Oval 23">
              <a:extLst>
                <a:ext uri="{FF2B5EF4-FFF2-40B4-BE49-F238E27FC236}">
                  <a16:creationId xmlns:a16="http://schemas.microsoft.com/office/drawing/2014/main" id="{8E69379A-D153-4E69-8482-0916487D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558" y="4566027"/>
              <a:ext cx="147606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24">
              <a:extLst>
                <a:ext uri="{FF2B5EF4-FFF2-40B4-BE49-F238E27FC236}">
                  <a16:creationId xmlns:a16="http://schemas.microsoft.com/office/drawing/2014/main" id="{830B0164-EE04-41A2-AE58-4DED516BA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266" y="3786321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Oval 25">
              <a:extLst>
                <a:ext uri="{FF2B5EF4-FFF2-40B4-BE49-F238E27FC236}">
                  <a16:creationId xmlns:a16="http://schemas.microsoft.com/office/drawing/2014/main" id="{5312CEF8-E3C3-4FB9-B009-7B255359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475" y="1695528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Oval 26">
              <a:extLst>
                <a:ext uri="{FF2B5EF4-FFF2-40B4-BE49-F238E27FC236}">
                  <a16:creationId xmlns:a16="http://schemas.microsoft.com/office/drawing/2014/main" id="{427D26B0-AE9E-4614-B6F2-78873030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349" y="1660797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27">
              <a:extLst>
                <a:ext uri="{FF2B5EF4-FFF2-40B4-BE49-F238E27FC236}">
                  <a16:creationId xmlns:a16="http://schemas.microsoft.com/office/drawing/2014/main" id="{FC03B770-CEC7-47FD-BF49-4F392F9D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680" y="30977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Oval 28">
              <a:extLst>
                <a:ext uri="{FF2B5EF4-FFF2-40B4-BE49-F238E27FC236}">
                  <a16:creationId xmlns:a16="http://schemas.microsoft.com/office/drawing/2014/main" id="{3EBCC636-C38F-43E4-8673-3A010FC03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685" y="3063053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074B6B1D-1C90-4CE8-8ABF-49334D5C4E01}"/>
                </a:ext>
              </a:extLst>
            </p:cNvPr>
            <p:cNvSpPr/>
            <p:nvPr/>
          </p:nvSpPr>
          <p:spPr bwMode="auto">
            <a:xfrm>
              <a:off x="4775144" y="5225043"/>
              <a:ext cx="192756" cy="193624"/>
            </a:xfrm>
            <a:custGeom>
              <a:avLst/>
              <a:gdLst>
                <a:gd name="T0" fmla="*/ 89 w 94"/>
                <a:gd name="T1" fmla="*/ 40 h 94"/>
                <a:gd name="T2" fmla="*/ 40 w 94"/>
                <a:gd name="T3" fmla="*/ 89 h 94"/>
                <a:gd name="T4" fmla="*/ 5 w 94"/>
                <a:gd name="T5" fmla="*/ 54 h 94"/>
                <a:gd name="T6" fmla="*/ 54 w 94"/>
                <a:gd name="T7" fmla="*/ 5 h 94"/>
                <a:gd name="T8" fmla="*/ 89 w 94"/>
                <a:gd name="T9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89" y="40"/>
                  </a:move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3A12738F-3C75-42CE-BC29-5BD5C7A3E325}"/>
                </a:ext>
              </a:extLst>
            </p:cNvPr>
            <p:cNvSpPr/>
            <p:nvPr/>
          </p:nvSpPr>
          <p:spPr bwMode="auto">
            <a:xfrm>
              <a:off x="4743018" y="5190312"/>
              <a:ext cx="260481" cy="261349"/>
            </a:xfrm>
            <a:custGeom>
              <a:avLst/>
              <a:gdLst>
                <a:gd name="T0" fmla="*/ 122 w 127"/>
                <a:gd name="T1" fmla="*/ 56 h 127"/>
                <a:gd name="T2" fmla="*/ 56 w 127"/>
                <a:gd name="T3" fmla="*/ 122 h 127"/>
                <a:gd name="T4" fmla="*/ 5 w 127"/>
                <a:gd name="T5" fmla="*/ 71 h 127"/>
                <a:gd name="T6" fmla="*/ 71 w 127"/>
                <a:gd name="T7" fmla="*/ 5 h 127"/>
                <a:gd name="T8" fmla="*/ 122 w 127"/>
                <a:gd name="T9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122" y="56"/>
                  </a:moveTo>
                  <a:cubicBezTo>
                    <a:pt x="127" y="95"/>
                    <a:pt x="94" y="127"/>
                    <a:pt x="56" y="122"/>
                  </a:cubicBezTo>
                  <a:cubicBezTo>
                    <a:pt x="29" y="119"/>
                    <a:pt x="8" y="98"/>
                    <a:pt x="5" y="71"/>
                  </a:cubicBezTo>
                  <a:cubicBezTo>
                    <a:pt x="0" y="33"/>
                    <a:pt x="32" y="0"/>
                    <a:pt x="71" y="5"/>
                  </a:cubicBezTo>
                  <a:cubicBezTo>
                    <a:pt x="97" y="8"/>
                    <a:pt x="119" y="30"/>
                    <a:pt x="122" y="56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Oval 31">
              <a:extLst>
                <a:ext uri="{FF2B5EF4-FFF2-40B4-BE49-F238E27FC236}">
                  <a16:creationId xmlns:a16="http://schemas.microsoft.com/office/drawing/2014/main" id="{72244C03-C4A6-4DE7-947B-A39FE258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539" y="156007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Oval 32">
              <a:extLst>
                <a:ext uri="{FF2B5EF4-FFF2-40B4-BE49-F238E27FC236}">
                  <a16:creationId xmlns:a16="http://schemas.microsoft.com/office/drawing/2014/main" id="{22EFAC34-1170-4391-98BC-40B91627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658" y="148019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Oval 33">
              <a:extLst>
                <a:ext uri="{FF2B5EF4-FFF2-40B4-BE49-F238E27FC236}">
                  <a16:creationId xmlns:a16="http://schemas.microsoft.com/office/drawing/2014/main" id="{C78F1A89-2180-41A4-B30A-14C3A4DB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200" y="493156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Oval 34">
              <a:extLst>
                <a:ext uri="{FF2B5EF4-FFF2-40B4-BE49-F238E27FC236}">
                  <a16:creationId xmlns:a16="http://schemas.microsoft.com/office/drawing/2014/main" id="{C1DD1F12-7131-4F8F-86EA-7789E805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485168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Oval 35">
              <a:extLst>
                <a:ext uri="{FF2B5EF4-FFF2-40B4-BE49-F238E27FC236}">
                  <a16:creationId xmlns:a16="http://schemas.microsoft.com/office/drawing/2014/main" id="{A9B7BB89-485E-4976-ABEB-29731D0D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8533" y="2551642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Oval 36">
              <a:extLst>
                <a:ext uri="{FF2B5EF4-FFF2-40B4-BE49-F238E27FC236}">
                  <a16:creationId xmlns:a16="http://schemas.microsoft.com/office/drawing/2014/main" id="{81D12DF3-BFE5-44C3-85AB-636F7F9A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6047" y="2471761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Oval 37">
              <a:extLst>
                <a:ext uri="{FF2B5EF4-FFF2-40B4-BE49-F238E27FC236}">
                  <a16:creationId xmlns:a16="http://schemas.microsoft.com/office/drawing/2014/main" id="{4758B099-1FD9-470C-8944-9533B0CE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302" y="2681014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Oval 38">
              <a:extLst>
                <a:ext uri="{FF2B5EF4-FFF2-40B4-BE49-F238E27FC236}">
                  <a16:creationId xmlns:a16="http://schemas.microsoft.com/office/drawing/2014/main" id="{81DCB5C6-773F-40AE-A9A7-4485F22D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16" y="2601133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39">
              <a:extLst>
                <a:ext uri="{FF2B5EF4-FFF2-40B4-BE49-F238E27FC236}">
                  <a16:creationId xmlns:a16="http://schemas.microsoft.com/office/drawing/2014/main" id="{7AE6F4B7-D411-4558-A09A-9F9899CDA0FF}"/>
                </a:ext>
              </a:extLst>
            </p:cNvPr>
            <p:cNvSpPr/>
            <p:nvPr/>
          </p:nvSpPr>
          <p:spPr bwMode="auto">
            <a:xfrm>
              <a:off x="3149744" y="2706194"/>
              <a:ext cx="1065367" cy="2017858"/>
            </a:xfrm>
            <a:custGeom>
              <a:avLst/>
              <a:gdLst>
                <a:gd name="T0" fmla="*/ 1227 w 1227"/>
                <a:gd name="T1" fmla="*/ 0 h 2324"/>
                <a:gd name="T2" fmla="*/ 0 w 1227"/>
                <a:gd name="T3" fmla="*/ 2324 h 2324"/>
                <a:gd name="T4" fmla="*/ 1227 w 1227"/>
                <a:gd name="T5" fmla="*/ 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7" h="2324">
                  <a:moveTo>
                    <a:pt x="1227" y="0"/>
                  </a:moveTo>
                  <a:lnTo>
                    <a:pt x="0" y="2324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Line 40">
              <a:extLst>
                <a:ext uri="{FF2B5EF4-FFF2-40B4-BE49-F238E27FC236}">
                  <a16:creationId xmlns:a16="http://schemas.microsoft.com/office/drawing/2014/main" id="{24679269-314B-465E-A4E7-40527669B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2706194"/>
              <a:ext cx="1065367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41">
              <a:extLst>
                <a:ext uri="{FF2B5EF4-FFF2-40B4-BE49-F238E27FC236}">
                  <a16:creationId xmlns:a16="http://schemas.microsoft.com/office/drawing/2014/main" id="{99CC36EF-BCC5-4DAF-8321-A131FE8CF756}"/>
                </a:ext>
              </a:extLst>
            </p:cNvPr>
            <p:cNvSpPr/>
            <p:nvPr/>
          </p:nvSpPr>
          <p:spPr bwMode="auto">
            <a:xfrm>
              <a:off x="3149744" y="3907010"/>
              <a:ext cx="1199080" cy="817042"/>
            </a:xfrm>
            <a:custGeom>
              <a:avLst/>
              <a:gdLst>
                <a:gd name="T0" fmla="*/ 0 w 1381"/>
                <a:gd name="T1" fmla="*/ 941 h 941"/>
                <a:gd name="T2" fmla="*/ 1381 w 1381"/>
                <a:gd name="T3" fmla="*/ 0 h 941"/>
                <a:gd name="T4" fmla="*/ 0 w 1381"/>
                <a:gd name="T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41">
                  <a:moveTo>
                    <a:pt x="0" y="941"/>
                  </a:moveTo>
                  <a:lnTo>
                    <a:pt x="1381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Line 42">
              <a:extLst>
                <a:ext uri="{FF2B5EF4-FFF2-40B4-BE49-F238E27FC236}">
                  <a16:creationId xmlns:a16="http://schemas.microsoft.com/office/drawing/2014/main" id="{0B3ED27B-A483-443C-8831-D6CB97DE5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744" y="3907010"/>
              <a:ext cx="1199080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id="{E00B73E7-0443-42FE-ADF7-3DE7A59DE966}"/>
                </a:ext>
              </a:extLst>
            </p:cNvPr>
            <p:cNvSpPr/>
            <p:nvPr/>
          </p:nvSpPr>
          <p:spPr bwMode="auto">
            <a:xfrm>
              <a:off x="4340141" y="3923507"/>
              <a:ext cx="531381" cy="1415279"/>
            </a:xfrm>
            <a:custGeom>
              <a:avLst/>
              <a:gdLst>
                <a:gd name="T0" fmla="*/ 0 w 612"/>
                <a:gd name="T1" fmla="*/ 0 h 1630"/>
                <a:gd name="T2" fmla="*/ 612 w 612"/>
                <a:gd name="T3" fmla="*/ 1630 h 1630"/>
                <a:gd name="T4" fmla="*/ 0 w 612"/>
                <a:gd name="T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2" h="1630">
                  <a:moveTo>
                    <a:pt x="0" y="0"/>
                  </a:moveTo>
                  <a:lnTo>
                    <a:pt x="612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Line 44">
              <a:extLst>
                <a:ext uri="{FF2B5EF4-FFF2-40B4-BE49-F238E27FC236}">
                  <a16:creationId xmlns:a16="http://schemas.microsoft.com/office/drawing/2014/main" id="{E271569B-B8E8-4C97-848E-9200A2C5F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141" y="3923507"/>
              <a:ext cx="531381" cy="141527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45">
              <a:extLst>
                <a:ext uri="{FF2B5EF4-FFF2-40B4-BE49-F238E27FC236}">
                  <a16:creationId xmlns:a16="http://schemas.microsoft.com/office/drawing/2014/main" id="{47F25786-65D7-4277-827B-37F34A93F9DE}"/>
                </a:ext>
              </a:extLst>
            </p:cNvPr>
            <p:cNvSpPr/>
            <p:nvPr/>
          </p:nvSpPr>
          <p:spPr bwMode="auto">
            <a:xfrm>
              <a:off x="4871522" y="1784092"/>
              <a:ext cx="207517" cy="3554695"/>
            </a:xfrm>
            <a:custGeom>
              <a:avLst/>
              <a:gdLst>
                <a:gd name="T0" fmla="*/ 0 w 239"/>
                <a:gd name="T1" fmla="*/ 4094 h 4094"/>
                <a:gd name="T2" fmla="*/ 239 w 239"/>
                <a:gd name="T3" fmla="*/ 0 h 4094"/>
                <a:gd name="T4" fmla="*/ 0 w 239"/>
                <a:gd name="T5" fmla="*/ 4094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4094">
                  <a:moveTo>
                    <a:pt x="0" y="4094"/>
                  </a:moveTo>
                  <a:lnTo>
                    <a:pt x="239" y="0"/>
                  </a:lnTo>
                  <a:lnTo>
                    <a:pt x="0" y="409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Line 46">
              <a:extLst>
                <a:ext uri="{FF2B5EF4-FFF2-40B4-BE49-F238E27FC236}">
                  <a16:creationId xmlns:a16="http://schemas.microsoft.com/office/drawing/2014/main" id="{881C11AD-A10E-43E1-A83B-A59E85890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1522" y="1784092"/>
              <a:ext cx="207517" cy="355469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47">
              <a:extLst>
                <a:ext uri="{FF2B5EF4-FFF2-40B4-BE49-F238E27FC236}">
                  <a16:creationId xmlns:a16="http://schemas.microsoft.com/office/drawing/2014/main" id="{A7AF60A8-45D4-460A-B0E1-9535A21971F7}"/>
                </a:ext>
              </a:extLst>
            </p:cNvPr>
            <p:cNvSpPr/>
            <p:nvPr/>
          </p:nvSpPr>
          <p:spPr bwMode="auto">
            <a:xfrm>
              <a:off x="4990475" y="1765858"/>
              <a:ext cx="88563" cy="1403992"/>
            </a:xfrm>
            <a:custGeom>
              <a:avLst/>
              <a:gdLst>
                <a:gd name="T0" fmla="*/ 102 w 102"/>
                <a:gd name="T1" fmla="*/ 0 h 1617"/>
                <a:gd name="T2" fmla="*/ 0 w 102"/>
                <a:gd name="T3" fmla="*/ 1617 h 1617"/>
                <a:gd name="T4" fmla="*/ 102 w 102"/>
                <a:gd name="T5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617">
                  <a:moveTo>
                    <a:pt x="102" y="0"/>
                  </a:moveTo>
                  <a:lnTo>
                    <a:pt x="0" y="16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Line 48">
              <a:extLst>
                <a:ext uri="{FF2B5EF4-FFF2-40B4-BE49-F238E27FC236}">
                  <a16:creationId xmlns:a16="http://schemas.microsoft.com/office/drawing/2014/main" id="{CEF393A2-8411-4A6C-8D8C-E0B614CBC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0475" y="1765858"/>
              <a:ext cx="88563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49">
              <a:extLst>
                <a:ext uri="{FF2B5EF4-FFF2-40B4-BE49-F238E27FC236}">
                  <a16:creationId xmlns:a16="http://schemas.microsoft.com/office/drawing/2014/main" id="{1828511C-8452-424B-B325-ACAABBCE5CB7}"/>
                </a:ext>
              </a:extLst>
            </p:cNvPr>
            <p:cNvSpPr/>
            <p:nvPr/>
          </p:nvSpPr>
          <p:spPr bwMode="auto">
            <a:xfrm>
              <a:off x="4990475" y="3036136"/>
              <a:ext cx="593896" cy="133713"/>
            </a:xfrm>
            <a:custGeom>
              <a:avLst/>
              <a:gdLst>
                <a:gd name="T0" fmla="*/ 0 w 684"/>
                <a:gd name="T1" fmla="*/ 154 h 154"/>
                <a:gd name="T2" fmla="*/ 684 w 684"/>
                <a:gd name="T3" fmla="*/ 0 h 154"/>
                <a:gd name="T4" fmla="*/ 0 w 684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4" h="154">
                  <a:moveTo>
                    <a:pt x="0" y="154"/>
                  </a:moveTo>
                  <a:lnTo>
                    <a:pt x="68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Line 50">
              <a:extLst>
                <a:ext uri="{FF2B5EF4-FFF2-40B4-BE49-F238E27FC236}">
                  <a16:creationId xmlns:a16="http://schemas.microsoft.com/office/drawing/2014/main" id="{481212D0-4881-4FF6-9DB5-4A8993721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0475" y="3036136"/>
              <a:ext cx="593896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51">
              <a:extLst>
                <a:ext uri="{FF2B5EF4-FFF2-40B4-BE49-F238E27FC236}">
                  <a16:creationId xmlns:a16="http://schemas.microsoft.com/office/drawing/2014/main" id="{9A97B257-7298-403E-90BF-07C46AA3D376}"/>
                </a:ext>
              </a:extLst>
            </p:cNvPr>
            <p:cNvSpPr/>
            <p:nvPr/>
          </p:nvSpPr>
          <p:spPr bwMode="auto">
            <a:xfrm>
              <a:off x="4346219" y="3036136"/>
              <a:ext cx="1238152" cy="870874"/>
            </a:xfrm>
            <a:custGeom>
              <a:avLst/>
              <a:gdLst>
                <a:gd name="T0" fmla="*/ 1426 w 1426"/>
                <a:gd name="T1" fmla="*/ 0 h 1003"/>
                <a:gd name="T2" fmla="*/ 0 w 1426"/>
                <a:gd name="T3" fmla="*/ 1003 h 1003"/>
                <a:gd name="T4" fmla="*/ 1426 w 1426"/>
                <a:gd name="T5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1003">
                  <a:moveTo>
                    <a:pt x="1426" y="0"/>
                  </a:moveTo>
                  <a:lnTo>
                    <a:pt x="0" y="1003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Line 52">
              <a:extLst>
                <a:ext uri="{FF2B5EF4-FFF2-40B4-BE49-F238E27FC236}">
                  <a16:creationId xmlns:a16="http://schemas.microsoft.com/office/drawing/2014/main" id="{33BBA61C-DA58-4145-BF76-A6BFE96F9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3036136"/>
              <a:ext cx="1238152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53">
              <a:extLst>
                <a:ext uri="{FF2B5EF4-FFF2-40B4-BE49-F238E27FC236}">
                  <a16:creationId xmlns:a16="http://schemas.microsoft.com/office/drawing/2014/main" id="{A3E44DE8-A896-4A3B-94A9-BA3E242EF445}"/>
                </a:ext>
              </a:extLst>
            </p:cNvPr>
            <p:cNvSpPr/>
            <p:nvPr/>
          </p:nvSpPr>
          <p:spPr bwMode="auto">
            <a:xfrm>
              <a:off x="4215110" y="2706194"/>
              <a:ext cx="131109" cy="1200817"/>
            </a:xfrm>
            <a:custGeom>
              <a:avLst/>
              <a:gdLst>
                <a:gd name="T0" fmla="*/ 151 w 151"/>
                <a:gd name="T1" fmla="*/ 1383 h 1383"/>
                <a:gd name="T2" fmla="*/ 0 w 151"/>
                <a:gd name="T3" fmla="*/ 0 h 1383"/>
                <a:gd name="T4" fmla="*/ 151 w 151"/>
                <a:gd name="T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383">
                  <a:moveTo>
                    <a:pt x="151" y="1383"/>
                  </a:moveTo>
                  <a:lnTo>
                    <a:pt x="0" y="0"/>
                  </a:lnTo>
                  <a:lnTo>
                    <a:pt x="151" y="13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Line 54">
              <a:extLst>
                <a:ext uri="{FF2B5EF4-FFF2-40B4-BE49-F238E27FC236}">
                  <a16:creationId xmlns:a16="http://schemas.microsoft.com/office/drawing/2014/main" id="{92B20E5B-B169-4483-85DC-4F4473860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15110" y="2706194"/>
              <a:ext cx="131109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21AB9335-96CB-40D4-BDF8-80A0C450D18A}"/>
                </a:ext>
              </a:extLst>
            </p:cNvPr>
            <p:cNvSpPr/>
            <p:nvPr/>
          </p:nvSpPr>
          <p:spPr bwMode="auto">
            <a:xfrm>
              <a:off x="4346219" y="1778014"/>
              <a:ext cx="693747" cy="2128996"/>
            </a:xfrm>
            <a:custGeom>
              <a:avLst/>
              <a:gdLst>
                <a:gd name="T0" fmla="*/ 0 w 799"/>
                <a:gd name="T1" fmla="*/ 2452 h 2452"/>
                <a:gd name="T2" fmla="*/ 799 w 799"/>
                <a:gd name="T3" fmla="*/ 0 h 2452"/>
                <a:gd name="T4" fmla="*/ 0 w 799"/>
                <a:gd name="T5" fmla="*/ 2452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9" h="2452">
                  <a:moveTo>
                    <a:pt x="0" y="2452"/>
                  </a:moveTo>
                  <a:lnTo>
                    <a:pt x="799" y="0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Line 56">
              <a:extLst>
                <a:ext uri="{FF2B5EF4-FFF2-40B4-BE49-F238E27FC236}">
                  <a16:creationId xmlns:a16="http://schemas.microsoft.com/office/drawing/2014/main" id="{A23A3A62-1881-4165-9968-2FAFD53A9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1778014"/>
              <a:ext cx="693747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57">
              <a:extLst>
                <a:ext uri="{FF2B5EF4-FFF2-40B4-BE49-F238E27FC236}">
                  <a16:creationId xmlns:a16="http://schemas.microsoft.com/office/drawing/2014/main" id="{A717D595-A363-433D-8EAD-8665750DA9CA}"/>
                </a:ext>
              </a:extLst>
            </p:cNvPr>
            <p:cNvSpPr/>
            <p:nvPr/>
          </p:nvSpPr>
          <p:spPr bwMode="auto">
            <a:xfrm>
              <a:off x="4231608" y="1778014"/>
              <a:ext cx="808359" cy="905605"/>
            </a:xfrm>
            <a:custGeom>
              <a:avLst/>
              <a:gdLst>
                <a:gd name="T0" fmla="*/ 931 w 931"/>
                <a:gd name="T1" fmla="*/ 0 h 1043"/>
                <a:gd name="T2" fmla="*/ 0 w 931"/>
                <a:gd name="T3" fmla="*/ 1043 h 1043"/>
                <a:gd name="T4" fmla="*/ 931 w 931"/>
                <a:gd name="T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1" h="1043">
                  <a:moveTo>
                    <a:pt x="931" y="0"/>
                  </a:moveTo>
                  <a:lnTo>
                    <a:pt x="0" y="1043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Line 58">
              <a:extLst>
                <a:ext uri="{FF2B5EF4-FFF2-40B4-BE49-F238E27FC236}">
                  <a16:creationId xmlns:a16="http://schemas.microsoft.com/office/drawing/2014/main" id="{CB90B2FC-F40F-4FA8-B86E-E8E1258B9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608" y="1778014"/>
              <a:ext cx="808359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59">
              <a:extLst>
                <a:ext uri="{FF2B5EF4-FFF2-40B4-BE49-F238E27FC236}">
                  <a16:creationId xmlns:a16="http://schemas.microsoft.com/office/drawing/2014/main" id="{33E63D25-E9FD-4751-B703-73D0CE1F3C6E}"/>
                </a:ext>
              </a:extLst>
            </p:cNvPr>
            <p:cNvSpPr/>
            <p:nvPr/>
          </p:nvSpPr>
          <p:spPr bwMode="auto">
            <a:xfrm>
              <a:off x="5118110" y="1765858"/>
              <a:ext cx="466261" cy="1270278"/>
            </a:xfrm>
            <a:custGeom>
              <a:avLst/>
              <a:gdLst>
                <a:gd name="T0" fmla="*/ 0 w 537"/>
                <a:gd name="T1" fmla="*/ 0 h 1463"/>
                <a:gd name="T2" fmla="*/ 537 w 537"/>
                <a:gd name="T3" fmla="*/ 1463 h 1463"/>
                <a:gd name="T4" fmla="*/ 0 w 537"/>
                <a:gd name="T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0" y="0"/>
                  </a:moveTo>
                  <a:lnTo>
                    <a:pt x="537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Line 60">
              <a:extLst>
                <a:ext uri="{FF2B5EF4-FFF2-40B4-BE49-F238E27FC236}">
                  <a16:creationId xmlns:a16="http://schemas.microsoft.com/office/drawing/2014/main" id="{EB125602-5595-48D4-8273-6498DF1CC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10" y="176585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61">
              <a:extLst>
                <a:ext uri="{FF2B5EF4-FFF2-40B4-BE49-F238E27FC236}">
                  <a16:creationId xmlns:a16="http://schemas.microsoft.com/office/drawing/2014/main" id="{77BB5D14-62AA-4E99-8D0F-2BDB152218D2}"/>
                </a:ext>
              </a:extLst>
            </p:cNvPr>
            <p:cNvSpPr/>
            <p:nvPr/>
          </p:nvSpPr>
          <p:spPr bwMode="auto">
            <a:xfrm>
              <a:off x="4869785" y="3744644"/>
              <a:ext cx="1315428" cy="1577645"/>
            </a:xfrm>
            <a:custGeom>
              <a:avLst/>
              <a:gdLst>
                <a:gd name="T0" fmla="*/ 0 w 1515"/>
                <a:gd name="T1" fmla="*/ 1817 h 1817"/>
                <a:gd name="T2" fmla="*/ 1515 w 1515"/>
                <a:gd name="T3" fmla="*/ 0 h 1817"/>
                <a:gd name="T4" fmla="*/ 0 w 1515"/>
                <a:gd name="T5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0" y="1817"/>
                  </a:moveTo>
                  <a:lnTo>
                    <a:pt x="1515" y="0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Line 62">
              <a:extLst>
                <a:ext uri="{FF2B5EF4-FFF2-40B4-BE49-F238E27FC236}">
                  <a16:creationId xmlns:a16="http://schemas.microsoft.com/office/drawing/2014/main" id="{F5CC12E6-3794-49F8-BA18-355BE2C56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785" y="3744644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63">
              <a:extLst>
                <a:ext uri="{FF2B5EF4-FFF2-40B4-BE49-F238E27FC236}">
                  <a16:creationId xmlns:a16="http://schemas.microsoft.com/office/drawing/2014/main" id="{6B95B6B4-9C9F-4880-A2E4-60070D434189}"/>
                </a:ext>
              </a:extLst>
            </p:cNvPr>
            <p:cNvSpPr/>
            <p:nvPr/>
          </p:nvSpPr>
          <p:spPr bwMode="auto">
            <a:xfrm>
              <a:off x="6203447" y="3763746"/>
              <a:ext cx="494913" cy="923838"/>
            </a:xfrm>
            <a:custGeom>
              <a:avLst/>
              <a:gdLst>
                <a:gd name="T0" fmla="*/ 0 w 570"/>
                <a:gd name="T1" fmla="*/ 0 h 1064"/>
                <a:gd name="T2" fmla="*/ 570 w 570"/>
                <a:gd name="T3" fmla="*/ 1064 h 1064"/>
                <a:gd name="T4" fmla="*/ 0 w 570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0" y="0"/>
                  </a:moveTo>
                  <a:lnTo>
                    <a:pt x="570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Line 64">
              <a:extLst>
                <a:ext uri="{FF2B5EF4-FFF2-40B4-BE49-F238E27FC236}">
                  <a16:creationId xmlns:a16="http://schemas.microsoft.com/office/drawing/2014/main" id="{FA06F649-B8D2-4BCC-BFF8-904AC381C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447" y="3763746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65">
              <a:extLst>
                <a:ext uri="{FF2B5EF4-FFF2-40B4-BE49-F238E27FC236}">
                  <a16:creationId xmlns:a16="http://schemas.microsoft.com/office/drawing/2014/main" id="{AD6CCC01-1528-405C-8F9A-AE75B1463CB2}"/>
                </a:ext>
              </a:extLst>
            </p:cNvPr>
            <p:cNvSpPr/>
            <p:nvPr/>
          </p:nvSpPr>
          <p:spPr bwMode="auto">
            <a:xfrm>
              <a:off x="4869785" y="4687585"/>
              <a:ext cx="1828575" cy="634705"/>
            </a:xfrm>
            <a:custGeom>
              <a:avLst/>
              <a:gdLst>
                <a:gd name="T0" fmla="*/ 2106 w 2106"/>
                <a:gd name="T1" fmla="*/ 0 h 731"/>
                <a:gd name="T2" fmla="*/ 0 w 2106"/>
                <a:gd name="T3" fmla="*/ 731 h 731"/>
                <a:gd name="T4" fmla="*/ 2106 w 2106"/>
                <a:gd name="T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2106" y="0"/>
                  </a:moveTo>
                  <a:lnTo>
                    <a:pt x="0" y="73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Line 66">
              <a:extLst>
                <a:ext uri="{FF2B5EF4-FFF2-40B4-BE49-F238E27FC236}">
                  <a16:creationId xmlns:a16="http://schemas.microsoft.com/office/drawing/2014/main" id="{82968F92-BFD3-404A-BCDA-415DDD5CE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9785" y="468758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67">
              <a:extLst>
                <a:ext uri="{FF2B5EF4-FFF2-40B4-BE49-F238E27FC236}">
                  <a16:creationId xmlns:a16="http://schemas.microsoft.com/office/drawing/2014/main" id="{90E08FFF-A393-4779-91C4-7714172681F3}"/>
                </a:ext>
              </a:extLst>
            </p:cNvPr>
            <p:cNvSpPr/>
            <p:nvPr/>
          </p:nvSpPr>
          <p:spPr bwMode="auto">
            <a:xfrm>
              <a:off x="4871522" y="3036136"/>
              <a:ext cx="712849" cy="2250554"/>
            </a:xfrm>
            <a:custGeom>
              <a:avLst/>
              <a:gdLst>
                <a:gd name="T0" fmla="*/ 821 w 821"/>
                <a:gd name="T1" fmla="*/ 0 h 2592"/>
                <a:gd name="T2" fmla="*/ 0 w 821"/>
                <a:gd name="T3" fmla="*/ 2592 h 2592"/>
                <a:gd name="T4" fmla="*/ 821 w 821"/>
                <a:gd name="T5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2592">
                  <a:moveTo>
                    <a:pt x="821" y="0"/>
                  </a:moveTo>
                  <a:lnTo>
                    <a:pt x="0" y="25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Line 68">
              <a:extLst>
                <a:ext uri="{FF2B5EF4-FFF2-40B4-BE49-F238E27FC236}">
                  <a16:creationId xmlns:a16="http://schemas.microsoft.com/office/drawing/2014/main" id="{45EBBF30-7C17-4CF2-A469-5618FDBFF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832379" y="-180733"/>
              <a:ext cx="712849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69">
              <a:extLst>
                <a:ext uri="{FF2B5EF4-FFF2-40B4-BE49-F238E27FC236}">
                  <a16:creationId xmlns:a16="http://schemas.microsoft.com/office/drawing/2014/main" id="{77EC0D24-49DC-49DF-8864-9D3F3E033B1D}"/>
                </a:ext>
              </a:extLst>
            </p:cNvPr>
            <p:cNvSpPr/>
            <p:nvPr/>
          </p:nvSpPr>
          <p:spPr bwMode="auto">
            <a:xfrm>
              <a:off x="5584371" y="2206939"/>
              <a:ext cx="995037" cy="829197"/>
            </a:xfrm>
            <a:custGeom>
              <a:avLst/>
              <a:gdLst>
                <a:gd name="T0" fmla="*/ 0 w 1146"/>
                <a:gd name="T1" fmla="*/ 955 h 955"/>
                <a:gd name="T2" fmla="*/ 1146 w 1146"/>
                <a:gd name="T3" fmla="*/ 0 h 955"/>
                <a:gd name="T4" fmla="*/ 0 w 1146"/>
                <a:gd name="T5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0" y="955"/>
                  </a:moveTo>
                  <a:lnTo>
                    <a:pt x="1146" y="0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Line 70">
              <a:extLst>
                <a:ext uri="{FF2B5EF4-FFF2-40B4-BE49-F238E27FC236}">
                  <a16:creationId xmlns:a16="http://schemas.microsoft.com/office/drawing/2014/main" id="{4603FED3-B499-4040-B02B-937C8F5A5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206939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9053E977-9735-48DD-92B5-6D08EE659AEA}"/>
                </a:ext>
              </a:extLst>
            </p:cNvPr>
            <p:cNvSpPr/>
            <p:nvPr/>
          </p:nvSpPr>
          <p:spPr bwMode="auto">
            <a:xfrm>
              <a:off x="5584371" y="2367569"/>
              <a:ext cx="435003" cy="668567"/>
            </a:xfrm>
            <a:custGeom>
              <a:avLst/>
              <a:gdLst>
                <a:gd name="T0" fmla="*/ 501 w 501"/>
                <a:gd name="T1" fmla="*/ 0 h 770"/>
                <a:gd name="T2" fmla="*/ 0 w 501"/>
                <a:gd name="T3" fmla="*/ 770 h 770"/>
                <a:gd name="T4" fmla="*/ 501 w 501"/>
                <a:gd name="T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770">
                  <a:moveTo>
                    <a:pt x="501" y="0"/>
                  </a:moveTo>
                  <a:lnTo>
                    <a:pt x="0" y="7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Line 72">
              <a:extLst>
                <a:ext uri="{FF2B5EF4-FFF2-40B4-BE49-F238E27FC236}">
                  <a16:creationId xmlns:a16="http://schemas.microsoft.com/office/drawing/2014/main" id="{B3556933-A7D7-4E6C-B119-5769D5B23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4371" y="2367569"/>
              <a:ext cx="435003" cy="668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16599AA2-8B56-4099-A44C-8A541B5ABB91}"/>
                </a:ext>
              </a:extLst>
            </p:cNvPr>
            <p:cNvSpPr/>
            <p:nvPr/>
          </p:nvSpPr>
          <p:spPr bwMode="auto">
            <a:xfrm>
              <a:off x="5079039" y="1778014"/>
              <a:ext cx="923838" cy="570453"/>
            </a:xfrm>
            <a:custGeom>
              <a:avLst/>
              <a:gdLst>
                <a:gd name="T0" fmla="*/ 1064 w 1064"/>
                <a:gd name="T1" fmla="*/ 657 h 657"/>
                <a:gd name="T2" fmla="*/ 0 w 1064"/>
                <a:gd name="T3" fmla="*/ 0 h 657"/>
                <a:gd name="T4" fmla="*/ 1064 w 1064"/>
                <a:gd name="T5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1064" y="657"/>
                  </a:moveTo>
                  <a:lnTo>
                    <a:pt x="0" y="0"/>
                  </a:lnTo>
                  <a:lnTo>
                    <a:pt x="1064" y="65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6" name="Line 74">
              <a:extLst>
                <a:ext uri="{FF2B5EF4-FFF2-40B4-BE49-F238E27FC236}">
                  <a16:creationId xmlns:a16="http://schemas.microsoft.com/office/drawing/2014/main" id="{3D028FCD-8123-43CA-A98E-E506BFAC9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9039" y="1778014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7" name="Freeform 75">
              <a:extLst>
                <a:ext uri="{FF2B5EF4-FFF2-40B4-BE49-F238E27FC236}">
                  <a16:creationId xmlns:a16="http://schemas.microsoft.com/office/drawing/2014/main" id="{06ABA7AE-2D78-4F5E-AB52-34A7A97C94CA}"/>
                </a:ext>
              </a:extLst>
            </p:cNvPr>
            <p:cNvSpPr/>
            <p:nvPr/>
          </p:nvSpPr>
          <p:spPr bwMode="auto">
            <a:xfrm>
              <a:off x="5103350" y="1262262"/>
              <a:ext cx="1034977" cy="523567"/>
            </a:xfrm>
            <a:custGeom>
              <a:avLst/>
              <a:gdLst>
                <a:gd name="T0" fmla="*/ 1192 w 1192"/>
                <a:gd name="T1" fmla="*/ 0 h 603"/>
                <a:gd name="T2" fmla="*/ 0 w 1192"/>
                <a:gd name="T3" fmla="*/ 603 h 603"/>
                <a:gd name="T4" fmla="*/ 1192 w 1192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603">
                  <a:moveTo>
                    <a:pt x="1192" y="0"/>
                  </a:moveTo>
                  <a:lnTo>
                    <a:pt x="0" y="60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8" name="Line 76">
              <a:extLst>
                <a:ext uri="{FF2B5EF4-FFF2-40B4-BE49-F238E27FC236}">
                  <a16:creationId xmlns:a16="http://schemas.microsoft.com/office/drawing/2014/main" id="{20E6E60F-11D3-43A3-AD4B-3E243D618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3350" y="1262262"/>
              <a:ext cx="1034977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9" name="Freeform 77">
              <a:extLst>
                <a:ext uri="{FF2B5EF4-FFF2-40B4-BE49-F238E27FC236}">
                  <a16:creationId xmlns:a16="http://schemas.microsoft.com/office/drawing/2014/main" id="{FE0A861A-8B2C-450A-908F-E8E6E0CA2E55}"/>
                </a:ext>
              </a:extLst>
            </p:cNvPr>
            <p:cNvSpPr/>
            <p:nvPr/>
          </p:nvSpPr>
          <p:spPr bwMode="auto">
            <a:xfrm>
              <a:off x="6698360" y="3141197"/>
              <a:ext cx="379434" cy="1546388"/>
            </a:xfrm>
            <a:custGeom>
              <a:avLst/>
              <a:gdLst>
                <a:gd name="T0" fmla="*/ 0 w 437"/>
                <a:gd name="T1" fmla="*/ 1781 h 1781"/>
                <a:gd name="T2" fmla="*/ 437 w 437"/>
                <a:gd name="T3" fmla="*/ 0 h 1781"/>
                <a:gd name="T4" fmla="*/ 0 w 437"/>
                <a:gd name="T5" fmla="*/ 1781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781">
                  <a:moveTo>
                    <a:pt x="0" y="1781"/>
                  </a:moveTo>
                  <a:lnTo>
                    <a:pt x="437" y="0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Line 78">
              <a:extLst>
                <a:ext uri="{FF2B5EF4-FFF2-40B4-BE49-F238E27FC236}">
                  <a16:creationId xmlns:a16="http://schemas.microsoft.com/office/drawing/2014/main" id="{F1FAF195-CEB9-4939-9E92-8C6D6ECEB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3141197"/>
              <a:ext cx="379434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79">
              <a:extLst>
                <a:ext uri="{FF2B5EF4-FFF2-40B4-BE49-F238E27FC236}">
                  <a16:creationId xmlns:a16="http://schemas.microsoft.com/office/drawing/2014/main" id="{82EFFA3A-4BBC-44A4-88C1-E0E1306FDB9C}"/>
                </a:ext>
              </a:extLst>
            </p:cNvPr>
            <p:cNvSpPr/>
            <p:nvPr/>
          </p:nvSpPr>
          <p:spPr bwMode="auto">
            <a:xfrm>
              <a:off x="6203447" y="2211280"/>
              <a:ext cx="375961" cy="1515130"/>
            </a:xfrm>
            <a:custGeom>
              <a:avLst/>
              <a:gdLst>
                <a:gd name="T0" fmla="*/ 0 w 433"/>
                <a:gd name="T1" fmla="*/ 1745 h 1745"/>
                <a:gd name="T2" fmla="*/ 433 w 433"/>
                <a:gd name="T3" fmla="*/ 0 h 1745"/>
                <a:gd name="T4" fmla="*/ 0 w 433"/>
                <a:gd name="T5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0" y="1745"/>
                  </a:moveTo>
                  <a:lnTo>
                    <a:pt x="433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2" name="Line 80">
              <a:extLst>
                <a:ext uri="{FF2B5EF4-FFF2-40B4-BE49-F238E27FC236}">
                  <a16:creationId xmlns:a16="http://schemas.microsoft.com/office/drawing/2014/main" id="{03F65C89-748A-4A2C-8197-755AE61BE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3447" y="2211280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81">
              <a:extLst>
                <a:ext uri="{FF2B5EF4-FFF2-40B4-BE49-F238E27FC236}">
                  <a16:creationId xmlns:a16="http://schemas.microsoft.com/office/drawing/2014/main" id="{43FE9C52-3D62-4039-822E-05A3309BBD18}"/>
                </a:ext>
              </a:extLst>
            </p:cNvPr>
            <p:cNvSpPr/>
            <p:nvPr/>
          </p:nvSpPr>
          <p:spPr bwMode="auto">
            <a:xfrm>
              <a:off x="4871522" y="2206939"/>
              <a:ext cx="1707886" cy="3079751"/>
            </a:xfrm>
            <a:custGeom>
              <a:avLst/>
              <a:gdLst>
                <a:gd name="T0" fmla="*/ 1967 w 1967"/>
                <a:gd name="T1" fmla="*/ 0 h 3547"/>
                <a:gd name="T2" fmla="*/ 0 w 1967"/>
                <a:gd name="T3" fmla="*/ 3547 h 3547"/>
                <a:gd name="T4" fmla="*/ 1967 w 1967"/>
                <a:gd name="T5" fmla="*/ 0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3547">
                  <a:moveTo>
                    <a:pt x="1967" y="0"/>
                  </a:moveTo>
                  <a:lnTo>
                    <a:pt x="0" y="354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Line 82">
              <a:extLst>
                <a:ext uri="{FF2B5EF4-FFF2-40B4-BE49-F238E27FC236}">
                  <a16:creationId xmlns:a16="http://schemas.microsoft.com/office/drawing/2014/main" id="{8E429B68-59C4-4994-8016-ABDB134EE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1522" y="2206939"/>
              <a:ext cx="1707886" cy="307975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83">
              <a:extLst>
                <a:ext uri="{FF2B5EF4-FFF2-40B4-BE49-F238E27FC236}">
                  <a16:creationId xmlns:a16="http://schemas.microsoft.com/office/drawing/2014/main" id="{7406C06C-1995-404F-9B33-F4E62D486A79}"/>
                </a:ext>
              </a:extLst>
            </p:cNvPr>
            <p:cNvSpPr/>
            <p:nvPr/>
          </p:nvSpPr>
          <p:spPr bwMode="auto">
            <a:xfrm>
              <a:off x="6579408" y="2206939"/>
              <a:ext cx="486231" cy="909946"/>
            </a:xfrm>
            <a:custGeom>
              <a:avLst/>
              <a:gdLst>
                <a:gd name="T0" fmla="*/ 0 w 560"/>
                <a:gd name="T1" fmla="*/ 0 h 1048"/>
                <a:gd name="T2" fmla="*/ 560 w 560"/>
                <a:gd name="T3" fmla="*/ 1048 h 1048"/>
                <a:gd name="T4" fmla="*/ 0 w 56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048">
                  <a:moveTo>
                    <a:pt x="0" y="0"/>
                  </a:moveTo>
                  <a:lnTo>
                    <a:pt x="56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Line 84">
              <a:extLst>
                <a:ext uri="{FF2B5EF4-FFF2-40B4-BE49-F238E27FC236}">
                  <a16:creationId xmlns:a16="http://schemas.microsoft.com/office/drawing/2014/main" id="{263764F5-AA86-4679-96A3-52852461A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9408" y="2206939"/>
              <a:ext cx="486231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85">
              <a:extLst>
                <a:ext uri="{FF2B5EF4-FFF2-40B4-BE49-F238E27FC236}">
                  <a16:creationId xmlns:a16="http://schemas.microsoft.com/office/drawing/2014/main" id="{A0CD511B-7469-4A65-997A-7D35389D4C3E}"/>
                </a:ext>
              </a:extLst>
            </p:cNvPr>
            <p:cNvSpPr/>
            <p:nvPr/>
          </p:nvSpPr>
          <p:spPr bwMode="auto">
            <a:xfrm>
              <a:off x="6579408" y="1600887"/>
              <a:ext cx="797940" cy="606052"/>
            </a:xfrm>
            <a:custGeom>
              <a:avLst/>
              <a:gdLst>
                <a:gd name="T0" fmla="*/ 0 w 919"/>
                <a:gd name="T1" fmla="*/ 698 h 698"/>
                <a:gd name="T2" fmla="*/ 919 w 919"/>
                <a:gd name="T3" fmla="*/ 0 h 698"/>
                <a:gd name="T4" fmla="*/ 0 w 919"/>
                <a:gd name="T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698">
                  <a:moveTo>
                    <a:pt x="0" y="698"/>
                  </a:moveTo>
                  <a:lnTo>
                    <a:pt x="919" y="0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Line 86">
              <a:extLst>
                <a:ext uri="{FF2B5EF4-FFF2-40B4-BE49-F238E27FC236}">
                  <a16:creationId xmlns:a16="http://schemas.microsoft.com/office/drawing/2014/main" id="{5DEE4B39-D2CF-418C-8947-02556A2EB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9408" y="1600887"/>
              <a:ext cx="797940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87">
              <a:extLst>
                <a:ext uri="{FF2B5EF4-FFF2-40B4-BE49-F238E27FC236}">
                  <a16:creationId xmlns:a16="http://schemas.microsoft.com/office/drawing/2014/main" id="{8C41AD77-528A-458A-A12F-4F0C4D971F12}"/>
                </a:ext>
              </a:extLst>
            </p:cNvPr>
            <p:cNvSpPr/>
            <p:nvPr/>
          </p:nvSpPr>
          <p:spPr bwMode="auto">
            <a:xfrm>
              <a:off x="7036985" y="1600887"/>
              <a:ext cx="340362" cy="1540310"/>
            </a:xfrm>
            <a:custGeom>
              <a:avLst/>
              <a:gdLst>
                <a:gd name="T0" fmla="*/ 392 w 392"/>
                <a:gd name="T1" fmla="*/ 0 h 1774"/>
                <a:gd name="T2" fmla="*/ 0 w 392"/>
                <a:gd name="T3" fmla="*/ 1774 h 1774"/>
                <a:gd name="T4" fmla="*/ 392 w 392"/>
                <a:gd name="T5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774">
                  <a:moveTo>
                    <a:pt x="392" y="0"/>
                  </a:moveTo>
                  <a:lnTo>
                    <a:pt x="0" y="177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Line 88">
              <a:extLst>
                <a:ext uri="{FF2B5EF4-FFF2-40B4-BE49-F238E27FC236}">
                  <a16:creationId xmlns:a16="http://schemas.microsoft.com/office/drawing/2014/main" id="{2315E8B4-6C11-4340-9DF9-B120A9C5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6985" y="1600887"/>
              <a:ext cx="340362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9050D0BB-D318-4DF1-922F-779C545E6AFC}"/>
                </a:ext>
              </a:extLst>
            </p:cNvPr>
            <p:cNvSpPr/>
            <p:nvPr/>
          </p:nvSpPr>
          <p:spPr bwMode="auto">
            <a:xfrm>
              <a:off x="6019374" y="2367569"/>
              <a:ext cx="1017612" cy="773628"/>
            </a:xfrm>
            <a:custGeom>
              <a:avLst/>
              <a:gdLst>
                <a:gd name="T0" fmla="*/ 1172 w 1172"/>
                <a:gd name="T1" fmla="*/ 891 h 891"/>
                <a:gd name="T2" fmla="*/ 0 w 1172"/>
                <a:gd name="T3" fmla="*/ 0 h 891"/>
                <a:gd name="T4" fmla="*/ 1172 w 1172"/>
                <a:gd name="T5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2" h="891">
                  <a:moveTo>
                    <a:pt x="1172" y="891"/>
                  </a:moveTo>
                  <a:lnTo>
                    <a:pt x="0" y="0"/>
                  </a:lnTo>
                  <a:lnTo>
                    <a:pt x="1172" y="8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Line 90">
              <a:extLst>
                <a:ext uri="{FF2B5EF4-FFF2-40B4-BE49-F238E27FC236}">
                  <a16:creationId xmlns:a16="http://schemas.microsoft.com/office/drawing/2014/main" id="{7F2A2C35-5BF5-4232-B52D-16495B30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9374" y="2367569"/>
              <a:ext cx="1017612" cy="77362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91">
              <a:extLst>
                <a:ext uri="{FF2B5EF4-FFF2-40B4-BE49-F238E27FC236}">
                  <a16:creationId xmlns:a16="http://schemas.microsoft.com/office/drawing/2014/main" id="{EFE2ADB8-B357-4C4C-8032-10C0DA314C77}"/>
                </a:ext>
              </a:extLst>
            </p:cNvPr>
            <p:cNvSpPr/>
            <p:nvPr/>
          </p:nvSpPr>
          <p:spPr bwMode="auto">
            <a:xfrm>
              <a:off x="6019374" y="1266603"/>
              <a:ext cx="118953" cy="1063630"/>
            </a:xfrm>
            <a:custGeom>
              <a:avLst/>
              <a:gdLst>
                <a:gd name="T0" fmla="*/ 137 w 137"/>
                <a:gd name="T1" fmla="*/ 0 h 1225"/>
                <a:gd name="T2" fmla="*/ 0 w 137"/>
                <a:gd name="T3" fmla="*/ 1225 h 1225"/>
                <a:gd name="T4" fmla="*/ 137 w 137"/>
                <a:gd name="T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137" y="0"/>
                  </a:moveTo>
                  <a:lnTo>
                    <a:pt x="0" y="12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Line 92">
              <a:extLst>
                <a:ext uri="{FF2B5EF4-FFF2-40B4-BE49-F238E27FC236}">
                  <a16:creationId xmlns:a16="http://schemas.microsoft.com/office/drawing/2014/main" id="{653CD685-C31B-41E2-8ADA-FE5305E00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374" y="1266603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93">
              <a:extLst>
                <a:ext uri="{FF2B5EF4-FFF2-40B4-BE49-F238E27FC236}">
                  <a16:creationId xmlns:a16="http://schemas.microsoft.com/office/drawing/2014/main" id="{CD1EA60A-6342-4977-B86E-436E16D14A74}"/>
                </a:ext>
              </a:extLst>
            </p:cNvPr>
            <p:cNvSpPr/>
            <p:nvPr/>
          </p:nvSpPr>
          <p:spPr bwMode="auto">
            <a:xfrm>
              <a:off x="6037608" y="2182628"/>
              <a:ext cx="558297" cy="165840"/>
            </a:xfrm>
            <a:custGeom>
              <a:avLst/>
              <a:gdLst>
                <a:gd name="T0" fmla="*/ 0 w 643"/>
                <a:gd name="T1" fmla="*/ 191 h 191"/>
                <a:gd name="T2" fmla="*/ 643 w 643"/>
                <a:gd name="T3" fmla="*/ 0 h 191"/>
                <a:gd name="T4" fmla="*/ 0 w 643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91">
                  <a:moveTo>
                    <a:pt x="0" y="191"/>
                  </a:moveTo>
                  <a:lnTo>
                    <a:pt x="64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6" name="Line 94">
              <a:extLst>
                <a:ext uri="{FF2B5EF4-FFF2-40B4-BE49-F238E27FC236}">
                  <a16:creationId xmlns:a16="http://schemas.microsoft.com/office/drawing/2014/main" id="{3D7AA7C8-ED6D-4CE4-B2F2-3C319AFD6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37608" y="2182628"/>
              <a:ext cx="558297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7" name="Freeform 95">
              <a:extLst>
                <a:ext uri="{FF2B5EF4-FFF2-40B4-BE49-F238E27FC236}">
                  <a16:creationId xmlns:a16="http://schemas.microsoft.com/office/drawing/2014/main" id="{7F920D7A-9EF6-466B-B9B5-A1C08F6B0B44}"/>
                </a:ext>
              </a:extLst>
            </p:cNvPr>
            <p:cNvSpPr/>
            <p:nvPr/>
          </p:nvSpPr>
          <p:spPr bwMode="auto">
            <a:xfrm>
              <a:off x="6138327" y="1266603"/>
              <a:ext cx="457578" cy="916024"/>
            </a:xfrm>
            <a:custGeom>
              <a:avLst/>
              <a:gdLst>
                <a:gd name="T0" fmla="*/ 527 w 527"/>
                <a:gd name="T1" fmla="*/ 1055 h 1055"/>
                <a:gd name="T2" fmla="*/ 0 w 527"/>
                <a:gd name="T3" fmla="*/ 0 h 1055"/>
                <a:gd name="T4" fmla="*/ 527 w 527"/>
                <a:gd name="T5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527" y="1055"/>
                  </a:moveTo>
                  <a:lnTo>
                    <a:pt x="0" y="0"/>
                  </a:lnTo>
                  <a:lnTo>
                    <a:pt x="527" y="10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8" name="Line 96">
              <a:extLst>
                <a:ext uri="{FF2B5EF4-FFF2-40B4-BE49-F238E27FC236}">
                  <a16:creationId xmlns:a16="http://schemas.microsoft.com/office/drawing/2014/main" id="{B5D8A2A2-BF20-40C9-B76A-C1F0B458F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8327" y="1266603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9" name="Freeform 97">
              <a:extLst>
                <a:ext uri="{FF2B5EF4-FFF2-40B4-BE49-F238E27FC236}">
                  <a16:creationId xmlns:a16="http://schemas.microsoft.com/office/drawing/2014/main" id="{D5DE3057-E142-41E5-A949-0A5DEF50BC69}"/>
                </a:ext>
              </a:extLst>
            </p:cNvPr>
            <p:cNvSpPr/>
            <p:nvPr/>
          </p:nvSpPr>
          <p:spPr bwMode="auto">
            <a:xfrm>
              <a:off x="4346219" y="1262262"/>
              <a:ext cx="1792108" cy="2644748"/>
            </a:xfrm>
            <a:custGeom>
              <a:avLst/>
              <a:gdLst>
                <a:gd name="T0" fmla="*/ 2064 w 2064"/>
                <a:gd name="T1" fmla="*/ 0 h 3046"/>
                <a:gd name="T2" fmla="*/ 0 w 2064"/>
                <a:gd name="T3" fmla="*/ 3046 h 3046"/>
                <a:gd name="T4" fmla="*/ 2064 w 2064"/>
                <a:gd name="T5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3046">
                  <a:moveTo>
                    <a:pt x="2064" y="0"/>
                  </a:moveTo>
                  <a:lnTo>
                    <a:pt x="0" y="304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0" name="Line 98">
              <a:extLst>
                <a:ext uri="{FF2B5EF4-FFF2-40B4-BE49-F238E27FC236}">
                  <a16:creationId xmlns:a16="http://schemas.microsoft.com/office/drawing/2014/main" id="{169E0457-4041-4C79-A08D-02167F10D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1262262"/>
              <a:ext cx="1792108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1" name="Freeform 99">
              <a:extLst>
                <a:ext uri="{FF2B5EF4-FFF2-40B4-BE49-F238E27FC236}">
                  <a16:creationId xmlns:a16="http://schemas.microsoft.com/office/drawing/2014/main" id="{5D4DE69B-C54C-498C-AB4D-214CD268B0A7}"/>
                </a:ext>
              </a:extLst>
            </p:cNvPr>
            <p:cNvSpPr/>
            <p:nvPr/>
          </p:nvSpPr>
          <p:spPr bwMode="auto">
            <a:xfrm>
              <a:off x="4990475" y="3169849"/>
              <a:ext cx="1707886" cy="1517735"/>
            </a:xfrm>
            <a:custGeom>
              <a:avLst/>
              <a:gdLst>
                <a:gd name="T0" fmla="*/ 0 w 1967"/>
                <a:gd name="T1" fmla="*/ 0 h 1748"/>
                <a:gd name="T2" fmla="*/ 1967 w 1967"/>
                <a:gd name="T3" fmla="*/ 1748 h 1748"/>
                <a:gd name="T4" fmla="*/ 0 w 1967"/>
                <a:gd name="T5" fmla="*/ 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0" y="0"/>
                  </a:moveTo>
                  <a:lnTo>
                    <a:pt x="1967" y="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2" name="Line 100">
              <a:extLst>
                <a:ext uri="{FF2B5EF4-FFF2-40B4-BE49-F238E27FC236}">
                  <a16:creationId xmlns:a16="http://schemas.microsoft.com/office/drawing/2014/main" id="{4598636D-0B73-48CF-9A82-4376DF720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475" y="3169849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Freeform 101">
              <a:extLst>
                <a:ext uri="{FF2B5EF4-FFF2-40B4-BE49-F238E27FC236}">
                  <a16:creationId xmlns:a16="http://schemas.microsoft.com/office/drawing/2014/main" id="{55616651-E9A2-4EAD-8773-DC3918067CEB}"/>
                </a:ext>
              </a:extLst>
            </p:cNvPr>
            <p:cNvSpPr/>
            <p:nvPr/>
          </p:nvSpPr>
          <p:spPr bwMode="auto">
            <a:xfrm>
              <a:off x="5584371" y="3036136"/>
              <a:ext cx="1464771" cy="133713"/>
            </a:xfrm>
            <a:custGeom>
              <a:avLst/>
              <a:gdLst>
                <a:gd name="T0" fmla="*/ 0 w 1687"/>
                <a:gd name="T1" fmla="*/ 0 h 154"/>
                <a:gd name="T2" fmla="*/ 1687 w 1687"/>
                <a:gd name="T3" fmla="*/ 154 h 154"/>
                <a:gd name="T4" fmla="*/ 0 w 1687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7" h="154">
                  <a:moveTo>
                    <a:pt x="0" y="0"/>
                  </a:moveTo>
                  <a:lnTo>
                    <a:pt x="168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Line 102">
              <a:extLst>
                <a:ext uri="{FF2B5EF4-FFF2-40B4-BE49-F238E27FC236}">
                  <a16:creationId xmlns:a16="http://schemas.microsoft.com/office/drawing/2014/main" id="{A80266FA-0A95-46E6-9B17-6E1550AE2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4371" y="3036136"/>
              <a:ext cx="1464771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Freeform 103">
              <a:extLst>
                <a:ext uri="{FF2B5EF4-FFF2-40B4-BE49-F238E27FC236}">
                  <a16:creationId xmlns:a16="http://schemas.microsoft.com/office/drawing/2014/main" id="{6549C7D7-5442-4C83-BD09-E43CEB814625}"/>
                </a:ext>
              </a:extLst>
            </p:cNvPr>
            <p:cNvSpPr/>
            <p:nvPr/>
          </p:nvSpPr>
          <p:spPr bwMode="auto">
            <a:xfrm>
              <a:off x="3149744" y="3169849"/>
              <a:ext cx="1840731" cy="1554202"/>
            </a:xfrm>
            <a:custGeom>
              <a:avLst/>
              <a:gdLst>
                <a:gd name="T0" fmla="*/ 2120 w 2120"/>
                <a:gd name="T1" fmla="*/ 0 h 1790"/>
                <a:gd name="T2" fmla="*/ 0 w 2120"/>
                <a:gd name="T3" fmla="*/ 1790 h 1790"/>
                <a:gd name="T4" fmla="*/ 2120 w 2120"/>
                <a:gd name="T5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2120" y="0"/>
                  </a:moveTo>
                  <a:lnTo>
                    <a:pt x="0" y="179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Line 104">
              <a:extLst>
                <a:ext uri="{FF2B5EF4-FFF2-40B4-BE49-F238E27FC236}">
                  <a16:creationId xmlns:a16="http://schemas.microsoft.com/office/drawing/2014/main" id="{37F2454E-F992-4E36-9605-156ED6DA1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3169849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105">
              <a:extLst>
                <a:ext uri="{FF2B5EF4-FFF2-40B4-BE49-F238E27FC236}">
                  <a16:creationId xmlns:a16="http://schemas.microsoft.com/office/drawing/2014/main" id="{7B740FD4-5A3B-4E00-B7F5-CB6CB7CAF4B1}"/>
                </a:ext>
              </a:extLst>
            </p:cNvPr>
            <p:cNvSpPr/>
            <p:nvPr/>
          </p:nvSpPr>
          <p:spPr bwMode="auto">
            <a:xfrm>
              <a:off x="6698360" y="4613781"/>
              <a:ext cx="903000" cy="79881"/>
            </a:xfrm>
            <a:custGeom>
              <a:avLst/>
              <a:gdLst>
                <a:gd name="T0" fmla="*/ 0 w 1040"/>
                <a:gd name="T1" fmla="*/ 92 h 92"/>
                <a:gd name="T2" fmla="*/ 1040 w 1040"/>
                <a:gd name="T3" fmla="*/ 0 h 92"/>
                <a:gd name="T4" fmla="*/ 0 w 1040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0" y="92"/>
                  </a:moveTo>
                  <a:lnTo>
                    <a:pt x="104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Line 106">
              <a:extLst>
                <a:ext uri="{FF2B5EF4-FFF2-40B4-BE49-F238E27FC236}">
                  <a16:creationId xmlns:a16="http://schemas.microsoft.com/office/drawing/2014/main" id="{4F21989C-9F0F-45E4-92C4-EF83B2990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4613781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107">
              <a:extLst>
                <a:ext uri="{FF2B5EF4-FFF2-40B4-BE49-F238E27FC236}">
                  <a16:creationId xmlns:a16="http://schemas.microsoft.com/office/drawing/2014/main" id="{8E48D27C-F384-4FB1-B570-D9FB8D160EF9}"/>
                </a:ext>
              </a:extLst>
            </p:cNvPr>
            <p:cNvSpPr/>
            <p:nvPr/>
          </p:nvSpPr>
          <p:spPr bwMode="auto">
            <a:xfrm>
              <a:off x="7601361" y="4639830"/>
              <a:ext cx="1101834" cy="335152"/>
            </a:xfrm>
            <a:custGeom>
              <a:avLst/>
              <a:gdLst>
                <a:gd name="T0" fmla="*/ 0 w 1269"/>
                <a:gd name="T1" fmla="*/ 0 h 386"/>
                <a:gd name="T2" fmla="*/ 1269 w 1269"/>
                <a:gd name="T3" fmla="*/ 386 h 386"/>
                <a:gd name="T4" fmla="*/ 0 w 1269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0" y="0"/>
                  </a:moveTo>
                  <a:lnTo>
                    <a:pt x="12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Line 108">
              <a:extLst>
                <a:ext uri="{FF2B5EF4-FFF2-40B4-BE49-F238E27FC236}">
                  <a16:creationId xmlns:a16="http://schemas.microsoft.com/office/drawing/2014/main" id="{16B20A7F-4CB9-4CC6-AE50-B164BB29F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1361" y="4639830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1" name="Freeform 109">
              <a:extLst>
                <a:ext uri="{FF2B5EF4-FFF2-40B4-BE49-F238E27FC236}">
                  <a16:creationId xmlns:a16="http://schemas.microsoft.com/office/drawing/2014/main" id="{C548F0C6-6698-419C-A763-F28805E33B57}"/>
                </a:ext>
              </a:extLst>
            </p:cNvPr>
            <p:cNvSpPr/>
            <p:nvPr/>
          </p:nvSpPr>
          <p:spPr bwMode="auto">
            <a:xfrm>
              <a:off x="7291389" y="4913335"/>
              <a:ext cx="1411806" cy="61647"/>
            </a:xfrm>
            <a:custGeom>
              <a:avLst/>
              <a:gdLst>
                <a:gd name="T0" fmla="*/ 1626 w 1626"/>
                <a:gd name="T1" fmla="*/ 71 h 71"/>
                <a:gd name="T2" fmla="*/ 0 w 1626"/>
                <a:gd name="T3" fmla="*/ 0 h 71"/>
                <a:gd name="T4" fmla="*/ 1626 w 1626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6" h="71">
                  <a:moveTo>
                    <a:pt x="1626" y="71"/>
                  </a:moveTo>
                  <a:lnTo>
                    <a:pt x="0" y="0"/>
                  </a:lnTo>
                  <a:lnTo>
                    <a:pt x="1626" y="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Line 110">
              <a:extLst>
                <a:ext uri="{FF2B5EF4-FFF2-40B4-BE49-F238E27FC236}">
                  <a16:creationId xmlns:a16="http://schemas.microsoft.com/office/drawing/2014/main" id="{00BA9BC0-A9C6-43C9-9DD9-2EB8CC86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91389" y="4913335"/>
              <a:ext cx="1411806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Freeform 111">
              <a:extLst>
                <a:ext uri="{FF2B5EF4-FFF2-40B4-BE49-F238E27FC236}">
                  <a16:creationId xmlns:a16="http://schemas.microsoft.com/office/drawing/2014/main" id="{AE969924-C223-4275-8BFD-A30315CD450E}"/>
                </a:ext>
              </a:extLst>
            </p:cNvPr>
            <p:cNvSpPr/>
            <p:nvPr/>
          </p:nvSpPr>
          <p:spPr bwMode="auto">
            <a:xfrm>
              <a:off x="7273155" y="3052633"/>
              <a:ext cx="609525" cy="1842467"/>
            </a:xfrm>
            <a:custGeom>
              <a:avLst/>
              <a:gdLst>
                <a:gd name="T0" fmla="*/ 0 w 702"/>
                <a:gd name="T1" fmla="*/ 2122 h 2122"/>
                <a:gd name="T2" fmla="*/ 702 w 702"/>
                <a:gd name="T3" fmla="*/ 0 h 2122"/>
                <a:gd name="T4" fmla="*/ 0 w 702"/>
                <a:gd name="T5" fmla="*/ 2122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2122">
                  <a:moveTo>
                    <a:pt x="0" y="2122"/>
                  </a:moveTo>
                  <a:lnTo>
                    <a:pt x="702" y="0"/>
                  </a:lnTo>
                  <a:lnTo>
                    <a:pt x="0" y="212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Line 112">
              <a:extLst>
                <a:ext uri="{FF2B5EF4-FFF2-40B4-BE49-F238E27FC236}">
                  <a16:creationId xmlns:a16="http://schemas.microsoft.com/office/drawing/2014/main" id="{E5F0555A-A7A9-47DA-8156-FB35EAF04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3155" y="3052633"/>
              <a:ext cx="609525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Freeform 113">
              <a:extLst>
                <a:ext uri="{FF2B5EF4-FFF2-40B4-BE49-F238E27FC236}">
                  <a16:creationId xmlns:a16="http://schemas.microsoft.com/office/drawing/2014/main" id="{BA0BB1B4-47A5-4D96-B5EB-14AADD0E30D2}"/>
                </a:ext>
              </a:extLst>
            </p:cNvPr>
            <p:cNvSpPr/>
            <p:nvPr/>
          </p:nvSpPr>
          <p:spPr bwMode="auto">
            <a:xfrm>
              <a:off x="7077794" y="3052633"/>
              <a:ext cx="804886" cy="88563"/>
            </a:xfrm>
            <a:custGeom>
              <a:avLst/>
              <a:gdLst>
                <a:gd name="T0" fmla="*/ 927 w 927"/>
                <a:gd name="T1" fmla="*/ 0 h 102"/>
                <a:gd name="T2" fmla="*/ 0 w 927"/>
                <a:gd name="T3" fmla="*/ 102 h 102"/>
                <a:gd name="T4" fmla="*/ 927 w 927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927" y="0"/>
                  </a:moveTo>
                  <a:lnTo>
                    <a:pt x="0" y="10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Line 114">
              <a:extLst>
                <a:ext uri="{FF2B5EF4-FFF2-40B4-BE49-F238E27FC236}">
                  <a16:creationId xmlns:a16="http://schemas.microsoft.com/office/drawing/2014/main" id="{1944EC98-A40A-450A-885E-0D66B0396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7794" y="3052633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115">
              <a:extLst>
                <a:ext uri="{FF2B5EF4-FFF2-40B4-BE49-F238E27FC236}">
                  <a16:creationId xmlns:a16="http://schemas.microsoft.com/office/drawing/2014/main" id="{4B2BA9F1-9A81-447C-9B18-600C9C41D7D2}"/>
                </a:ext>
              </a:extLst>
            </p:cNvPr>
            <p:cNvSpPr/>
            <p:nvPr/>
          </p:nvSpPr>
          <p:spPr bwMode="auto">
            <a:xfrm>
              <a:off x="7049141" y="2081908"/>
              <a:ext cx="853509" cy="1106175"/>
            </a:xfrm>
            <a:custGeom>
              <a:avLst/>
              <a:gdLst>
                <a:gd name="T0" fmla="*/ 0 w 983"/>
                <a:gd name="T1" fmla="*/ 1274 h 1274"/>
                <a:gd name="T2" fmla="*/ 983 w 983"/>
                <a:gd name="T3" fmla="*/ 0 h 1274"/>
                <a:gd name="T4" fmla="*/ 0 w 983"/>
                <a:gd name="T5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0" y="1274"/>
                  </a:moveTo>
                  <a:lnTo>
                    <a:pt x="983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Line 116">
              <a:extLst>
                <a:ext uri="{FF2B5EF4-FFF2-40B4-BE49-F238E27FC236}">
                  <a16:creationId xmlns:a16="http://schemas.microsoft.com/office/drawing/2014/main" id="{49E1F753-4BEC-4F05-AAFF-B11F20467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9141" y="2081908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id="{12A46D4B-C64E-4884-9875-478FEB7B011C}"/>
                </a:ext>
              </a:extLst>
            </p:cNvPr>
            <p:cNvSpPr/>
            <p:nvPr/>
          </p:nvSpPr>
          <p:spPr bwMode="auto">
            <a:xfrm>
              <a:off x="7896572" y="2069753"/>
              <a:ext cx="833538" cy="652938"/>
            </a:xfrm>
            <a:custGeom>
              <a:avLst/>
              <a:gdLst>
                <a:gd name="T0" fmla="*/ 0 w 960"/>
                <a:gd name="T1" fmla="*/ 0 h 752"/>
                <a:gd name="T2" fmla="*/ 960 w 960"/>
                <a:gd name="T3" fmla="*/ 752 h 752"/>
                <a:gd name="T4" fmla="*/ 0 w 960"/>
                <a:gd name="T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752">
                  <a:moveTo>
                    <a:pt x="0" y="0"/>
                  </a:moveTo>
                  <a:lnTo>
                    <a:pt x="96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Line 118">
              <a:extLst>
                <a:ext uri="{FF2B5EF4-FFF2-40B4-BE49-F238E27FC236}">
                  <a16:creationId xmlns:a16="http://schemas.microsoft.com/office/drawing/2014/main" id="{2906D677-D9AB-44C8-9F3F-CED98B27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6572" y="2069753"/>
              <a:ext cx="833538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id="{226F1868-84CC-471E-911E-01D578EB6486}"/>
                </a:ext>
              </a:extLst>
            </p:cNvPr>
            <p:cNvSpPr/>
            <p:nvPr/>
          </p:nvSpPr>
          <p:spPr bwMode="auto">
            <a:xfrm>
              <a:off x="8695380" y="2034153"/>
              <a:ext cx="34731" cy="688538"/>
            </a:xfrm>
            <a:custGeom>
              <a:avLst/>
              <a:gdLst>
                <a:gd name="T0" fmla="*/ 40 w 40"/>
                <a:gd name="T1" fmla="*/ 793 h 793"/>
                <a:gd name="T2" fmla="*/ 0 w 40"/>
                <a:gd name="T3" fmla="*/ 0 h 793"/>
                <a:gd name="T4" fmla="*/ 40 w 40"/>
                <a:gd name="T5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3">
                  <a:moveTo>
                    <a:pt x="40" y="793"/>
                  </a:moveTo>
                  <a:lnTo>
                    <a:pt x="0" y="0"/>
                  </a:lnTo>
                  <a:lnTo>
                    <a:pt x="40" y="79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Line 120">
              <a:extLst>
                <a:ext uri="{FF2B5EF4-FFF2-40B4-BE49-F238E27FC236}">
                  <a16:creationId xmlns:a16="http://schemas.microsoft.com/office/drawing/2014/main" id="{4C68BADB-9A56-431D-9DA1-72F011299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95380" y="2034153"/>
              <a:ext cx="34731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id="{738D32A2-D62A-4EB2-A668-55A1664FAD61}"/>
                </a:ext>
              </a:extLst>
            </p:cNvPr>
            <p:cNvSpPr/>
            <p:nvPr/>
          </p:nvSpPr>
          <p:spPr bwMode="auto">
            <a:xfrm>
              <a:off x="7366928" y="1603492"/>
              <a:ext cx="1328452" cy="430662"/>
            </a:xfrm>
            <a:custGeom>
              <a:avLst/>
              <a:gdLst>
                <a:gd name="T0" fmla="*/ 1530 w 1530"/>
                <a:gd name="T1" fmla="*/ 496 h 496"/>
                <a:gd name="T2" fmla="*/ 0 w 1530"/>
                <a:gd name="T3" fmla="*/ 0 h 496"/>
                <a:gd name="T4" fmla="*/ 1530 w 1530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0" h="496">
                  <a:moveTo>
                    <a:pt x="1530" y="496"/>
                  </a:moveTo>
                  <a:lnTo>
                    <a:pt x="0" y="0"/>
                  </a:lnTo>
                  <a:lnTo>
                    <a:pt x="1530" y="49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Line 122">
              <a:extLst>
                <a:ext uri="{FF2B5EF4-FFF2-40B4-BE49-F238E27FC236}">
                  <a16:creationId xmlns:a16="http://schemas.microsoft.com/office/drawing/2014/main" id="{6DD1DBA3-B68F-42B0-8FA5-6C6BEF7E8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66928" y="1603492"/>
              <a:ext cx="1328452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123">
              <a:extLst>
                <a:ext uri="{FF2B5EF4-FFF2-40B4-BE49-F238E27FC236}">
                  <a16:creationId xmlns:a16="http://schemas.microsoft.com/office/drawing/2014/main" id="{0974FF36-0BB6-4A1F-A331-C8578BC2F6AF}"/>
                </a:ext>
              </a:extLst>
            </p:cNvPr>
            <p:cNvSpPr/>
            <p:nvPr/>
          </p:nvSpPr>
          <p:spPr bwMode="auto">
            <a:xfrm>
              <a:off x="7601361" y="3726410"/>
              <a:ext cx="299553" cy="923838"/>
            </a:xfrm>
            <a:custGeom>
              <a:avLst/>
              <a:gdLst>
                <a:gd name="T0" fmla="*/ 0 w 345"/>
                <a:gd name="T1" fmla="*/ 1064 h 1064"/>
                <a:gd name="T2" fmla="*/ 345 w 345"/>
                <a:gd name="T3" fmla="*/ 0 h 1064"/>
                <a:gd name="T4" fmla="*/ 0 w 345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1064">
                  <a:moveTo>
                    <a:pt x="0" y="1064"/>
                  </a:moveTo>
                  <a:lnTo>
                    <a:pt x="345" y="0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Line 124">
              <a:extLst>
                <a:ext uri="{FF2B5EF4-FFF2-40B4-BE49-F238E27FC236}">
                  <a16:creationId xmlns:a16="http://schemas.microsoft.com/office/drawing/2014/main" id="{3174CBA6-3782-40C1-9075-917B91E0E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1361" y="3726410"/>
              <a:ext cx="29955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Freeform 125">
              <a:extLst>
                <a:ext uri="{FF2B5EF4-FFF2-40B4-BE49-F238E27FC236}">
                  <a16:creationId xmlns:a16="http://schemas.microsoft.com/office/drawing/2014/main" id="{DAD11980-2879-4371-87D9-0438EA8471E5}"/>
                </a:ext>
              </a:extLst>
            </p:cNvPr>
            <p:cNvSpPr/>
            <p:nvPr/>
          </p:nvSpPr>
          <p:spPr bwMode="auto">
            <a:xfrm>
              <a:off x="7882680" y="3061316"/>
              <a:ext cx="32126" cy="665094"/>
            </a:xfrm>
            <a:custGeom>
              <a:avLst/>
              <a:gdLst>
                <a:gd name="T0" fmla="*/ 37 w 37"/>
                <a:gd name="T1" fmla="*/ 766 h 766"/>
                <a:gd name="T2" fmla="*/ 0 w 37"/>
                <a:gd name="T3" fmla="*/ 0 h 766"/>
                <a:gd name="T4" fmla="*/ 37 w 37"/>
                <a:gd name="T5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66">
                  <a:moveTo>
                    <a:pt x="37" y="766"/>
                  </a:moveTo>
                  <a:lnTo>
                    <a:pt x="0" y="0"/>
                  </a:lnTo>
                  <a:lnTo>
                    <a:pt x="37" y="76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Line 126">
              <a:extLst>
                <a:ext uri="{FF2B5EF4-FFF2-40B4-BE49-F238E27FC236}">
                  <a16:creationId xmlns:a16="http://schemas.microsoft.com/office/drawing/2014/main" id="{9C4349C6-49E2-4DD1-8D62-060534E52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2680" y="3061316"/>
              <a:ext cx="32126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127">
              <a:extLst>
                <a:ext uri="{FF2B5EF4-FFF2-40B4-BE49-F238E27FC236}">
                  <a16:creationId xmlns:a16="http://schemas.microsoft.com/office/drawing/2014/main" id="{80B3C9EB-93C9-425A-9652-0A3E8F99B300}"/>
                </a:ext>
              </a:extLst>
            </p:cNvPr>
            <p:cNvSpPr/>
            <p:nvPr/>
          </p:nvSpPr>
          <p:spPr bwMode="auto">
            <a:xfrm>
              <a:off x="7882680" y="2722691"/>
              <a:ext cx="832670" cy="338625"/>
            </a:xfrm>
            <a:custGeom>
              <a:avLst/>
              <a:gdLst>
                <a:gd name="T0" fmla="*/ 0 w 959"/>
                <a:gd name="T1" fmla="*/ 390 h 390"/>
                <a:gd name="T2" fmla="*/ 959 w 959"/>
                <a:gd name="T3" fmla="*/ 0 h 390"/>
                <a:gd name="T4" fmla="*/ 0 w 959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390">
                  <a:moveTo>
                    <a:pt x="0" y="390"/>
                  </a:moveTo>
                  <a:lnTo>
                    <a:pt x="9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Line 128">
              <a:extLst>
                <a:ext uri="{FF2B5EF4-FFF2-40B4-BE49-F238E27FC236}">
                  <a16:creationId xmlns:a16="http://schemas.microsoft.com/office/drawing/2014/main" id="{7B134C2B-D4C1-4EB3-9FA0-380739CE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722691"/>
              <a:ext cx="832670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129">
              <a:extLst>
                <a:ext uri="{FF2B5EF4-FFF2-40B4-BE49-F238E27FC236}">
                  <a16:creationId xmlns:a16="http://schemas.microsoft.com/office/drawing/2014/main" id="{C6C55CFC-EC0A-49D5-ADC2-EF6418B688B5}"/>
                </a:ext>
              </a:extLst>
            </p:cNvPr>
            <p:cNvSpPr/>
            <p:nvPr/>
          </p:nvSpPr>
          <p:spPr bwMode="auto">
            <a:xfrm>
              <a:off x="7900914" y="3726410"/>
              <a:ext cx="1596747" cy="8683"/>
            </a:xfrm>
            <a:custGeom>
              <a:avLst/>
              <a:gdLst>
                <a:gd name="T0" fmla="*/ 0 w 1839"/>
                <a:gd name="T1" fmla="*/ 0 h 10"/>
                <a:gd name="T2" fmla="*/ 1839 w 1839"/>
                <a:gd name="T3" fmla="*/ 10 h 10"/>
                <a:gd name="T4" fmla="*/ 0 w 183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10">
                  <a:moveTo>
                    <a:pt x="0" y="0"/>
                  </a:moveTo>
                  <a:lnTo>
                    <a:pt x="183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Line 130">
              <a:extLst>
                <a:ext uri="{FF2B5EF4-FFF2-40B4-BE49-F238E27FC236}">
                  <a16:creationId xmlns:a16="http://schemas.microsoft.com/office/drawing/2014/main" id="{CEFCC4D4-92E9-478D-9FED-BDCEC92A0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0914" y="3726410"/>
              <a:ext cx="1596747" cy="86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Freeform 131">
              <a:extLst>
                <a:ext uri="{FF2B5EF4-FFF2-40B4-BE49-F238E27FC236}">
                  <a16:creationId xmlns:a16="http://schemas.microsoft.com/office/drawing/2014/main" id="{D0869617-CE8B-41D3-85FA-83CE247AE9A9}"/>
                </a:ext>
              </a:extLst>
            </p:cNvPr>
            <p:cNvSpPr/>
            <p:nvPr/>
          </p:nvSpPr>
          <p:spPr bwMode="auto">
            <a:xfrm>
              <a:off x="9497661" y="3578804"/>
              <a:ext cx="1380548" cy="156288"/>
            </a:xfrm>
            <a:custGeom>
              <a:avLst/>
              <a:gdLst>
                <a:gd name="T0" fmla="*/ 0 w 1590"/>
                <a:gd name="T1" fmla="*/ 180 h 180"/>
                <a:gd name="T2" fmla="*/ 1590 w 1590"/>
                <a:gd name="T3" fmla="*/ 0 h 180"/>
                <a:gd name="T4" fmla="*/ 0 w 1590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180">
                  <a:moveTo>
                    <a:pt x="0" y="180"/>
                  </a:moveTo>
                  <a:lnTo>
                    <a:pt x="159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Line 132">
              <a:extLst>
                <a:ext uri="{FF2B5EF4-FFF2-40B4-BE49-F238E27FC236}">
                  <a16:creationId xmlns:a16="http://schemas.microsoft.com/office/drawing/2014/main" id="{BD5258B7-6D46-4F64-B6A9-B0A83D54F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97661" y="3578804"/>
              <a:ext cx="1380548" cy="1562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133">
              <a:extLst>
                <a:ext uri="{FF2B5EF4-FFF2-40B4-BE49-F238E27FC236}">
                  <a16:creationId xmlns:a16="http://schemas.microsoft.com/office/drawing/2014/main" id="{9C090D82-BE47-4E5D-9FD5-B3ADCC556C08}"/>
                </a:ext>
              </a:extLst>
            </p:cNvPr>
            <p:cNvSpPr/>
            <p:nvPr/>
          </p:nvSpPr>
          <p:spPr bwMode="auto">
            <a:xfrm>
              <a:off x="9497661" y="3735093"/>
              <a:ext cx="660753" cy="940336"/>
            </a:xfrm>
            <a:custGeom>
              <a:avLst/>
              <a:gdLst>
                <a:gd name="T0" fmla="*/ 0 w 761"/>
                <a:gd name="T1" fmla="*/ 0 h 1083"/>
                <a:gd name="T2" fmla="*/ 761 w 761"/>
                <a:gd name="T3" fmla="*/ 1083 h 1083"/>
                <a:gd name="T4" fmla="*/ 0 w 761"/>
                <a:gd name="T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083">
                  <a:moveTo>
                    <a:pt x="0" y="0"/>
                  </a:moveTo>
                  <a:lnTo>
                    <a:pt x="76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Line 134">
              <a:extLst>
                <a:ext uri="{FF2B5EF4-FFF2-40B4-BE49-F238E27FC236}">
                  <a16:creationId xmlns:a16="http://schemas.microsoft.com/office/drawing/2014/main" id="{50BD2895-4FA3-4B37-8990-F9CBA5691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7661" y="3735093"/>
              <a:ext cx="660753" cy="9403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135">
              <a:extLst>
                <a:ext uri="{FF2B5EF4-FFF2-40B4-BE49-F238E27FC236}">
                  <a16:creationId xmlns:a16="http://schemas.microsoft.com/office/drawing/2014/main" id="{0E392266-7393-4EC1-80E1-BBFFF7FBA2DC}"/>
                </a:ext>
              </a:extLst>
            </p:cNvPr>
            <p:cNvSpPr/>
            <p:nvPr/>
          </p:nvSpPr>
          <p:spPr bwMode="auto">
            <a:xfrm>
              <a:off x="7900914" y="2590714"/>
              <a:ext cx="2212350" cy="1135696"/>
            </a:xfrm>
            <a:custGeom>
              <a:avLst/>
              <a:gdLst>
                <a:gd name="T0" fmla="*/ 0 w 2548"/>
                <a:gd name="T1" fmla="*/ 1308 h 1308"/>
                <a:gd name="T2" fmla="*/ 2548 w 2548"/>
                <a:gd name="T3" fmla="*/ 0 h 1308"/>
                <a:gd name="T4" fmla="*/ 0 w 2548"/>
                <a:gd name="T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0" y="1308"/>
                  </a:moveTo>
                  <a:lnTo>
                    <a:pt x="2548" y="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Line 136">
              <a:extLst>
                <a:ext uri="{FF2B5EF4-FFF2-40B4-BE49-F238E27FC236}">
                  <a16:creationId xmlns:a16="http://schemas.microsoft.com/office/drawing/2014/main" id="{709C0E29-3CE1-41EA-8819-D6A2A410E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0914" y="259071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Freeform 137">
              <a:extLst>
                <a:ext uri="{FF2B5EF4-FFF2-40B4-BE49-F238E27FC236}">
                  <a16:creationId xmlns:a16="http://schemas.microsoft.com/office/drawing/2014/main" id="{55EFE4B3-D710-490D-B3F7-C59B8050D15F}"/>
                </a:ext>
              </a:extLst>
            </p:cNvPr>
            <p:cNvSpPr/>
            <p:nvPr/>
          </p:nvSpPr>
          <p:spPr bwMode="auto">
            <a:xfrm>
              <a:off x="10113264" y="2590714"/>
              <a:ext cx="781442" cy="953360"/>
            </a:xfrm>
            <a:custGeom>
              <a:avLst/>
              <a:gdLst>
                <a:gd name="T0" fmla="*/ 0 w 900"/>
                <a:gd name="T1" fmla="*/ 0 h 1098"/>
                <a:gd name="T2" fmla="*/ 900 w 900"/>
                <a:gd name="T3" fmla="*/ 1098 h 1098"/>
                <a:gd name="T4" fmla="*/ 0 w 900"/>
                <a:gd name="T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098">
                  <a:moveTo>
                    <a:pt x="0" y="0"/>
                  </a:moveTo>
                  <a:lnTo>
                    <a:pt x="90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Line 138">
              <a:extLst>
                <a:ext uri="{FF2B5EF4-FFF2-40B4-BE49-F238E27FC236}">
                  <a16:creationId xmlns:a16="http://schemas.microsoft.com/office/drawing/2014/main" id="{B4D362F3-F3DB-462D-BD55-FA21A8C28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3264" y="2590714"/>
              <a:ext cx="781442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139">
              <a:extLst>
                <a:ext uri="{FF2B5EF4-FFF2-40B4-BE49-F238E27FC236}">
                  <a16:creationId xmlns:a16="http://schemas.microsoft.com/office/drawing/2014/main" id="{04D6F008-89AD-4945-8F8D-2DC09E2A7225}"/>
                </a:ext>
              </a:extLst>
            </p:cNvPr>
            <p:cNvSpPr/>
            <p:nvPr/>
          </p:nvSpPr>
          <p:spPr bwMode="auto">
            <a:xfrm>
              <a:off x="8715350" y="2722691"/>
              <a:ext cx="2179356" cy="821383"/>
            </a:xfrm>
            <a:custGeom>
              <a:avLst/>
              <a:gdLst>
                <a:gd name="T0" fmla="*/ 2510 w 2510"/>
                <a:gd name="T1" fmla="*/ 946 h 946"/>
                <a:gd name="T2" fmla="*/ 0 w 2510"/>
                <a:gd name="T3" fmla="*/ 0 h 946"/>
                <a:gd name="T4" fmla="*/ 2510 w 2510"/>
                <a:gd name="T5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2510" y="946"/>
                  </a:moveTo>
                  <a:lnTo>
                    <a:pt x="0" y="0"/>
                  </a:lnTo>
                  <a:lnTo>
                    <a:pt x="2510" y="9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Line 140">
              <a:extLst>
                <a:ext uri="{FF2B5EF4-FFF2-40B4-BE49-F238E27FC236}">
                  <a16:creationId xmlns:a16="http://schemas.microsoft.com/office/drawing/2014/main" id="{8C9DE3CC-6324-47D4-955F-89264897D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15350" y="272269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141">
              <a:extLst>
                <a:ext uri="{FF2B5EF4-FFF2-40B4-BE49-F238E27FC236}">
                  <a16:creationId xmlns:a16="http://schemas.microsoft.com/office/drawing/2014/main" id="{D32C4B53-CC25-4DC9-91B5-CE3628BFAA43}"/>
                </a:ext>
              </a:extLst>
            </p:cNvPr>
            <p:cNvSpPr/>
            <p:nvPr/>
          </p:nvSpPr>
          <p:spPr bwMode="auto">
            <a:xfrm>
              <a:off x="7933908" y="2034153"/>
              <a:ext cx="761472" cy="35599"/>
            </a:xfrm>
            <a:custGeom>
              <a:avLst/>
              <a:gdLst>
                <a:gd name="T0" fmla="*/ 0 w 877"/>
                <a:gd name="T1" fmla="*/ 41 h 41"/>
                <a:gd name="T2" fmla="*/ 877 w 877"/>
                <a:gd name="T3" fmla="*/ 0 h 41"/>
                <a:gd name="T4" fmla="*/ 0 w 877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0" y="41"/>
                  </a:moveTo>
                  <a:lnTo>
                    <a:pt x="87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Line 142">
              <a:extLst>
                <a:ext uri="{FF2B5EF4-FFF2-40B4-BE49-F238E27FC236}">
                  <a16:creationId xmlns:a16="http://schemas.microsoft.com/office/drawing/2014/main" id="{C88284B3-E9BB-4E38-AE2C-91FB0A2D1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3908" y="2034153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143">
              <a:extLst>
                <a:ext uri="{FF2B5EF4-FFF2-40B4-BE49-F238E27FC236}">
                  <a16:creationId xmlns:a16="http://schemas.microsoft.com/office/drawing/2014/main" id="{FF39C148-135C-4344-A5B1-2ED72B7105E8}"/>
                </a:ext>
              </a:extLst>
            </p:cNvPr>
            <p:cNvSpPr/>
            <p:nvPr/>
          </p:nvSpPr>
          <p:spPr bwMode="auto">
            <a:xfrm>
              <a:off x="7601361" y="2593319"/>
              <a:ext cx="2517981" cy="2020463"/>
            </a:xfrm>
            <a:custGeom>
              <a:avLst/>
              <a:gdLst>
                <a:gd name="T0" fmla="*/ 2900 w 2900"/>
                <a:gd name="T1" fmla="*/ 0 h 2327"/>
                <a:gd name="T2" fmla="*/ 0 w 2900"/>
                <a:gd name="T3" fmla="*/ 2327 h 2327"/>
                <a:gd name="T4" fmla="*/ 2900 w 2900"/>
                <a:gd name="T5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0" h="2327">
                  <a:moveTo>
                    <a:pt x="2900" y="0"/>
                  </a:moveTo>
                  <a:lnTo>
                    <a:pt x="0" y="2327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Line 144">
              <a:extLst>
                <a:ext uri="{FF2B5EF4-FFF2-40B4-BE49-F238E27FC236}">
                  <a16:creationId xmlns:a16="http://schemas.microsoft.com/office/drawing/2014/main" id="{E821D5E3-83EA-4EE7-928F-566563552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593319"/>
              <a:ext cx="2517981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145">
              <a:extLst>
                <a:ext uri="{FF2B5EF4-FFF2-40B4-BE49-F238E27FC236}">
                  <a16:creationId xmlns:a16="http://schemas.microsoft.com/office/drawing/2014/main" id="{85CA15F5-3812-4390-B41B-716B6278E782}"/>
                </a:ext>
              </a:extLst>
            </p:cNvPr>
            <p:cNvSpPr/>
            <p:nvPr/>
          </p:nvSpPr>
          <p:spPr bwMode="auto">
            <a:xfrm>
              <a:off x="6698360" y="3052633"/>
              <a:ext cx="1148721" cy="1641029"/>
            </a:xfrm>
            <a:custGeom>
              <a:avLst/>
              <a:gdLst>
                <a:gd name="T0" fmla="*/ 1323 w 1323"/>
                <a:gd name="T1" fmla="*/ 0 h 1890"/>
                <a:gd name="T2" fmla="*/ 0 w 1323"/>
                <a:gd name="T3" fmla="*/ 1890 h 1890"/>
                <a:gd name="T4" fmla="*/ 1323 w 1323"/>
                <a:gd name="T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1323" y="0"/>
                  </a:moveTo>
                  <a:lnTo>
                    <a:pt x="0" y="189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Line 146">
              <a:extLst>
                <a:ext uri="{FF2B5EF4-FFF2-40B4-BE49-F238E27FC236}">
                  <a16:creationId xmlns:a16="http://schemas.microsoft.com/office/drawing/2014/main" id="{83AA8E6F-F98F-4971-A739-A9BE48AD9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8360" y="3052633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147">
              <a:extLst>
                <a:ext uri="{FF2B5EF4-FFF2-40B4-BE49-F238E27FC236}">
                  <a16:creationId xmlns:a16="http://schemas.microsoft.com/office/drawing/2014/main" id="{C9993612-2457-4E5C-8EDB-A7B534B81270}"/>
                </a:ext>
              </a:extLst>
            </p:cNvPr>
            <p:cNvSpPr/>
            <p:nvPr/>
          </p:nvSpPr>
          <p:spPr bwMode="auto">
            <a:xfrm>
              <a:off x="7601361" y="2712272"/>
              <a:ext cx="1130487" cy="1901510"/>
            </a:xfrm>
            <a:custGeom>
              <a:avLst/>
              <a:gdLst>
                <a:gd name="T0" fmla="*/ 1302 w 1302"/>
                <a:gd name="T1" fmla="*/ 0 h 2190"/>
                <a:gd name="T2" fmla="*/ 0 w 1302"/>
                <a:gd name="T3" fmla="*/ 2190 h 2190"/>
                <a:gd name="T4" fmla="*/ 1302 w 1302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1302" y="0"/>
                  </a:moveTo>
                  <a:lnTo>
                    <a:pt x="0" y="21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Line 148">
              <a:extLst>
                <a:ext uri="{FF2B5EF4-FFF2-40B4-BE49-F238E27FC236}">
                  <a16:creationId xmlns:a16="http://schemas.microsoft.com/office/drawing/2014/main" id="{94E4A68B-DE11-470A-B584-11037C04E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712272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149">
              <a:extLst>
                <a:ext uri="{FF2B5EF4-FFF2-40B4-BE49-F238E27FC236}">
                  <a16:creationId xmlns:a16="http://schemas.microsoft.com/office/drawing/2014/main" id="{E4EEB818-5630-4342-8968-6D747B685BE6}"/>
                </a:ext>
              </a:extLst>
            </p:cNvPr>
            <p:cNvSpPr/>
            <p:nvPr/>
          </p:nvSpPr>
          <p:spPr bwMode="auto">
            <a:xfrm>
              <a:off x="8731847" y="2590714"/>
              <a:ext cx="1381417" cy="121558"/>
            </a:xfrm>
            <a:custGeom>
              <a:avLst/>
              <a:gdLst>
                <a:gd name="T0" fmla="*/ 0 w 1591"/>
                <a:gd name="T1" fmla="*/ 140 h 140"/>
                <a:gd name="T2" fmla="*/ 1591 w 1591"/>
                <a:gd name="T3" fmla="*/ 0 h 140"/>
                <a:gd name="T4" fmla="*/ 0 w 1591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40">
                  <a:moveTo>
                    <a:pt x="0" y="140"/>
                  </a:moveTo>
                  <a:lnTo>
                    <a:pt x="1591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Line 150">
              <a:extLst>
                <a:ext uri="{FF2B5EF4-FFF2-40B4-BE49-F238E27FC236}">
                  <a16:creationId xmlns:a16="http://schemas.microsoft.com/office/drawing/2014/main" id="{7A299142-C77A-44B1-8E8E-DB1251ADD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1847" y="2590714"/>
              <a:ext cx="1381417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151">
              <a:extLst>
                <a:ext uri="{FF2B5EF4-FFF2-40B4-BE49-F238E27FC236}">
                  <a16:creationId xmlns:a16="http://schemas.microsoft.com/office/drawing/2014/main" id="{FFB5ED8E-02E2-42A1-BF08-B411643CBB77}"/>
                </a:ext>
              </a:extLst>
            </p:cNvPr>
            <p:cNvSpPr/>
            <p:nvPr/>
          </p:nvSpPr>
          <p:spPr bwMode="auto">
            <a:xfrm>
              <a:off x="8731847" y="2712272"/>
              <a:ext cx="765813" cy="1022821"/>
            </a:xfrm>
            <a:custGeom>
              <a:avLst/>
              <a:gdLst>
                <a:gd name="T0" fmla="*/ 0 w 882"/>
                <a:gd name="T1" fmla="*/ 0 h 1178"/>
                <a:gd name="T2" fmla="*/ 882 w 882"/>
                <a:gd name="T3" fmla="*/ 1178 h 1178"/>
                <a:gd name="T4" fmla="*/ 0 w 882"/>
                <a:gd name="T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1178">
                  <a:moveTo>
                    <a:pt x="0" y="0"/>
                  </a:moveTo>
                  <a:lnTo>
                    <a:pt x="88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Line 152">
              <a:extLst>
                <a:ext uri="{FF2B5EF4-FFF2-40B4-BE49-F238E27FC236}">
                  <a16:creationId xmlns:a16="http://schemas.microsoft.com/office/drawing/2014/main" id="{1F6B7100-F40C-470E-8D2A-07DCBC32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847" y="2712272"/>
              <a:ext cx="765813" cy="102282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153">
              <a:extLst>
                <a:ext uri="{FF2B5EF4-FFF2-40B4-BE49-F238E27FC236}">
                  <a16:creationId xmlns:a16="http://schemas.microsoft.com/office/drawing/2014/main" id="{1EA42578-A2B7-42F2-BD0C-51AFAB313CBC}"/>
                </a:ext>
              </a:extLst>
            </p:cNvPr>
            <p:cNvSpPr/>
            <p:nvPr/>
          </p:nvSpPr>
          <p:spPr bwMode="auto">
            <a:xfrm>
              <a:off x="10158414" y="3578804"/>
              <a:ext cx="736292" cy="1108780"/>
            </a:xfrm>
            <a:custGeom>
              <a:avLst/>
              <a:gdLst>
                <a:gd name="T0" fmla="*/ 848 w 848"/>
                <a:gd name="T1" fmla="*/ 0 h 1277"/>
                <a:gd name="T2" fmla="*/ 0 w 848"/>
                <a:gd name="T3" fmla="*/ 1277 h 1277"/>
                <a:gd name="T4" fmla="*/ 848 w 848"/>
                <a:gd name="T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277">
                  <a:moveTo>
                    <a:pt x="848" y="0"/>
                  </a:moveTo>
                  <a:lnTo>
                    <a:pt x="0" y="127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Line 154">
              <a:extLst>
                <a:ext uri="{FF2B5EF4-FFF2-40B4-BE49-F238E27FC236}">
                  <a16:creationId xmlns:a16="http://schemas.microsoft.com/office/drawing/2014/main" id="{B59EBDF4-209E-413B-B767-3AE298AC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58414" y="3578804"/>
              <a:ext cx="736292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155">
              <a:extLst>
                <a:ext uri="{FF2B5EF4-FFF2-40B4-BE49-F238E27FC236}">
                  <a16:creationId xmlns:a16="http://schemas.microsoft.com/office/drawing/2014/main" id="{FD35EA83-EFEA-4509-BEE2-B965347887CA}"/>
                </a:ext>
              </a:extLst>
            </p:cNvPr>
            <p:cNvSpPr/>
            <p:nvPr/>
          </p:nvSpPr>
          <p:spPr bwMode="auto">
            <a:xfrm>
              <a:off x="8703194" y="4687585"/>
              <a:ext cx="1455219" cy="287397"/>
            </a:xfrm>
            <a:custGeom>
              <a:avLst/>
              <a:gdLst>
                <a:gd name="T0" fmla="*/ 1676 w 1676"/>
                <a:gd name="T1" fmla="*/ 0 h 331"/>
                <a:gd name="T2" fmla="*/ 0 w 1676"/>
                <a:gd name="T3" fmla="*/ 331 h 331"/>
                <a:gd name="T4" fmla="*/ 1676 w 1676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331">
                  <a:moveTo>
                    <a:pt x="1676" y="0"/>
                  </a:moveTo>
                  <a:lnTo>
                    <a:pt x="0" y="331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Line 156">
              <a:extLst>
                <a:ext uri="{FF2B5EF4-FFF2-40B4-BE49-F238E27FC236}">
                  <a16:creationId xmlns:a16="http://schemas.microsoft.com/office/drawing/2014/main" id="{7DEDF844-EF04-412E-9B49-5A39601F1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4687585"/>
              <a:ext cx="1455219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157">
              <a:extLst>
                <a:ext uri="{FF2B5EF4-FFF2-40B4-BE49-F238E27FC236}">
                  <a16:creationId xmlns:a16="http://schemas.microsoft.com/office/drawing/2014/main" id="{D780F001-72E6-4E2C-88C3-FADE99B79477}"/>
                </a:ext>
              </a:extLst>
            </p:cNvPr>
            <p:cNvSpPr/>
            <p:nvPr/>
          </p:nvSpPr>
          <p:spPr bwMode="auto">
            <a:xfrm>
              <a:off x="8703194" y="2734847"/>
              <a:ext cx="28653" cy="2240135"/>
            </a:xfrm>
            <a:custGeom>
              <a:avLst/>
              <a:gdLst>
                <a:gd name="T0" fmla="*/ 33 w 33"/>
                <a:gd name="T1" fmla="*/ 0 h 2580"/>
                <a:gd name="T2" fmla="*/ 0 w 33"/>
                <a:gd name="T3" fmla="*/ 2580 h 2580"/>
                <a:gd name="T4" fmla="*/ 33 w 33"/>
                <a:gd name="T5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33" y="0"/>
                  </a:moveTo>
                  <a:lnTo>
                    <a:pt x="0" y="25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Line 158">
              <a:extLst>
                <a:ext uri="{FF2B5EF4-FFF2-40B4-BE49-F238E27FC236}">
                  <a16:creationId xmlns:a16="http://schemas.microsoft.com/office/drawing/2014/main" id="{8BD673DD-FC34-4249-91DE-CAED0D617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2734847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159">
              <a:extLst>
                <a:ext uri="{FF2B5EF4-FFF2-40B4-BE49-F238E27FC236}">
                  <a16:creationId xmlns:a16="http://schemas.microsoft.com/office/drawing/2014/main" id="{349E4F7C-44B1-4126-9759-2616443E019D}"/>
                </a:ext>
              </a:extLst>
            </p:cNvPr>
            <p:cNvSpPr/>
            <p:nvPr/>
          </p:nvSpPr>
          <p:spPr bwMode="auto">
            <a:xfrm>
              <a:off x="7049141" y="3188083"/>
              <a:ext cx="543537" cy="1451746"/>
            </a:xfrm>
            <a:custGeom>
              <a:avLst/>
              <a:gdLst>
                <a:gd name="T0" fmla="*/ 0 w 626"/>
                <a:gd name="T1" fmla="*/ 0 h 1672"/>
                <a:gd name="T2" fmla="*/ 626 w 626"/>
                <a:gd name="T3" fmla="*/ 1672 h 1672"/>
                <a:gd name="T4" fmla="*/ 0 w 626"/>
                <a:gd name="T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1672">
                  <a:moveTo>
                    <a:pt x="0" y="0"/>
                  </a:moveTo>
                  <a:lnTo>
                    <a:pt x="626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Line 160">
              <a:extLst>
                <a:ext uri="{FF2B5EF4-FFF2-40B4-BE49-F238E27FC236}">
                  <a16:creationId xmlns:a16="http://schemas.microsoft.com/office/drawing/2014/main" id="{3CC59483-2304-4E42-8632-4495D5688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9141" y="3188083"/>
              <a:ext cx="543537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161">
              <a:extLst>
                <a:ext uri="{FF2B5EF4-FFF2-40B4-BE49-F238E27FC236}">
                  <a16:creationId xmlns:a16="http://schemas.microsoft.com/office/drawing/2014/main" id="{E0BF6A89-EBFD-413A-B968-F59A05BA3C7C}"/>
                </a:ext>
              </a:extLst>
            </p:cNvPr>
            <p:cNvSpPr/>
            <p:nvPr/>
          </p:nvSpPr>
          <p:spPr bwMode="auto">
            <a:xfrm>
              <a:off x="7389503" y="1600887"/>
              <a:ext cx="494913" cy="1448273"/>
            </a:xfrm>
            <a:custGeom>
              <a:avLst/>
              <a:gdLst>
                <a:gd name="T0" fmla="*/ 0 w 570"/>
                <a:gd name="T1" fmla="*/ 0 h 1668"/>
                <a:gd name="T2" fmla="*/ 570 w 570"/>
                <a:gd name="T3" fmla="*/ 1668 h 1668"/>
                <a:gd name="T4" fmla="*/ 0 w 570"/>
                <a:gd name="T5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0" y="0"/>
                  </a:moveTo>
                  <a:lnTo>
                    <a:pt x="570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Line 162">
              <a:extLst>
                <a:ext uri="{FF2B5EF4-FFF2-40B4-BE49-F238E27FC236}">
                  <a16:creationId xmlns:a16="http://schemas.microsoft.com/office/drawing/2014/main" id="{3A759DA5-38FE-44E6-8EC5-429A3B611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9503" y="1600887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163">
              <a:extLst>
                <a:ext uri="{FF2B5EF4-FFF2-40B4-BE49-F238E27FC236}">
                  <a16:creationId xmlns:a16="http://schemas.microsoft.com/office/drawing/2014/main" id="{91790096-E381-43F6-B2FF-4DB361BA22C6}"/>
                </a:ext>
              </a:extLst>
            </p:cNvPr>
            <p:cNvSpPr/>
            <p:nvPr/>
          </p:nvSpPr>
          <p:spPr bwMode="auto">
            <a:xfrm>
              <a:off x="6595905" y="2182628"/>
              <a:ext cx="1286775" cy="878688"/>
            </a:xfrm>
            <a:custGeom>
              <a:avLst/>
              <a:gdLst>
                <a:gd name="T0" fmla="*/ 0 w 1482"/>
                <a:gd name="T1" fmla="*/ 0 h 1012"/>
                <a:gd name="T2" fmla="*/ 1482 w 1482"/>
                <a:gd name="T3" fmla="*/ 1012 h 1012"/>
                <a:gd name="T4" fmla="*/ 0 w 1482"/>
                <a:gd name="T5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2" h="1012">
                  <a:moveTo>
                    <a:pt x="0" y="0"/>
                  </a:moveTo>
                  <a:lnTo>
                    <a:pt x="1482" y="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Line 164">
              <a:extLst>
                <a:ext uri="{FF2B5EF4-FFF2-40B4-BE49-F238E27FC236}">
                  <a16:creationId xmlns:a16="http://schemas.microsoft.com/office/drawing/2014/main" id="{57BC12EE-738E-4050-873E-4871B7063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5905" y="2182628"/>
              <a:ext cx="1286775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165">
              <a:extLst>
                <a:ext uri="{FF2B5EF4-FFF2-40B4-BE49-F238E27FC236}">
                  <a16:creationId xmlns:a16="http://schemas.microsoft.com/office/drawing/2014/main" id="{3C857EFC-66FE-47F2-B11E-976969406104}"/>
                </a:ext>
              </a:extLst>
            </p:cNvPr>
            <p:cNvSpPr/>
            <p:nvPr/>
          </p:nvSpPr>
          <p:spPr bwMode="auto">
            <a:xfrm>
              <a:off x="7882680" y="2034153"/>
              <a:ext cx="812700" cy="1027163"/>
            </a:xfrm>
            <a:custGeom>
              <a:avLst/>
              <a:gdLst>
                <a:gd name="T0" fmla="*/ 0 w 936"/>
                <a:gd name="T1" fmla="*/ 1183 h 1183"/>
                <a:gd name="T2" fmla="*/ 936 w 936"/>
                <a:gd name="T3" fmla="*/ 0 h 1183"/>
                <a:gd name="T4" fmla="*/ 0 w 936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6" h="1183">
                  <a:moveTo>
                    <a:pt x="0" y="1183"/>
                  </a:moveTo>
                  <a:lnTo>
                    <a:pt x="936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Line 166">
              <a:extLst>
                <a:ext uri="{FF2B5EF4-FFF2-40B4-BE49-F238E27FC236}">
                  <a16:creationId xmlns:a16="http://schemas.microsoft.com/office/drawing/2014/main" id="{20634499-C388-432E-AAC2-94B138E81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034153"/>
              <a:ext cx="812700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167">
              <a:extLst>
                <a:ext uri="{FF2B5EF4-FFF2-40B4-BE49-F238E27FC236}">
                  <a16:creationId xmlns:a16="http://schemas.microsoft.com/office/drawing/2014/main" id="{B291BDF7-A6E5-4501-B733-C39783C2BCF6}"/>
                </a:ext>
              </a:extLst>
            </p:cNvPr>
            <p:cNvSpPr/>
            <p:nvPr/>
          </p:nvSpPr>
          <p:spPr bwMode="auto">
            <a:xfrm>
              <a:off x="8703194" y="3755063"/>
              <a:ext cx="797940" cy="1219919"/>
            </a:xfrm>
            <a:custGeom>
              <a:avLst/>
              <a:gdLst>
                <a:gd name="T0" fmla="*/ 919 w 919"/>
                <a:gd name="T1" fmla="*/ 0 h 1405"/>
                <a:gd name="T2" fmla="*/ 0 w 919"/>
                <a:gd name="T3" fmla="*/ 1405 h 1405"/>
                <a:gd name="T4" fmla="*/ 919 w 919"/>
                <a:gd name="T5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919" y="0"/>
                  </a:moveTo>
                  <a:lnTo>
                    <a:pt x="0" y="140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Line 168">
              <a:extLst>
                <a:ext uri="{FF2B5EF4-FFF2-40B4-BE49-F238E27FC236}">
                  <a16:creationId xmlns:a16="http://schemas.microsoft.com/office/drawing/2014/main" id="{8604EEA6-DD3A-4002-96BC-3BFC9470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375506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169">
              <a:extLst>
                <a:ext uri="{FF2B5EF4-FFF2-40B4-BE49-F238E27FC236}">
                  <a16:creationId xmlns:a16="http://schemas.microsoft.com/office/drawing/2014/main" id="{6F4D245C-D0BC-46D4-A8FB-B36A7B5D6C82}"/>
                </a:ext>
              </a:extLst>
            </p:cNvPr>
            <p:cNvSpPr/>
            <p:nvPr/>
          </p:nvSpPr>
          <p:spPr bwMode="auto">
            <a:xfrm>
              <a:off x="4346219" y="3184610"/>
              <a:ext cx="2719419" cy="722400"/>
            </a:xfrm>
            <a:custGeom>
              <a:avLst/>
              <a:gdLst>
                <a:gd name="T0" fmla="*/ 0 w 3132"/>
                <a:gd name="T1" fmla="*/ 832 h 832"/>
                <a:gd name="T2" fmla="*/ 3132 w 3132"/>
                <a:gd name="T3" fmla="*/ 0 h 832"/>
                <a:gd name="T4" fmla="*/ 0 w 3132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0" y="832"/>
                  </a:moveTo>
                  <a:lnTo>
                    <a:pt x="3132" y="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Line 170">
              <a:extLst>
                <a:ext uri="{FF2B5EF4-FFF2-40B4-BE49-F238E27FC236}">
                  <a16:creationId xmlns:a16="http://schemas.microsoft.com/office/drawing/2014/main" id="{C0688D68-A300-4684-8E3C-4DC409DDD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3184610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171">
              <a:extLst>
                <a:ext uri="{FF2B5EF4-FFF2-40B4-BE49-F238E27FC236}">
                  <a16:creationId xmlns:a16="http://schemas.microsoft.com/office/drawing/2014/main" id="{2E1FFA35-39F8-4E91-B7D9-043CE2946A31}"/>
                </a:ext>
              </a:extLst>
            </p:cNvPr>
            <p:cNvSpPr/>
            <p:nvPr/>
          </p:nvSpPr>
          <p:spPr bwMode="auto">
            <a:xfrm>
              <a:off x="7065639" y="3184610"/>
              <a:ext cx="835275" cy="541800"/>
            </a:xfrm>
            <a:custGeom>
              <a:avLst/>
              <a:gdLst>
                <a:gd name="T0" fmla="*/ 0 w 962"/>
                <a:gd name="T1" fmla="*/ 0 h 624"/>
                <a:gd name="T2" fmla="*/ 962 w 962"/>
                <a:gd name="T3" fmla="*/ 624 h 624"/>
                <a:gd name="T4" fmla="*/ 0 w 96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624">
                  <a:moveTo>
                    <a:pt x="0" y="0"/>
                  </a:moveTo>
                  <a:lnTo>
                    <a:pt x="962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Line 172">
              <a:extLst>
                <a:ext uri="{FF2B5EF4-FFF2-40B4-BE49-F238E27FC236}">
                  <a16:creationId xmlns:a16="http://schemas.microsoft.com/office/drawing/2014/main" id="{AEC1AE39-8009-48A5-BCDC-19D471D2C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639" y="3184610"/>
              <a:ext cx="835275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73">
              <a:extLst>
                <a:ext uri="{FF2B5EF4-FFF2-40B4-BE49-F238E27FC236}">
                  <a16:creationId xmlns:a16="http://schemas.microsoft.com/office/drawing/2014/main" id="{68E53A0A-CDEC-43E3-AE89-A9B6E4AFFD70}"/>
                </a:ext>
              </a:extLst>
            </p:cNvPr>
            <p:cNvSpPr/>
            <p:nvPr/>
          </p:nvSpPr>
          <p:spPr bwMode="auto">
            <a:xfrm>
              <a:off x="7601361" y="3755063"/>
              <a:ext cx="1899773" cy="895186"/>
            </a:xfrm>
            <a:custGeom>
              <a:avLst/>
              <a:gdLst>
                <a:gd name="T0" fmla="*/ 2188 w 2188"/>
                <a:gd name="T1" fmla="*/ 0 h 1031"/>
                <a:gd name="T2" fmla="*/ 0 w 2188"/>
                <a:gd name="T3" fmla="*/ 1031 h 1031"/>
                <a:gd name="T4" fmla="*/ 2188 w 2188"/>
                <a:gd name="T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2188" y="0"/>
                  </a:moveTo>
                  <a:lnTo>
                    <a:pt x="0" y="10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Line 174">
              <a:extLst>
                <a:ext uri="{FF2B5EF4-FFF2-40B4-BE49-F238E27FC236}">
                  <a16:creationId xmlns:a16="http://schemas.microsoft.com/office/drawing/2014/main" id="{30E34B9B-A79D-4EEA-95CE-4B759171A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3755063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175">
              <a:extLst>
                <a:ext uri="{FF2B5EF4-FFF2-40B4-BE49-F238E27FC236}">
                  <a16:creationId xmlns:a16="http://schemas.microsoft.com/office/drawing/2014/main" id="{0CA168B7-9DCF-4D26-A556-D115BD2BE363}"/>
                </a:ext>
              </a:extLst>
            </p:cNvPr>
            <p:cNvSpPr/>
            <p:nvPr/>
          </p:nvSpPr>
          <p:spPr bwMode="auto">
            <a:xfrm>
              <a:off x="9501134" y="2590714"/>
              <a:ext cx="612130" cy="1164349"/>
            </a:xfrm>
            <a:custGeom>
              <a:avLst/>
              <a:gdLst>
                <a:gd name="T0" fmla="*/ 0 w 705"/>
                <a:gd name="T1" fmla="*/ 1341 h 1341"/>
                <a:gd name="T2" fmla="*/ 705 w 705"/>
                <a:gd name="T3" fmla="*/ 0 h 1341"/>
                <a:gd name="T4" fmla="*/ 0 w 705"/>
                <a:gd name="T5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341">
                  <a:moveTo>
                    <a:pt x="0" y="1341"/>
                  </a:moveTo>
                  <a:lnTo>
                    <a:pt x="705" y="0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Line 176">
              <a:extLst>
                <a:ext uri="{FF2B5EF4-FFF2-40B4-BE49-F238E27FC236}">
                  <a16:creationId xmlns:a16="http://schemas.microsoft.com/office/drawing/2014/main" id="{FDE9F5AC-34A9-40BC-A510-2CBB6C20C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1134" y="2590714"/>
              <a:ext cx="612130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177">
              <a:extLst>
                <a:ext uri="{FF2B5EF4-FFF2-40B4-BE49-F238E27FC236}">
                  <a16:creationId xmlns:a16="http://schemas.microsoft.com/office/drawing/2014/main" id="{34775B01-B7DA-4A07-9954-9FD5E457948E}"/>
                </a:ext>
              </a:extLst>
            </p:cNvPr>
            <p:cNvSpPr/>
            <p:nvPr/>
          </p:nvSpPr>
          <p:spPr bwMode="auto">
            <a:xfrm>
              <a:off x="5584371" y="2034153"/>
              <a:ext cx="3111009" cy="1010665"/>
            </a:xfrm>
            <a:custGeom>
              <a:avLst/>
              <a:gdLst>
                <a:gd name="T0" fmla="*/ 0 w 3583"/>
                <a:gd name="T1" fmla="*/ 1164 h 1164"/>
                <a:gd name="T2" fmla="*/ 3583 w 3583"/>
                <a:gd name="T3" fmla="*/ 0 h 1164"/>
                <a:gd name="T4" fmla="*/ 0 w 3583"/>
                <a:gd name="T5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164">
                  <a:moveTo>
                    <a:pt x="0" y="1164"/>
                  </a:moveTo>
                  <a:lnTo>
                    <a:pt x="3583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Line 178">
              <a:extLst>
                <a:ext uri="{FF2B5EF4-FFF2-40B4-BE49-F238E27FC236}">
                  <a16:creationId xmlns:a16="http://schemas.microsoft.com/office/drawing/2014/main" id="{84119A10-3CFB-4BB1-96CE-E63F774EB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034153"/>
              <a:ext cx="3111009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179">
              <a:extLst>
                <a:ext uri="{FF2B5EF4-FFF2-40B4-BE49-F238E27FC236}">
                  <a16:creationId xmlns:a16="http://schemas.microsoft.com/office/drawing/2014/main" id="{D856EB69-77E6-4F25-A750-9A1091983E8F}"/>
                </a:ext>
              </a:extLst>
            </p:cNvPr>
            <p:cNvSpPr/>
            <p:nvPr/>
          </p:nvSpPr>
          <p:spPr bwMode="auto">
            <a:xfrm>
              <a:off x="7882680" y="3061316"/>
              <a:ext cx="820515" cy="1913665"/>
            </a:xfrm>
            <a:custGeom>
              <a:avLst/>
              <a:gdLst>
                <a:gd name="T0" fmla="*/ 0 w 945"/>
                <a:gd name="T1" fmla="*/ 0 h 2204"/>
                <a:gd name="T2" fmla="*/ 945 w 945"/>
                <a:gd name="T3" fmla="*/ 2204 h 2204"/>
                <a:gd name="T4" fmla="*/ 0 w 945"/>
                <a:gd name="T5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5" h="2204">
                  <a:moveTo>
                    <a:pt x="0" y="0"/>
                  </a:moveTo>
                  <a:lnTo>
                    <a:pt x="945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Line 180">
              <a:extLst>
                <a:ext uri="{FF2B5EF4-FFF2-40B4-BE49-F238E27FC236}">
                  <a16:creationId xmlns:a16="http://schemas.microsoft.com/office/drawing/2014/main" id="{93B2C7A2-8834-4F1C-958C-D5DD094C3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680" y="3061316"/>
              <a:ext cx="820515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Oval 181">
              <a:extLst>
                <a:ext uri="{FF2B5EF4-FFF2-40B4-BE49-F238E27FC236}">
                  <a16:creationId xmlns:a16="http://schemas.microsoft.com/office/drawing/2014/main" id="{A9201023-2E88-42D1-882E-F6CA41CF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450" y="5151240"/>
              <a:ext cx="35599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Oval 182">
              <a:extLst>
                <a:ext uri="{FF2B5EF4-FFF2-40B4-BE49-F238E27FC236}">
                  <a16:creationId xmlns:a16="http://schemas.microsoft.com/office/drawing/2014/main" id="{667F0F69-A6A2-42C8-B582-8983EBD7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450" y="5490733"/>
              <a:ext cx="37336" cy="3646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Oval 183">
              <a:extLst>
                <a:ext uri="{FF2B5EF4-FFF2-40B4-BE49-F238E27FC236}">
                  <a16:creationId xmlns:a16="http://schemas.microsoft.com/office/drawing/2014/main" id="{B6E2FEEA-2C39-438D-8F53-07FDA04B4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018" y="5772053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Oval 184">
              <a:extLst>
                <a:ext uri="{FF2B5EF4-FFF2-40B4-BE49-F238E27FC236}">
                  <a16:creationId xmlns:a16="http://schemas.microsoft.com/office/drawing/2014/main" id="{B57D8DC9-CDD3-4B69-A332-E8BB935A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274" y="2927603"/>
              <a:ext cx="34731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Oval 185">
              <a:extLst>
                <a:ext uri="{FF2B5EF4-FFF2-40B4-BE49-F238E27FC236}">
                  <a16:creationId xmlns:a16="http://schemas.microsoft.com/office/drawing/2014/main" id="{17A838C3-90EA-43AA-A016-A3BBBFD0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18" y="4278630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Oval 186">
              <a:extLst>
                <a:ext uri="{FF2B5EF4-FFF2-40B4-BE49-F238E27FC236}">
                  <a16:creationId xmlns:a16="http://schemas.microsoft.com/office/drawing/2014/main" id="{6AED2776-67F8-45D5-B676-9766E4F3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4" y="4093688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Oval 187">
              <a:extLst>
                <a:ext uri="{FF2B5EF4-FFF2-40B4-BE49-F238E27FC236}">
                  <a16:creationId xmlns:a16="http://schemas.microsoft.com/office/drawing/2014/main" id="{90F9BCCB-8E51-459E-9FA7-7E6FDF6A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030" y="3909615"/>
              <a:ext cx="79881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Oval 188">
              <a:extLst>
                <a:ext uri="{FF2B5EF4-FFF2-40B4-BE49-F238E27FC236}">
                  <a16:creationId xmlns:a16="http://schemas.microsoft.com/office/drawing/2014/main" id="{9C521789-3F54-4B76-A9D3-F5FB3CC1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780" y="4613781"/>
              <a:ext cx="149342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Oval 189">
              <a:extLst>
                <a:ext uri="{FF2B5EF4-FFF2-40B4-BE49-F238E27FC236}">
                  <a16:creationId xmlns:a16="http://schemas.microsoft.com/office/drawing/2014/main" id="{1C6C4CCD-EA74-4F2E-8D3E-6527C516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560" y="4788304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190">
              <a:extLst>
                <a:ext uri="{FF2B5EF4-FFF2-40B4-BE49-F238E27FC236}">
                  <a16:creationId xmlns:a16="http://schemas.microsoft.com/office/drawing/2014/main" id="{208D79D1-2587-4F8E-A7C3-50ABC5E5E9B6}"/>
                </a:ext>
              </a:extLst>
            </p:cNvPr>
            <p:cNvSpPr/>
            <p:nvPr/>
          </p:nvSpPr>
          <p:spPr bwMode="auto">
            <a:xfrm>
              <a:off x="5584371" y="6541339"/>
              <a:ext cx="104192" cy="105061"/>
            </a:xfrm>
            <a:custGeom>
              <a:avLst/>
              <a:gdLst>
                <a:gd name="T0" fmla="*/ 14 w 51"/>
                <a:gd name="T1" fmla="*/ 38 h 51"/>
                <a:gd name="T2" fmla="*/ 38 w 51"/>
                <a:gd name="T3" fmla="*/ 14 h 51"/>
                <a:gd name="T4" fmla="*/ 14 w 51"/>
                <a:gd name="T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14" y="38"/>
                  </a:moveTo>
                  <a:cubicBezTo>
                    <a:pt x="0" y="20"/>
                    <a:pt x="20" y="0"/>
                    <a:pt x="38" y="14"/>
                  </a:cubicBezTo>
                  <a:cubicBezTo>
                    <a:pt x="51" y="31"/>
                    <a:pt x="31" y="51"/>
                    <a:pt x="14" y="38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Oval 191">
              <a:extLst>
                <a:ext uri="{FF2B5EF4-FFF2-40B4-BE49-F238E27FC236}">
                  <a16:creationId xmlns:a16="http://schemas.microsoft.com/office/drawing/2014/main" id="{94370474-A1D7-4238-B115-7B86A4503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310038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Oval 192">
              <a:extLst>
                <a:ext uri="{FF2B5EF4-FFF2-40B4-BE49-F238E27FC236}">
                  <a16:creationId xmlns:a16="http://schemas.microsoft.com/office/drawing/2014/main" id="{0494F0DA-FEFE-41D3-8DAF-A47AB963F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71" y="3135119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Oval 193">
              <a:extLst>
                <a:ext uri="{FF2B5EF4-FFF2-40B4-BE49-F238E27FC236}">
                  <a16:creationId xmlns:a16="http://schemas.microsoft.com/office/drawing/2014/main" id="{488EA031-0268-4CF4-B6C2-C4DEE36C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552" y="5787681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Oval 194">
              <a:extLst>
                <a:ext uri="{FF2B5EF4-FFF2-40B4-BE49-F238E27FC236}">
                  <a16:creationId xmlns:a16="http://schemas.microsoft.com/office/drawing/2014/main" id="{AB92077B-C455-4939-A93F-259A7C91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252" y="4769202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Oval 195">
              <a:extLst>
                <a:ext uri="{FF2B5EF4-FFF2-40B4-BE49-F238E27FC236}">
                  <a16:creationId xmlns:a16="http://schemas.microsoft.com/office/drawing/2014/main" id="{B8FD88AD-C188-49B5-B6EF-740E0C93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258" y="4096293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Oval 196">
              <a:extLst>
                <a:ext uri="{FF2B5EF4-FFF2-40B4-BE49-F238E27FC236}">
                  <a16:creationId xmlns:a16="http://schemas.microsoft.com/office/drawing/2014/main" id="{16B9E65D-9C9B-4005-B976-515535669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518" y="3135119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Oval 197">
              <a:extLst>
                <a:ext uri="{FF2B5EF4-FFF2-40B4-BE49-F238E27FC236}">
                  <a16:creationId xmlns:a16="http://schemas.microsoft.com/office/drawing/2014/main" id="{7DF6BE9A-5E20-4F1C-A9C1-E77EBD4F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350" y="5588848"/>
              <a:ext cx="150211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Oval 198">
              <a:extLst>
                <a:ext uri="{FF2B5EF4-FFF2-40B4-BE49-F238E27FC236}">
                  <a16:creationId xmlns:a16="http://schemas.microsoft.com/office/drawing/2014/main" id="{A6C5C94A-40A5-400D-A59A-B5F0BAEC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199" y="4036383"/>
              <a:ext cx="147606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Oval 199">
              <a:extLst>
                <a:ext uri="{FF2B5EF4-FFF2-40B4-BE49-F238E27FC236}">
                  <a16:creationId xmlns:a16="http://schemas.microsoft.com/office/drawing/2014/main" id="{E0967CB8-27A2-4297-BFF9-252D4F63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894" y="3142933"/>
              <a:ext cx="148474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Oval 200">
              <a:extLst>
                <a:ext uri="{FF2B5EF4-FFF2-40B4-BE49-F238E27FC236}">
                  <a16:creationId xmlns:a16="http://schemas.microsoft.com/office/drawing/2014/main" id="{53C235D6-6A7D-4324-9498-38E4276D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544" y="3828866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Oval 201">
              <a:extLst>
                <a:ext uri="{FF2B5EF4-FFF2-40B4-BE49-F238E27FC236}">
                  <a16:creationId xmlns:a16="http://schemas.microsoft.com/office/drawing/2014/main" id="{C8051EA8-6DA9-427C-98DA-3F670864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060" y="59873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Oval 202">
              <a:extLst>
                <a:ext uri="{FF2B5EF4-FFF2-40B4-BE49-F238E27FC236}">
                  <a16:creationId xmlns:a16="http://schemas.microsoft.com/office/drawing/2014/main" id="{01DB4B94-E7DF-4EE5-AAB7-1607B675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66" y="5952653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Oval 203">
              <a:extLst>
                <a:ext uri="{FF2B5EF4-FFF2-40B4-BE49-F238E27FC236}">
                  <a16:creationId xmlns:a16="http://schemas.microsoft.com/office/drawing/2014/main" id="{DDE94523-6EBE-47CE-A61A-B93E5C8E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724" y="4585129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Oval 204">
              <a:extLst>
                <a:ext uri="{FF2B5EF4-FFF2-40B4-BE49-F238E27FC236}">
                  <a16:creationId xmlns:a16="http://schemas.microsoft.com/office/drawing/2014/main" id="{BEB6C43C-0471-4291-8B31-835701ED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993" y="4552135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206">
              <a:extLst>
                <a:ext uri="{FF2B5EF4-FFF2-40B4-BE49-F238E27FC236}">
                  <a16:creationId xmlns:a16="http://schemas.microsoft.com/office/drawing/2014/main" id="{62ED79AA-92DD-47D5-AAA2-DD531973D674}"/>
                </a:ext>
              </a:extLst>
            </p:cNvPr>
            <p:cNvSpPr/>
            <p:nvPr/>
          </p:nvSpPr>
          <p:spPr bwMode="auto">
            <a:xfrm>
              <a:off x="6805158" y="2438767"/>
              <a:ext cx="192756" cy="193624"/>
            </a:xfrm>
            <a:custGeom>
              <a:avLst/>
              <a:gdLst>
                <a:gd name="T0" fmla="*/ 5 w 94"/>
                <a:gd name="T1" fmla="*/ 54 h 94"/>
                <a:gd name="T2" fmla="*/ 54 w 94"/>
                <a:gd name="T3" fmla="*/ 5 h 94"/>
                <a:gd name="T4" fmla="*/ 89 w 94"/>
                <a:gd name="T5" fmla="*/ 40 h 94"/>
                <a:gd name="T6" fmla="*/ 40 w 94"/>
                <a:gd name="T7" fmla="*/ 89 h 94"/>
                <a:gd name="T8" fmla="*/ 5 w 94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" y="54"/>
                  </a:move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207">
              <a:extLst>
                <a:ext uri="{FF2B5EF4-FFF2-40B4-BE49-F238E27FC236}">
                  <a16:creationId xmlns:a16="http://schemas.microsoft.com/office/drawing/2014/main" id="{6D664A59-58D9-4BF0-9860-A077595D70BA}"/>
                </a:ext>
              </a:extLst>
            </p:cNvPr>
            <p:cNvSpPr/>
            <p:nvPr/>
          </p:nvSpPr>
          <p:spPr bwMode="auto">
            <a:xfrm>
              <a:off x="6772164" y="2405773"/>
              <a:ext cx="260481" cy="261349"/>
            </a:xfrm>
            <a:custGeom>
              <a:avLst/>
              <a:gdLst>
                <a:gd name="T0" fmla="*/ 4 w 127"/>
                <a:gd name="T1" fmla="*/ 71 h 127"/>
                <a:gd name="T2" fmla="*/ 71 w 127"/>
                <a:gd name="T3" fmla="*/ 5 h 127"/>
                <a:gd name="T4" fmla="*/ 122 w 127"/>
                <a:gd name="T5" fmla="*/ 56 h 127"/>
                <a:gd name="T6" fmla="*/ 55 w 127"/>
                <a:gd name="T7" fmla="*/ 122 h 127"/>
                <a:gd name="T8" fmla="*/ 4 w 127"/>
                <a:gd name="T9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4" y="71"/>
                  </a:moveTo>
                  <a:cubicBezTo>
                    <a:pt x="0" y="32"/>
                    <a:pt x="32" y="0"/>
                    <a:pt x="71" y="5"/>
                  </a:cubicBezTo>
                  <a:cubicBezTo>
                    <a:pt x="97" y="8"/>
                    <a:pt x="119" y="29"/>
                    <a:pt x="122" y="56"/>
                  </a:cubicBezTo>
                  <a:cubicBezTo>
                    <a:pt x="127" y="94"/>
                    <a:pt x="94" y="127"/>
                    <a:pt x="55" y="122"/>
                  </a:cubicBezTo>
                  <a:cubicBezTo>
                    <a:pt x="29" y="119"/>
                    <a:pt x="8" y="97"/>
                    <a:pt x="4" y="7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Oval 208">
              <a:extLst>
                <a:ext uri="{FF2B5EF4-FFF2-40B4-BE49-F238E27FC236}">
                  <a16:creationId xmlns:a16="http://schemas.microsoft.com/office/drawing/2014/main" id="{820FB2B4-2955-4783-AE3A-4ED69D26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638" y="6214870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Oval 209">
              <a:extLst>
                <a:ext uri="{FF2B5EF4-FFF2-40B4-BE49-F238E27FC236}">
                  <a16:creationId xmlns:a16="http://schemas.microsoft.com/office/drawing/2014/main" id="{70AE48BB-B748-453C-A32C-608A48DC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021" y="6134990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Oval 210">
              <a:extLst>
                <a:ext uri="{FF2B5EF4-FFF2-40B4-BE49-F238E27FC236}">
                  <a16:creationId xmlns:a16="http://schemas.microsoft.com/office/drawing/2014/main" id="{C7D1420E-9070-4274-8309-52B937E5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240" y="2843381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Oval 211">
              <a:extLst>
                <a:ext uri="{FF2B5EF4-FFF2-40B4-BE49-F238E27FC236}">
                  <a16:creationId xmlns:a16="http://schemas.microsoft.com/office/drawing/2014/main" id="{ED4083B0-11E4-4A0D-8669-80A0F1E1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491" y="2763500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Oval 212">
              <a:extLst>
                <a:ext uri="{FF2B5EF4-FFF2-40B4-BE49-F238E27FC236}">
                  <a16:creationId xmlns:a16="http://schemas.microsoft.com/office/drawing/2014/main" id="{CAA1B73D-BEFC-4A81-B3CF-778EA46C9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512" y="5223307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Oval 213">
              <a:extLst>
                <a:ext uri="{FF2B5EF4-FFF2-40B4-BE49-F238E27FC236}">
                  <a16:creationId xmlns:a16="http://schemas.microsoft.com/office/drawing/2014/main" id="{3DA589F6-3CC1-4F99-B967-2EA0B49C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763" y="5143426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Oval 214">
              <a:extLst>
                <a:ext uri="{FF2B5EF4-FFF2-40B4-BE49-F238E27FC236}">
                  <a16:creationId xmlns:a16="http://schemas.microsoft.com/office/drawing/2014/main" id="{680B8C94-F06A-4263-B9A6-C4AF11731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743" y="5093935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Oval 215">
              <a:extLst>
                <a:ext uri="{FF2B5EF4-FFF2-40B4-BE49-F238E27FC236}">
                  <a16:creationId xmlns:a16="http://schemas.microsoft.com/office/drawing/2014/main" id="{B5F0AC4E-9E90-415A-9753-787B013F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994" y="5014054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216">
              <a:extLst>
                <a:ext uri="{FF2B5EF4-FFF2-40B4-BE49-F238E27FC236}">
                  <a16:creationId xmlns:a16="http://schemas.microsoft.com/office/drawing/2014/main" id="{E6E1A543-5B1A-4F99-B3DA-90F84B17E683}"/>
                </a:ext>
              </a:extLst>
            </p:cNvPr>
            <p:cNvSpPr/>
            <p:nvPr/>
          </p:nvSpPr>
          <p:spPr bwMode="auto">
            <a:xfrm>
              <a:off x="7560552" y="3133383"/>
              <a:ext cx="1062762" cy="2017858"/>
            </a:xfrm>
            <a:custGeom>
              <a:avLst/>
              <a:gdLst>
                <a:gd name="T0" fmla="*/ 0 w 1224"/>
                <a:gd name="T1" fmla="*/ 2324 h 2324"/>
                <a:gd name="T2" fmla="*/ 1224 w 1224"/>
                <a:gd name="T3" fmla="*/ 0 h 2324"/>
                <a:gd name="T4" fmla="*/ 0 w 1224"/>
                <a:gd name="T5" fmla="*/ 2324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2324">
                  <a:moveTo>
                    <a:pt x="0" y="2324"/>
                  </a:moveTo>
                  <a:lnTo>
                    <a:pt x="1224" y="0"/>
                  </a:lnTo>
                  <a:lnTo>
                    <a:pt x="0" y="23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Line 217">
              <a:extLst>
                <a:ext uri="{FF2B5EF4-FFF2-40B4-BE49-F238E27FC236}">
                  <a16:creationId xmlns:a16="http://schemas.microsoft.com/office/drawing/2014/main" id="{F9D81622-6BED-42BD-86D6-150F4586E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0552" y="3133383"/>
              <a:ext cx="1062762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218">
              <a:extLst>
                <a:ext uri="{FF2B5EF4-FFF2-40B4-BE49-F238E27FC236}">
                  <a16:creationId xmlns:a16="http://schemas.microsoft.com/office/drawing/2014/main" id="{FF4EA4DF-3492-405C-AEF0-D220CB7C6273}"/>
                </a:ext>
              </a:extLst>
            </p:cNvPr>
            <p:cNvSpPr/>
            <p:nvPr/>
          </p:nvSpPr>
          <p:spPr bwMode="auto">
            <a:xfrm>
              <a:off x="7426839" y="3133383"/>
              <a:ext cx="1196475" cy="817042"/>
            </a:xfrm>
            <a:custGeom>
              <a:avLst/>
              <a:gdLst>
                <a:gd name="T0" fmla="*/ 1378 w 1378"/>
                <a:gd name="T1" fmla="*/ 0 h 941"/>
                <a:gd name="T2" fmla="*/ 0 w 1378"/>
                <a:gd name="T3" fmla="*/ 941 h 941"/>
                <a:gd name="T4" fmla="*/ 1378 w 1378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8" h="941">
                  <a:moveTo>
                    <a:pt x="1378" y="0"/>
                  </a:moveTo>
                  <a:lnTo>
                    <a:pt x="0" y="94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Line 219">
              <a:extLst>
                <a:ext uri="{FF2B5EF4-FFF2-40B4-BE49-F238E27FC236}">
                  <a16:creationId xmlns:a16="http://schemas.microsoft.com/office/drawing/2014/main" id="{2687E6B8-4BA2-4EC2-AE3B-4864B8C00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26839" y="3133383"/>
              <a:ext cx="1196475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220">
              <a:extLst>
                <a:ext uri="{FF2B5EF4-FFF2-40B4-BE49-F238E27FC236}">
                  <a16:creationId xmlns:a16="http://schemas.microsoft.com/office/drawing/2014/main" id="{00595C63-4028-4791-96E0-9AA225BAFD8C}"/>
                </a:ext>
              </a:extLst>
            </p:cNvPr>
            <p:cNvSpPr/>
            <p:nvPr/>
          </p:nvSpPr>
          <p:spPr bwMode="auto">
            <a:xfrm>
              <a:off x="6901535" y="2519516"/>
              <a:ext cx="533117" cy="1414411"/>
            </a:xfrm>
            <a:custGeom>
              <a:avLst/>
              <a:gdLst>
                <a:gd name="T0" fmla="*/ 614 w 614"/>
                <a:gd name="T1" fmla="*/ 1629 h 1629"/>
                <a:gd name="T2" fmla="*/ 0 w 614"/>
                <a:gd name="T3" fmla="*/ 0 h 1629"/>
                <a:gd name="T4" fmla="*/ 614 w 614"/>
                <a:gd name="T5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4" h="1629">
                  <a:moveTo>
                    <a:pt x="614" y="1629"/>
                  </a:moveTo>
                  <a:lnTo>
                    <a:pt x="0" y="0"/>
                  </a:lnTo>
                  <a:lnTo>
                    <a:pt x="614" y="162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Line 221">
              <a:extLst>
                <a:ext uri="{FF2B5EF4-FFF2-40B4-BE49-F238E27FC236}">
                  <a16:creationId xmlns:a16="http://schemas.microsoft.com/office/drawing/2014/main" id="{AFCE2989-76BB-450F-A718-CF1F2282F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01535" y="2519516"/>
              <a:ext cx="533117" cy="141441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222">
              <a:extLst>
                <a:ext uri="{FF2B5EF4-FFF2-40B4-BE49-F238E27FC236}">
                  <a16:creationId xmlns:a16="http://schemas.microsoft.com/office/drawing/2014/main" id="{18D2C036-512E-417E-A857-79253BB7F58D}"/>
                </a:ext>
              </a:extLst>
            </p:cNvPr>
            <p:cNvSpPr/>
            <p:nvPr/>
          </p:nvSpPr>
          <p:spPr bwMode="auto">
            <a:xfrm>
              <a:off x="6696624" y="2519516"/>
              <a:ext cx="204912" cy="3553826"/>
            </a:xfrm>
            <a:custGeom>
              <a:avLst/>
              <a:gdLst>
                <a:gd name="T0" fmla="*/ 236 w 236"/>
                <a:gd name="T1" fmla="*/ 0 h 4093"/>
                <a:gd name="T2" fmla="*/ 0 w 236"/>
                <a:gd name="T3" fmla="*/ 4093 h 4093"/>
                <a:gd name="T4" fmla="*/ 236 w 236"/>
                <a:gd name="T5" fmla="*/ 0 h 4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4093">
                  <a:moveTo>
                    <a:pt x="236" y="0"/>
                  </a:moveTo>
                  <a:lnTo>
                    <a:pt x="0" y="409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Line 223">
              <a:extLst>
                <a:ext uri="{FF2B5EF4-FFF2-40B4-BE49-F238E27FC236}">
                  <a16:creationId xmlns:a16="http://schemas.microsoft.com/office/drawing/2014/main" id="{CAC7B25E-F1B6-4378-A42D-1D1B27699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6624" y="2519516"/>
              <a:ext cx="204912" cy="355382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224">
              <a:extLst>
                <a:ext uri="{FF2B5EF4-FFF2-40B4-BE49-F238E27FC236}">
                  <a16:creationId xmlns:a16="http://schemas.microsoft.com/office/drawing/2014/main" id="{9E60A9B4-319C-43F3-87E2-FCAD0B9138AC}"/>
                </a:ext>
              </a:extLst>
            </p:cNvPr>
            <p:cNvSpPr/>
            <p:nvPr/>
          </p:nvSpPr>
          <p:spPr bwMode="auto">
            <a:xfrm>
              <a:off x="6696624" y="4687585"/>
              <a:ext cx="85959" cy="1403992"/>
            </a:xfrm>
            <a:custGeom>
              <a:avLst/>
              <a:gdLst>
                <a:gd name="T0" fmla="*/ 0 w 99"/>
                <a:gd name="T1" fmla="*/ 1617 h 1617"/>
                <a:gd name="T2" fmla="*/ 99 w 99"/>
                <a:gd name="T3" fmla="*/ 0 h 1617"/>
                <a:gd name="T4" fmla="*/ 0 w 99"/>
                <a:gd name="T5" fmla="*/ 1617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17">
                  <a:moveTo>
                    <a:pt x="0" y="1617"/>
                  </a:moveTo>
                  <a:lnTo>
                    <a:pt x="99" y="0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Line 225">
              <a:extLst>
                <a:ext uri="{FF2B5EF4-FFF2-40B4-BE49-F238E27FC236}">
                  <a16:creationId xmlns:a16="http://schemas.microsoft.com/office/drawing/2014/main" id="{C8528650-D548-4FC8-8416-F4140BAF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6624" y="4687585"/>
              <a:ext cx="85959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226">
              <a:extLst>
                <a:ext uri="{FF2B5EF4-FFF2-40B4-BE49-F238E27FC236}">
                  <a16:creationId xmlns:a16="http://schemas.microsoft.com/office/drawing/2014/main" id="{849F2F83-9275-44D6-87A1-ABC2A07B55C2}"/>
                </a:ext>
              </a:extLst>
            </p:cNvPr>
            <p:cNvSpPr/>
            <p:nvPr/>
          </p:nvSpPr>
          <p:spPr bwMode="auto">
            <a:xfrm>
              <a:off x="6191291" y="4687585"/>
              <a:ext cx="591292" cy="133713"/>
            </a:xfrm>
            <a:custGeom>
              <a:avLst/>
              <a:gdLst>
                <a:gd name="T0" fmla="*/ 681 w 681"/>
                <a:gd name="T1" fmla="*/ 0 h 154"/>
                <a:gd name="T2" fmla="*/ 0 w 681"/>
                <a:gd name="T3" fmla="*/ 154 h 154"/>
                <a:gd name="T4" fmla="*/ 681 w 681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54">
                  <a:moveTo>
                    <a:pt x="681" y="0"/>
                  </a:moveTo>
                  <a:lnTo>
                    <a:pt x="0" y="15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Line 227">
              <a:extLst>
                <a:ext uri="{FF2B5EF4-FFF2-40B4-BE49-F238E27FC236}">
                  <a16:creationId xmlns:a16="http://schemas.microsoft.com/office/drawing/2014/main" id="{FA098520-F5B6-41D4-8ED8-BDC696D7E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1291" y="4687585"/>
              <a:ext cx="591292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228">
              <a:extLst>
                <a:ext uri="{FF2B5EF4-FFF2-40B4-BE49-F238E27FC236}">
                  <a16:creationId xmlns:a16="http://schemas.microsoft.com/office/drawing/2014/main" id="{06C32F3B-E8C2-408B-B233-F00B2A166EF9}"/>
                </a:ext>
              </a:extLst>
            </p:cNvPr>
            <p:cNvSpPr/>
            <p:nvPr/>
          </p:nvSpPr>
          <p:spPr bwMode="auto">
            <a:xfrm>
              <a:off x="6191291" y="3950424"/>
              <a:ext cx="1235547" cy="870874"/>
            </a:xfrm>
            <a:custGeom>
              <a:avLst/>
              <a:gdLst>
                <a:gd name="T0" fmla="*/ 0 w 1423"/>
                <a:gd name="T1" fmla="*/ 1003 h 1003"/>
                <a:gd name="T2" fmla="*/ 1423 w 1423"/>
                <a:gd name="T3" fmla="*/ 0 h 1003"/>
                <a:gd name="T4" fmla="*/ 0 w 1423"/>
                <a:gd name="T5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3" h="1003">
                  <a:moveTo>
                    <a:pt x="0" y="1003"/>
                  </a:moveTo>
                  <a:lnTo>
                    <a:pt x="1423" y="0"/>
                  </a:lnTo>
                  <a:lnTo>
                    <a:pt x="0" y="10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Line 229">
              <a:extLst>
                <a:ext uri="{FF2B5EF4-FFF2-40B4-BE49-F238E27FC236}">
                  <a16:creationId xmlns:a16="http://schemas.microsoft.com/office/drawing/2014/main" id="{DB43FC93-FD5D-47ED-A777-B26D5F9E6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3950424"/>
              <a:ext cx="1235547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230">
              <a:extLst>
                <a:ext uri="{FF2B5EF4-FFF2-40B4-BE49-F238E27FC236}">
                  <a16:creationId xmlns:a16="http://schemas.microsoft.com/office/drawing/2014/main" id="{E173B0DB-6B6F-4873-9BFF-A6925E2074A7}"/>
                </a:ext>
              </a:extLst>
            </p:cNvPr>
            <p:cNvSpPr/>
            <p:nvPr/>
          </p:nvSpPr>
          <p:spPr bwMode="auto">
            <a:xfrm>
              <a:off x="7426839" y="3950424"/>
              <a:ext cx="133713" cy="1200817"/>
            </a:xfrm>
            <a:custGeom>
              <a:avLst/>
              <a:gdLst>
                <a:gd name="T0" fmla="*/ 0 w 154"/>
                <a:gd name="T1" fmla="*/ 0 h 1383"/>
                <a:gd name="T2" fmla="*/ 154 w 154"/>
                <a:gd name="T3" fmla="*/ 1383 h 1383"/>
                <a:gd name="T4" fmla="*/ 0 w 154"/>
                <a:gd name="T5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383">
                  <a:moveTo>
                    <a:pt x="0" y="0"/>
                  </a:moveTo>
                  <a:lnTo>
                    <a:pt x="154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Line 231">
              <a:extLst>
                <a:ext uri="{FF2B5EF4-FFF2-40B4-BE49-F238E27FC236}">
                  <a16:creationId xmlns:a16="http://schemas.microsoft.com/office/drawing/2014/main" id="{C1706CFF-5604-4DEC-AA38-EDEC96E9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39" y="3950424"/>
              <a:ext cx="133713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232">
              <a:extLst>
                <a:ext uri="{FF2B5EF4-FFF2-40B4-BE49-F238E27FC236}">
                  <a16:creationId xmlns:a16="http://schemas.microsoft.com/office/drawing/2014/main" id="{57A5EB7F-B2CA-43B6-8F26-49B0E38F3A9E}"/>
                </a:ext>
              </a:extLst>
            </p:cNvPr>
            <p:cNvSpPr/>
            <p:nvPr/>
          </p:nvSpPr>
          <p:spPr bwMode="auto">
            <a:xfrm>
              <a:off x="6734828" y="3950424"/>
              <a:ext cx="692011" cy="2128996"/>
            </a:xfrm>
            <a:custGeom>
              <a:avLst/>
              <a:gdLst>
                <a:gd name="T0" fmla="*/ 797 w 797"/>
                <a:gd name="T1" fmla="*/ 0 h 2452"/>
                <a:gd name="T2" fmla="*/ 0 w 797"/>
                <a:gd name="T3" fmla="*/ 2452 h 2452"/>
                <a:gd name="T4" fmla="*/ 797 w 797"/>
                <a:gd name="T5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2452">
                  <a:moveTo>
                    <a:pt x="797" y="0"/>
                  </a:moveTo>
                  <a:lnTo>
                    <a:pt x="0" y="2452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Line 233">
              <a:extLst>
                <a:ext uri="{FF2B5EF4-FFF2-40B4-BE49-F238E27FC236}">
                  <a16:creationId xmlns:a16="http://schemas.microsoft.com/office/drawing/2014/main" id="{E2C78BFB-FC04-459E-B0EF-3D86F40DA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4828" y="3950424"/>
              <a:ext cx="692011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234">
              <a:extLst>
                <a:ext uri="{FF2B5EF4-FFF2-40B4-BE49-F238E27FC236}">
                  <a16:creationId xmlns:a16="http://schemas.microsoft.com/office/drawing/2014/main" id="{D236B6B5-5406-40B1-BCAB-D97A0CE999AB}"/>
                </a:ext>
              </a:extLst>
            </p:cNvPr>
            <p:cNvSpPr/>
            <p:nvPr/>
          </p:nvSpPr>
          <p:spPr bwMode="auto">
            <a:xfrm>
              <a:off x="6734828" y="5173815"/>
              <a:ext cx="806622" cy="905605"/>
            </a:xfrm>
            <a:custGeom>
              <a:avLst/>
              <a:gdLst>
                <a:gd name="T0" fmla="*/ 0 w 929"/>
                <a:gd name="T1" fmla="*/ 1043 h 1043"/>
                <a:gd name="T2" fmla="*/ 929 w 929"/>
                <a:gd name="T3" fmla="*/ 0 h 1043"/>
                <a:gd name="T4" fmla="*/ 0 w 929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043">
                  <a:moveTo>
                    <a:pt x="0" y="1043"/>
                  </a:moveTo>
                  <a:lnTo>
                    <a:pt x="929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Line 235">
              <a:extLst>
                <a:ext uri="{FF2B5EF4-FFF2-40B4-BE49-F238E27FC236}">
                  <a16:creationId xmlns:a16="http://schemas.microsoft.com/office/drawing/2014/main" id="{D0025A22-09C4-46A0-9274-4AD27E164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4828" y="5173815"/>
              <a:ext cx="806622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236">
              <a:extLst>
                <a:ext uri="{FF2B5EF4-FFF2-40B4-BE49-F238E27FC236}">
                  <a16:creationId xmlns:a16="http://schemas.microsoft.com/office/drawing/2014/main" id="{3D07D082-20C5-4652-8EA7-C9CB47254FF2}"/>
                </a:ext>
              </a:extLst>
            </p:cNvPr>
            <p:cNvSpPr/>
            <p:nvPr/>
          </p:nvSpPr>
          <p:spPr bwMode="auto">
            <a:xfrm>
              <a:off x="6191291" y="4821298"/>
              <a:ext cx="466261" cy="1270278"/>
            </a:xfrm>
            <a:custGeom>
              <a:avLst/>
              <a:gdLst>
                <a:gd name="T0" fmla="*/ 537 w 537"/>
                <a:gd name="T1" fmla="*/ 1463 h 1463"/>
                <a:gd name="T2" fmla="*/ 0 w 537"/>
                <a:gd name="T3" fmla="*/ 0 h 1463"/>
                <a:gd name="T4" fmla="*/ 537 w 537"/>
                <a:gd name="T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537" y="1463"/>
                  </a:moveTo>
                  <a:lnTo>
                    <a:pt x="0" y="0"/>
                  </a:lnTo>
                  <a:lnTo>
                    <a:pt x="537" y="146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Line 237">
              <a:extLst>
                <a:ext uri="{FF2B5EF4-FFF2-40B4-BE49-F238E27FC236}">
                  <a16:creationId xmlns:a16="http://schemas.microsoft.com/office/drawing/2014/main" id="{EA10A9B2-BB73-4665-BA1A-FC11658BC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1291" y="482129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238">
              <a:extLst>
                <a:ext uri="{FF2B5EF4-FFF2-40B4-BE49-F238E27FC236}">
                  <a16:creationId xmlns:a16="http://schemas.microsoft.com/office/drawing/2014/main" id="{9E244A97-354C-41A4-8D84-A18C29DBB1E8}"/>
                </a:ext>
              </a:extLst>
            </p:cNvPr>
            <p:cNvSpPr/>
            <p:nvPr/>
          </p:nvSpPr>
          <p:spPr bwMode="auto">
            <a:xfrm>
              <a:off x="5587844" y="2535145"/>
              <a:ext cx="1315428" cy="1577645"/>
            </a:xfrm>
            <a:custGeom>
              <a:avLst/>
              <a:gdLst>
                <a:gd name="T0" fmla="*/ 1515 w 1515"/>
                <a:gd name="T1" fmla="*/ 0 h 1817"/>
                <a:gd name="T2" fmla="*/ 0 w 1515"/>
                <a:gd name="T3" fmla="*/ 1817 h 1817"/>
                <a:gd name="T4" fmla="*/ 1515 w 1515"/>
                <a:gd name="T5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1515" y="0"/>
                  </a:moveTo>
                  <a:lnTo>
                    <a:pt x="0" y="181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Line 239">
              <a:extLst>
                <a:ext uri="{FF2B5EF4-FFF2-40B4-BE49-F238E27FC236}">
                  <a16:creationId xmlns:a16="http://schemas.microsoft.com/office/drawing/2014/main" id="{C013D656-7D22-420D-A67A-CBB9F5298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7844" y="2535145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240">
              <a:extLst>
                <a:ext uri="{FF2B5EF4-FFF2-40B4-BE49-F238E27FC236}">
                  <a16:creationId xmlns:a16="http://schemas.microsoft.com/office/drawing/2014/main" id="{98706F75-EC9B-4B16-B930-BD48FFD6DF2C}"/>
                </a:ext>
              </a:extLst>
            </p:cNvPr>
            <p:cNvSpPr/>
            <p:nvPr/>
          </p:nvSpPr>
          <p:spPr bwMode="auto">
            <a:xfrm>
              <a:off x="5074697" y="3169850"/>
              <a:ext cx="494913" cy="923838"/>
            </a:xfrm>
            <a:custGeom>
              <a:avLst/>
              <a:gdLst>
                <a:gd name="T0" fmla="*/ 570 w 570"/>
                <a:gd name="T1" fmla="*/ 1064 h 1064"/>
                <a:gd name="T2" fmla="*/ 0 w 570"/>
                <a:gd name="T3" fmla="*/ 0 h 1064"/>
                <a:gd name="T4" fmla="*/ 570 w 570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570" y="1064"/>
                  </a:moveTo>
                  <a:lnTo>
                    <a:pt x="0" y="0"/>
                  </a:lnTo>
                  <a:lnTo>
                    <a:pt x="57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Line 241">
              <a:extLst>
                <a:ext uri="{FF2B5EF4-FFF2-40B4-BE49-F238E27FC236}">
                  <a16:creationId xmlns:a16="http://schemas.microsoft.com/office/drawing/2014/main" id="{72F7566F-3B94-4556-A2FD-7F80F17C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242">
              <a:extLst>
                <a:ext uri="{FF2B5EF4-FFF2-40B4-BE49-F238E27FC236}">
                  <a16:creationId xmlns:a16="http://schemas.microsoft.com/office/drawing/2014/main" id="{593F9B66-6CFC-4EC6-888A-B5D015FBD19B}"/>
                </a:ext>
              </a:extLst>
            </p:cNvPr>
            <p:cNvSpPr/>
            <p:nvPr/>
          </p:nvSpPr>
          <p:spPr bwMode="auto">
            <a:xfrm>
              <a:off x="5074697" y="2535145"/>
              <a:ext cx="1828575" cy="634705"/>
            </a:xfrm>
            <a:custGeom>
              <a:avLst/>
              <a:gdLst>
                <a:gd name="T0" fmla="*/ 0 w 2106"/>
                <a:gd name="T1" fmla="*/ 731 h 731"/>
                <a:gd name="T2" fmla="*/ 2106 w 2106"/>
                <a:gd name="T3" fmla="*/ 0 h 731"/>
                <a:gd name="T4" fmla="*/ 0 w 2106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0" y="731"/>
                  </a:moveTo>
                  <a:lnTo>
                    <a:pt x="2106" y="0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Line 243">
              <a:extLst>
                <a:ext uri="{FF2B5EF4-FFF2-40B4-BE49-F238E27FC236}">
                  <a16:creationId xmlns:a16="http://schemas.microsoft.com/office/drawing/2014/main" id="{D23856D4-3728-44F8-8A35-DA4D0BF7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4697" y="253514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244">
              <a:extLst>
                <a:ext uri="{FF2B5EF4-FFF2-40B4-BE49-F238E27FC236}">
                  <a16:creationId xmlns:a16="http://schemas.microsoft.com/office/drawing/2014/main" id="{218A38E6-B5F4-4276-BFC6-2135FCA88A45}"/>
                </a:ext>
              </a:extLst>
            </p:cNvPr>
            <p:cNvSpPr/>
            <p:nvPr/>
          </p:nvSpPr>
          <p:spPr bwMode="auto">
            <a:xfrm>
              <a:off x="6191291" y="2570744"/>
              <a:ext cx="710244" cy="2250554"/>
            </a:xfrm>
            <a:custGeom>
              <a:avLst/>
              <a:gdLst>
                <a:gd name="T0" fmla="*/ 0 w 818"/>
                <a:gd name="T1" fmla="*/ 2592 h 2592"/>
                <a:gd name="T2" fmla="*/ 818 w 818"/>
                <a:gd name="T3" fmla="*/ 0 h 2592"/>
                <a:gd name="T4" fmla="*/ 0 w 818"/>
                <a:gd name="T5" fmla="*/ 259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2592">
                  <a:moveTo>
                    <a:pt x="0" y="2592"/>
                  </a:moveTo>
                  <a:lnTo>
                    <a:pt x="818" y="0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Line 245">
              <a:extLst>
                <a:ext uri="{FF2B5EF4-FFF2-40B4-BE49-F238E27FC236}">
                  <a16:creationId xmlns:a16="http://schemas.microsoft.com/office/drawing/2014/main" id="{36B8162A-71B6-4D4B-B47B-A26FA4EAD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2570744"/>
              <a:ext cx="710244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246">
              <a:extLst>
                <a:ext uri="{FF2B5EF4-FFF2-40B4-BE49-F238E27FC236}">
                  <a16:creationId xmlns:a16="http://schemas.microsoft.com/office/drawing/2014/main" id="{212658DB-2311-4121-9AD8-9AF8E4A3A4E1}"/>
                </a:ext>
              </a:extLst>
            </p:cNvPr>
            <p:cNvSpPr/>
            <p:nvPr/>
          </p:nvSpPr>
          <p:spPr bwMode="auto">
            <a:xfrm>
              <a:off x="5196255" y="4821298"/>
              <a:ext cx="995037" cy="829197"/>
            </a:xfrm>
            <a:custGeom>
              <a:avLst/>
              <a:gdLst>
                <a:gd name="T0" fmla="*/ 1146 w 1146"/>
                <a:gd name="T1" fmla="*/ 0 h 955"/>
                <a:gd name="T2" fmla="*/ 0 w 1146"/>
                <a:gd name="T3" fmla="*/ 955 h 955"/>
                <a:gd name="T4" fmla="*/ 1146 w 1146"/>
                <a:gd name="T5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1146" y="0"/>
                  </a:moveTo>
                  <a:lnTo>
                    <a:pt x="0" y="955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Line 247">
              <a:extLst>
                <a:ext uri="{FF2B5EF4-FFF2-40B4-BE49-F238E27FC236}">
                  <a16:creationId xmlns:a16="http://schemas.microsoft.com/office/drawing/2014/main" id="{ECB76A12-C786-4396-8EF0-28CE71CA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6255" y="4821298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248">
              <a:extLst>
                <a:ext uri="{FF2B5EF4-FFF2-40B4-BE49-F238E27FC236}">
                  <a16:creationId xmlns:a16="http://schemas.microsoft.com/office/drawing/2014/main" id="{D79CE6D2-6811-4DD1-9DCA-D9D67CF3906A}"/>
                </a:ext>
              </a:extLst>
            </p:cNvPr>
            <p:cNvSpPr/>
            <p:nvPr/>
          </p:nvSpPr>
          <p:spPr bwMode="auto">
            <a:xfrm>
              <a:off x="5754552" y="4821298"/>
              <a:ext cx="436740" cy="669436"/>
            </a:xfrm>
            <a:custGeom>
              <a:avLst/>
              <a:gdLst>
                <a:gd name="T0" fmla="*/ 0 w 503"/>
                <a:gd name="T1" fmla="*/ 771 h 771"/>
                <a:gd name="T2" fmla="*/ 503 w 503"/>
                <a:gd name="T3" fmla="*/ 0 h 771"/>
                <a:gd name="T4" fmla="*/ 0 w 503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3" h="771">
                  <a:moveTo>
                    <a:pt x="0" y="771"/>
                  </a:moveTo>
                  <a:lnTo>
                    <a:pt x="503" y="0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Line 249">
              <a:extLst>
                <a:ext uri="{FF2B5EF4-FFF2-40B4-BE49-F238E27FC236}">
                  <a16:creationId xmlns:a16="http://schemas.microsoft.com/office/drawing/2014/main" id="{D3F8C19C-F7DE-4169-9E1B-0B0C26BE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4552" y="4821298"/>
              <a:ext cx="436740" cy="6694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250">
              <a:extLst>
                <a:ext uri="{FF2B5EF4-FFF2-40B4-BE49-F238E27FC236}">
                  <a16:creationId xmlns:a16="http://schemas.microsoft.com/office/drawing/2014/main" id="{5F8970FB-65F4-4C53-9FB2-759D9F3827EB}"/>
                </a:ext>
              </a:extLst>
            </p:cNvPr>
            <p:cNvSpPr/>
            <p:nvPr/>
          </p:nvSpPr>
          <p:spPr bwMode="auto">
            <a:xfrm>
              <a:off x="5772785" y="5508967"/>
              <a:ext cx="923838" cy="570453"/>
            </a:xfrm>
            <a:custGeom>
              <a:avLst/>
              <a:gdLst>
                <a:gd name="T0" fmla="*/ 0 w 1064"/>
                <a:gd name="T1" fmla="*/ 0 h 657"/>
                <a:gd name="T2" fmla="*/ 1064 w 1064"/>
                <a:gd name="T3" fmla="*/ 657 h 657"/>
                <a:gd name="T4" fmla="*/ 0 w 1064"/>
                <a:gd name="T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0" y="0"/>
                  </a:moveTo>
                  <a:lnTo>
                    <a:pt x="1064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Line 251">
              <a:extLst>
                <a:ext uri="{FF2B5EF4-FFF2-40B4-BE49-F238E27FC236}">
                  <a16:creationId xmlns:a16="http://schemas.microsoft.com/office/drawing/2014/main" id="{8ED19C6A-193D-42FE-9D47-CB59CBB5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2785" y="5508967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252">
              <a:extLst>
                <a:ext uri="{FF2B5EF4-FFF2-40B4-BE49-F238E27FC236}">
                  <a16:creationId xmlns:a16="http://schemas.microsoft.com/office/drawing/2014/main" id="{0353D755-3B5E-47BB-871A-4617CCA55899}"/>
                </a:ext>
              </a:extLst>
            </p:cNvPr>
            <p:cNvSpPr/>
            <p:nvPr/>
          </p:nvSpPr>
          <p:spPr bwMode="auto">
            <a:xfrm>
              <a:off x="5637335" y="6071606"/>
              <a:ext cx="1032372" cy="523567"/>
            </a:xfrm>
            <a:custGeom>
              <a:avLst/>
              <a:gdLst>
                <a:gd name="T0" fmla="*/ 0 w 1189"/>
                <a:gd name="T1" fmla="*/ 603 h 603"/>
                <a:gd name="T2" fmla="*/ 1189 w 1189"/>
                <a:gd name="T3" fmla="*/ 0 h 603"/>
                <a:gd name="T4" fmla="*/ 0 w 1189"/>
                <a:gd name="T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9" h="603">
                  <a:moveTo>
                    <a:pt x="0" y="603"/>
                  </a:moveTo>
                  <a:lnTo>
                    <a:pt x="1189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Line 253">
              <a:extLst>
                <a:ext uri="{FF2B5EF4-FFF2-40B4-BE49-F238E27FC236}">
                  <a16:creationId xmlns:a16="http://schemas.microsoft.com/office/drawing/2014/main" id="{0B0D3AED-98C2-47E4-80A8-90649108F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6071606"/>
              <a:ext cx="1032372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254">
              <a:extLst>
                <a:ext uri="{FF2B5EF4-FFF2-40B4-BE49-F238E27FC236}">
                  <a16:creationId xmlns:a16="http://schemas.microsoft.com/office/drawing/2014/main" id="{0CD11CC2-E8FB-4CBF-8506-329D8D034A21}"/>
                </a:ext>
              </a:extLst>
            </p:cNvPr>
            <p:cNvSpPr/>
            <p:nvPr/>
          </p:nvSpPr>
          <p:spPr bwMode="auto">
            <a:xfrm>
              <a:off x="4697868" y="3169850"/>
              <a:ext cx="376829" cy="1546388"/>
            </a:xfrm>
            <a:custGeom>
              <a:avLst/>
              <a:gdLst>
                <a:gd name="T0" fmla="*/ 434 w 434"/>
                <a:gd name="T1" fmla="*/ 0 h 1781"/>
                <a:gd name="T2" fmla="*/ 0 w 434"/>
                <a:gd name="T3" fmla="*/ 1781 h 1781"/>
                <a:gd name="T4" fmla="*/ 434 w 434"/>
                <a:gd name="T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1781">
                  <a:moveTo>
                    <a:pt x="434" y="0"/>
                  </a:moveTo>
                  <a:lnTo>
                    <a:pt x="0" y="178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Line 255">
              <a:extLst>
                <a:ext uri="{FF2B5EF4-FFF2-40B4-BE49-F238E27FC236}">
                  <a16:creationId xmlns:a16="http://schemas.microsoft.com/office/drawing/2014/main" id="{0E1D4F3C-9A12-4ED7-A0B3-4E536F4E8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7868" y="3169850"/>
              <a:ext cx="376829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256">
              <a:extLst>
                <a:ext uri="{FF2B5EF4-FFF2-40B4-BE49-F238E27FC236}">
                  <a16:creationId xmlns:a16="http://schemas.microsoft.com/office/drawing/2014/main" id="{A00ABE03-FE02-44A0-AFC5-67757B4EFE90}"/>
                </a:ext>
              </a:extLst>
            </p:cNvPr>
            <p:cNvSpPr/>
            <p:nvPr/>
          </p:nvSpPr>
          <p:spPr bwMode="auto">
            <a:xfrm>
              <a:off x="5193650" y="4131024"/>
              <a:ext cx="375961" cy="1515130"/>
            </a:xfrm>
            <a:custGeom>
              <a:avLst/>
              <a:gdLst>
                <a:gd name="T0" fmla="*/ 433 w 433"/>
                <a:gd name="T1" fmla="*/ 0 h 1745"/>
                <a:gd name="T2" fmla="*/ 0 w 433"/>
                <a:gd name="T3" fmla="*/ 1745 h 1745"/>
                <a:gd name="T4" fmla="*/ 433 w 433"/>
                <a:gd name="T5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433" y="0"/>
                  </a:moveTo>
                  <a:lnTo>
                    <a:pt x="0" y="1745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Line 257">
              <a:extLst>
                <a:ext uri="{FF2B5EF4-FFF2-40B4-BE49-F238E27FC236}">
                  <a16:creationId xmlns:a16="http://schemas.microsoft.com/office/drawing/2014/main" id="{FD62116F-D553-4039-95DE-5DC7CA772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650" y="4131024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258">
              <a:extLst>
                <a:ext uri="{FF2B5EF4-FFF2-40B4-BE49-F238E27FC236}">
                  <a16:creationId xmlns:a16="http://schemas.microsoft.com/office/drawing/2014/main" id="{C149F854-F383-4076-9047-77F74562DE29}"/>
                </a:ext>
              </a:extLst>
            </p:cNvPr>
            <p:cNvSpPr/>
            <p:nvPr/>
          </p:nvSpPr>
          <p:spPr bwMode="auto">
            <a:xfrm>
              <a:off x="5196255" y="2570744"/>
              <a:ext cx="1705281" cy="3079751"/>
            </a:xfrm>
            <a:custGeom>
              <a:avLst/>
              <a:gdLst>
                <a:gd name="T0" fmla="*/ 0 w 1964"/>
                <a:gd name="T1" fmla="*/ 3547 h 3547"/>
                <a:gd name="T2" fmla="*/ 1964 w 1964"/>
                <a:gd name="T3" fmla="*/ 0 h 3547"/>
                <a:gd name="T4" fmla="*/ 0 w 1964"/>
                <a:gd name="T5" fmla="*/ 3547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4" h="3547">
                  <a:moveTo>
                    <a:pt x="0" y="3547"/>
                  </a:moveTo>
                  <a:lnTo>
                    <a:pt x="1964" y="0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260">
              <a:extLst>
                <a:ext uri="{FF2B5EF4-FFF2-40B4-BE49-F238E27FC236}">
                  <a16:creationId xmlns:a16="http://schemas.microsoft.com/office/drawing/2014/main" id="{295C076A-D903-463C-AD64-C63B9626038C}"/>
                </a:ext>
              </a:extLst>
            </p:cNvPr>
            <p:cNvSpPr/>
            <p:nvPr/>
          </p:nvSpPr>
          <p:spPr bwMode="auto">
            <a:xfrm>
              <a:off x="4707419" y="4740549"/>
              <a:ext cx="488836" cy="909946"/>
            </a:xfrm>
            <a:custGeom>
              <a:avLst/>
              <a:gdLst>
                <a:gd name="T0" fmla="*/ 563 w 563"/>
                <a:gd name="T1" fmla="*/ 1048 h 1048"/>
                <a:gd name="T2" fmla="*/ 0 w 563"/>
                <a:gd name="T3" fmla="*/ 0 h 1048"/>
                <a:gd name="T4" fmla="*/ 563 w 563"/>
                <a:gd name="T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3" h="1048">
                  <a:moveTo>
                    <a:pt x="563" y="1048"/>
                  </a:moveTo>
                  <a:lnTo>
                    <a:pt x="0" y="0"/>
                  </a:lnTo>
                  <a:lnTo>
                    <a:pt x="563" y="10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Line 261">
              <a:extLst>
                <a:ext uri="{FF2B5EF4-FFF2-40B4-BE49-F238E27FC236}">
                  <a16:creationId xmlns:a16="http://schemas.microsoft.com/office/drawing/2014/main" id="{E3492A1F-EE45-4718-AC77-94CFE189D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7419" y="4740549"/>
              <a:ext cx="488836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262">
              <a:extLst>
                <a:ext uri="{FF2B5EF4-FFF2-40B4-BE49-F238E27FC236}">
                  <a16:creationId xmlns:a16="http://schemas.microsoft.com/office/drawing/2014/main" id="{F9A9CA52-A1AE-46CB-9350-B979798E7995}"/>
                </a:ext>
              </a:extLst>
            </p:cNvPr>
            <p:cNvSpPr/>
            <p:nvPr/>
          </p:nvSpPr>
          <p:spPr bwMode="auto">
            <a:xfrm>
              <a:off x="4397447" y="5650495"/>
              <a:ext cx="798808" cy="606052"/>
            </a:xfrm>
            <a:custGeom>
              <a:avLst/>
              <a:gdLst>
                <a:gd name="T0" fmla="*/ 920 w 920"/>
                <a:gd name="T1" fmla="*/ 0 h 698"/>
                <a:gd name="T2" fmla="*/ 0 w 920"/>
                <a:gd name="T3" fmla="*/ 698 h 698"/>
                <a:gd name="T4" fmla="*/ 920 w 920"/>
                <a:gd name="T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0" h="698">
                  <a:moveTo>
                    <a:pt x="920" y="0"/>
                  </a:moveTo>
                  <a:lnTo>
                    <a:pt x="0" y="69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Line 263">
              <a:extLst>
                <a:ext uri="{FF2B5EF4-FFF2-40B4-BE49-F238E27FC236}">
                  <a16:creationId xmlns:a16="http://schemas.microsoft.com/office/drawing/2014/main" id="{FFDEE268-3324-4415-87F3-766F5AD72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447" y="5650495"/>
              <a:ext cx="798808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264">
              <a:extLst>
                <a:ext uri="{FF2B5EF4-FFF2-40B4-BE49-F238E27FC236}">
                  <a16:creationId xmlns:a16="http://schemas.microsoft.com/office/drawing/2014/main" id="{A062BAFB-128A-421F-B4B0-FA2B7E300484}"/>
                </a:ext>
              </a:extLst>
            </p:cNvPr>
            <p:cNvSpPr/>
            <p:nvPr/>
          </p:nvSpPr>
          <p:spPr bwMode="auto">
            <a:xfrm>
              <a:off x="4397447" y="4716238"/>
              <a:ext cx="338625" cy="1540310"/>
            </a:xfrm>
            <a:custGeom>
              <a:avLst/>
              <a:gdLst>
                <a:gd name="T0" fmla="*/ 0 w 390"/>
                <a:gd name="T1" fmla="*/ 1774 h 1774"/>
                <a:gd name="T2" fmla="*/ 390 w 390"/>
                <a:gd name="T3" fmla="*/ 0 h 1774"/>
                <a:gd name="T4" fmla="*/ 0 w 390"/>
                <a:gd name="T5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774">
                  <a:moveTo>
                    <a:pt x="0" y="1774"/>
                  </a:moveTo>
                  <a:lnTo>
                    <a:pt x="39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Line 265">
              <a:extLst>
                <a:ext uri="{FF2B5EF4-FFF2-40B4-BE49-F238E27FC236}">
                  <a16:creationId xmlns:a16="http://schemas.microsoft.com/office/drawing/2014/main" id="{43D79410-17A8-4784-8DA4-CA74E1B0F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447" y="4716238"/>
              <a:ext cx="338625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266">
              <a:extLst>
                <a:ext uri="{FF2B5EF4-FFF2-40B4-BE49-F238E27FC236}">
                  <a16:creationId xmlns:a16="http://schemas.microsoft.com/office/drawing/2014/main" id="{A8D741C3-FCD6-4707-8C59-F82B5ECECF74}"/>
                </a:ext>
              </a:extLst>
            </p:cNvPr>
            <p:cNvSpPr/>
            <p:nvPr/>
          </p:nvSpPr>
          <p:spPr bwMode="auto">
            <a:xfrm>
              <a:off x="4736072" y="4716238"/>
              <a:ext cx="1018480" cy="774496"/>
            </a:xfrm>
            <a:custGeom>
              <a:avLst/>
              <a:gdLst>
                <a:gd name="T0" fmla="*/ 0 w 1173"/>
                <a:gd name="T1" fmla="*/ 0 h 892"/>
                <a:gd name="T2" fmla="*/ 1173 w 1173"/>
                <a:gd name="T3" fmla="*/ 892 h 892"/>
                <a:gd name="T4" fmla="*/ 0 w 1173"/>
                <a:gd name="T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3" h="892">
                  <a:moveTo>
                    <a:pt x="0" y="0"/>
                  </a:moveTo>
                  <a:lnTo>
                    <a:pt x="1173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Line 267">
              <a:extLst>
                <a:ext uri="{FF2B5EF4-FFF2-40B4-BE49-F238E27FC236}">
                  <a16:creationId xmlns:a16="http://schemas.microsoft.com/office/drawing/2014/main" id="{759913C7-CC21-4562-96C3-813595C5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72" y="4716238"/>
              <a:ext cx="1018480" cy="7744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268">
              <a:extLst>
                <a:ext uri="{FF2B5EF4-FFF2-40B4-BE49-F238E27FC236}">
                  <a16:creationId xmlns:a16="http://schemas.microsoft.com/office/drawing/2014/main" id="{D97AE691-F0DC-4947-8488-0E8109E12BBF}"/>
                </a:ext>
              </a:extLst>
            </p:cNvPr>
            <p:cNvSpPr/>
            <p:nvPr/>
          </p:nvSpPr>
          <p:spPr bwMode="auto">
            <a:xfrm>
              <a:off x="5635599" y="5527201"/>
              <a:ext cx="118953" cy="1063630"/>
            </a:xfrm>
            <a:custGeom>
              <a:avLst/>
              <a:gdLst>
                <a:gd name="T0" fmla="*/ 0 w 137"/>
                <a:gd name="T1" fmla="*/ 1225 h 1225"/>
                <a:gd name="T2" fmla="*/ 137 w 137"/>
                <a:gd name="T3" fmla="*/ 0 h 1225"/>
                <a:gd name="T4" fmla="*/ 0 w 137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0" y="1225"/>
                  </a:moveTo>
                  <a:lnTo>
                    <a:pt x="137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Line 269">
              <a:extLst>
                <a:ext uri="{FF2B5EF4-FFF2-40B4-BE49-F238E27FC236}">
                  <a16:creationId xmlns:a16="http://schemas.microsoft.com/office/drawing/2014/main" id="{9FAB9148-8055-4518-B439-C179402ED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5599" y="5527201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270">
              <a:extLst>
                <a:ext uri="{FF2B5EF4-FFF2-40B4-BE49-F238E27FC236}">
                  <a16:creationId xmlns:a16="http://schemas.microsoft.com/office/drawing/2014/main" id="{73110990-AF48-48DE-AE73-B8EF311BD30D}"/>
                </a:ext>
              </a:extLst>
            </p:cNvPr>
            <p:cNvSpPr/>
            <p:nvPr/>
          </p:nvSpPr>
          <p:spPr bwMode="auto">
            <a:xfrm>
              <a:off x="5178021" y="5508967"/>
              <a:ext cx="557429" cy="165840"/>
            </a:xfrm>
            <a:custGeom>
              <a:avLst/>
              <a:gdLst>
                <a:gd name="T0" fmla="*/ 642 w 642"/>
                <a:gd name="T1" fmla="*/ 0 h 191"/>
                <a:gd name="T2" fmla="*/ 0 w 642"/>
                <a:gd name="T3" fmla="*/ 191 h 191"/>
                <a:gd name="T4" fmla="*/ 642 w 642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2" h="191">
                  <a:moveTo>
                    <a:pt x="642" y="0"/>
                  </a:moveTo>
                  <a:lnTo>
                    <a:pt x="0" y="19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Line 271">
              <a:extLst>
                <a:ext uri="{FF2B5EF4-FFF2-40B4-BE49-F238E27FC236}">
                  <a16:creationId xmlns:a16="http://schemas.microsoft.com/office/drawing/2014/main" id="{B90716A5-6999-4112-8273-D4C14C37D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8021" y="5508967"/>
              <a:ext cx="557429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272">
              <a:extLst>
                <a:ext uri="{FF2B5EF4-FFF2-40B4-BE49-F238E27FC236}">
                  <a16:creationId xmlns:a16="http://schemas.microsoft.com/office/drawing/2014/main" id="{AC632B4F-6F43-4614-B2F4-090F68EE7BE7}"/>
                </a:ext>
              </a:extLst>
            </p:cNvPr>
            <p:cNvSpPr/>
            <p:nvPr/>
          </p:nvSpPr>
          <p:spPr bwMode="auto">
            <a:xfrm>
              <a:off x="5178021" y="5674807"/>
              <a:ext cx="457578" cy="916024"/>
            </a:xfrm>
            <a:custGeom>
              <a:avLst/>
              <a:gdLst>
                <a:gd name="T0" fmla="*/ 0 w 527"/>
                <a:gd name="T1" fmla="*/ 0 h 1055"/>
                <a:gd name="T2" fmla="*/ 527 w 527"/>
                <a:gd name="T3" fmla="*/ 1055 h 1055"/>
                <a:gd name="T4" fmla="*/ 0 w 527"/>
                <a:gd name="T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0" y="0"/>
                  </a:moveTo>
                  <a:lnTo>
                    <a:pt x="527" y="1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Line 273">
              <a:extLst>
                <a:ext uri="{FF2B5EF4-FFF2-40B4-BE49-F238E27FC236}">
                  <a16:creationId xmlns:a16="http://schemas.microsoft.com/office/drawing/2014/main" id="{AA42F3D0-11D5-46F1-852B-5351CCC7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021" y="5674807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274">
              <a:extLst>
                <a:ext uri="{FF2B5EF4-FFF2-40B4-BE49-F238E27FC236}">
                  <a16:creationId xmlns:a16="http://schemas.microsoft.com/office/drawing/2014/main" id="{96DD6A62-748B-426C-9013-91732D4E6DB6}"/>
                </a:ext>
              </a:extLst>
            </p:cNvPr>
            <p:cNvSpPr/>
            <p:nvPr/>
          </p:nvSpPr>
          <p:spPr bwMode="auto">
            <a:xfrm>
              <a:off x="5637335" y="3950424"/>
              <a:ext cx="1789503" cy="2644748"/>
            </a:xfrm>
            <a:custGeom>
              <a:avLst/>
              <a:gdLst>
                <a:gd name="T0" fmla="*/ 0 w 2061"/>
                <a:gd name="T1" fmla="*/ 3046 h 3046"/>
                <a:gd name="T2" fmla="*/ 2061 w 2061"/>
                <a:gd name="T3" fmla="*/ 0 h 3046"/>
                <a:gd name="T4" fmla="*/ 0 w 2061"/>
                <a:gd name="T5" fmla="*/ 304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3046">
                  <a:moveTo>
                    <a:pt x="0" y="3046"/>
                  </a:moveTo>
                  <a:lnTo>
                    <a:pt x="2061" y="0"/>
                  </a:lnTo>
                  <a:lnTo>
                    <a:pt x="0" y="30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Line 275">
              <a:extLst>
                <a:ext uri="{FF2B5EF4-FFF2-40B4-BE49-F238E27FC236}">
                  <a16:creationId xmlns:a16="http://schemas.microsoft.com/office/drawing/2014/main" id="{416A8AA9-299D-45DF-94B6-46F4CB085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3950424"/>
              <a:ext cx="1789503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276">
              <a:extLst>
                <a:ext uri="{FF2B5EF4-FFF2-40B4-BE49-F238E27FC236}">
                  <a16:creationId xmlns:a16="http://schemas.microsoft.com/office/drawing/2014/main" id="{C3DEBBB1-C617-425A-BE86-598527AB0836}"/>
                </a:ext>
              </a:extLst>
            </p:cNvPr>
            <p:cNvSpPr/>
            <p:nvPr/>
          </p:nvSpPr>
          <p:spPr bwMode="auto">
            <a:xfrm>
              <a:off x="5074697" y="3169850"/>
              <a:ext cx="1707886" cy="1517735"/>
            </a:xfrm>
            <a:custGeom>
              <a:avLst/>
              <a:gdLst>
                <a:gd name="T0" fmla="*/ 1967 w 1967"/>
                <a:gd name="T1" fmla="*/ 1748 h 1748"/>
                <a:gd name="T2" fmla="*/ 0 w 1967"/>
                <a:gd name="T3" fmla="*/ 0 h 1748"/>
                <a:gd name="T4" fmla="*/ 1967 w 1967"/>
                <a:gd name="T5" fmla="*/ 1748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1967" y="1748"/>
                  </a:moveTo>
                  <a:lnTo>
                    <a:pt x="0" y="0"/>
                  </a:lnTo>
                  <a:lnTo>
                    <a:pt x="1967" y="17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Line 277">
              <a:extLst>
                <a:ext uri="{FF2B5EF4-FFF2-40B4-BE49-F238E27FC236}">
                  <a16:creationId xmlns:a16="http://schemas.microsoft.com/office/drawing/2014/main" id="{9DF54EDA-D10E-445C-AFF5-CA2E605F6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278">
              <a:extLst>
                <a:ext uri="{FF2B5EF4-FFF2-40B4-BE49-F238E27FC236}">
                  <a16:creationId xmlns:a16="http://schemas.microsoft.com/office/drawing/2014/main" id="{A37112F8-3BA2-4403-9736-1A22C5FA4C1D}"/>
                </a:ext>
              </a:extLst>
            </p:cNvPr>
            <p:cNvSpPr/>
            <p:nvPr/>
          </p:nvSpPr>
          <p:spPr bwMode="auto">
            <a:xfrm>
              <a:off x="4723916" y="4687585"/>
              <a:ext cx="1467375" cy="133713"/>
            </a:xfrm>
            <a:custGeom>
              <a:avLst/>
              <a:gdLst>
                <a:gd name="T0" fmla="*/ 1690 w 1690"/>
                <a:gd name="T1" fmla="*/ 154 h 154"/>
                <a:gd name="T2" fmla="*/ 0 w 1690"/>
                <a:gd name="T3" fmla="*/ 0 h 154"/>
                <a:gd name="T4" fmla="*/ 1690 w 1690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154">
                  <a:moveTo>
                    <a:pt x="1690" y="154"/>
                  </a:moveTo>
                  <a:lnTo>
                    <a:pt x="0" y="0"/>
                  </a:lnTo>
                  <a:lnTo>
                    <a:pt x="169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Line 279">
              <a:extLst>
                <a:ext uri="{FF2B5EF4-FFF2-40B4-BE49-F238E27FC236}">
                  <a16:creationId xmlns:a16="http://schemas.microsoft.com/office/drawing/2014/main" id="{5EF93D23-90D4-46D1-90FD-6F9998DBC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916" y="4687585"/>
              <a:ext cx="1467375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280">
              <a:extLst>
                <a:ext uri="{FF2B5EF4-FFF2-40B4-BE49-F238E27FC236}">
                  <a16:creationId xmlns:a16="http://schemas.microsoft.com/office/drawing/2014/main" id="{5FFFA99B-871F-471E-987E-77581AAD4293}"/>
                </a:ext>
              </a:extLst>
            </p:cNvPr>
            <p:cNvSpPr/>
            <p:nvPr/>
          </p:nvSpPr>
          <p:spPr bwMode="auto">
            <a:xfrm>
              <a:off x="6782583" y="3133383"/>
              <a:ext cx="1840731" cy="1554202"/>
            </a:xfrm>
            <a:custGeom>
              <a:avLst/>
              <a:gdLst>
                <a:gd name="T0" fmla="*/ 0 w 2120"/>
                <a:gd name="T1" fmla="*/ 1790 h 1790"/>
                <a:gd name="T2" fmla="*/ 2120 w 2120"/>
                <a:gd name="T3" fmla="*/ 0 h 1790"/>
                <a:gd name="T4" fmla="*/ 0 w 2120"/>
                <a:gd name="T5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0" y="1790"/>
                  </a:moveTo>
                  <a:lnTo>
                    <a:pt x="2120" y="0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Line 281">
              <a:extLst>
                <a:ext uri="{FF2B5EF4-FFF2-40B4-BE49-F238E27FC236}">
                  <a16:creationId xmlns:a16="http://schemas.microsoft.com/office/drawing/2014/main" id="{470DA6F7-7658-474E-B953-541F075CE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2583" y="3133383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282">
              <a:extLst>
                <a:ext uri="{FF2B5EF4-FFF2-40B4-BE49-F238E27FC236}">
                  <a16:creationId xmlns:a16="http://schemas.microsoft.com/office/drawing/2014/main" id="{4C2E5FDD-078A-4432-AED1-8CE0A7BCF65E}"/>
                </a:ext>
              </a:extLst>
            </p:cNvPr>
            <p:cNvSpPr/>
            <p:nvPr/>
          </p:nvSpPr>
          <p:spPr bwMode="auto">
            <a:xfrm>
              <a:off x="4171697" y="3163772"/>
              <a:ext cx="903000" cy="79881"/>
            </a:xfrm>
            <a:custGeom>
              <a:avLst/>
              <a:gdLst>
                <a:gd name="T0" fmla="*/ 1040 w 1040"/>
                <a:gd name="T1" fmla="*/ 0 h 92"/>
                <a:gd name="T2" fmla="*/ 0 w 1040"/>
                <a:gd name="T3" fmla="*/ 92 h 92"/>
                <a:gd name="T4" fmla="*/ 1040 w 1040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1040" y="0"/>
                  </a:moveTo>
                  <a:lnTo>
                    <a:pt x="0" y="92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Line 283">
              <a:extLst>
                <a:ext uri="{FF2B5EF4-FFF2-40B4-BE49-F238E27FC236}">
                  <a16:creationId xmlns:a16="http://schemas.microsoft.com/office/drawing/2014/main" id="{1595A2FB-DA91-4423-83C4-474A43A72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697" y="3163772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284">
              <a:extLst>
                <a:ext uri="{FF2B5EF4-FFF2-40B4-BE49-F238E27FC236}">
                  <a16:creationId xmlns:a16="http://schemas.microsoft.com/office/drawing/2014/main" id="{6BA58E32-749E-4F2A-AE8F-63FB741212CD}"/>
                </a:ext>
              </a:extLst>
            </p:cNvPr>
            <p:cNvSpPr/>
            <p:nvPr/>
          </p:nvSpPr>
          <p:spPr bwMode="auto">
            <a:xfrm>
              <a:off x="3069863" y="2882453"/>
              <a:ext cx="1101834" cy="335152"/>
            </a:xfrm>
            <a:custGeom>
              <a:avLst/>
              <a:gdLst>
                <a:gd name="T0" fmla="*/ 1269 w 1269"/>
                <a:gd name="T1" fmla="*/ 386 h 386"/>
                <a:gd name="T2" fmla="*/ 0 w 1269"/>
                <a:gd name="T3" fmla="*/ 0 h 386"/>
                <a:gd name="T4" fmla="*/ 1269 w 1269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1269" y="386"/>
                  </a:moveTo>
                  <a:lnTo>
                    <a:pt x="0" y="0"/>
                  </a:lnTo>
                  <a:lnTo>
                    <a:pt x="1269" y="38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5" name="Line 285">
              <a:extLst>
                <a:ext uri="{FF2B5EF4-FFF2-40B4-BE49-F238E27FC236}">
                  <a16:creationId xmlns:a16="http://schemas.microsoft.com/office/drawing/2014/main" id="{326F3950-D66E-448F-809D-304A8BBA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6" name="Freeform 286">
              <a:extLst>
                <a:ext uri="{FF2B5EF4-FFF2-40B4-BE49-F238E27FC236}">
                  <a16:creationId xmlns:a16="http://schemas.microsoft.com/office/drawing/2014/main" id="{5E0431CB-9397-4C8B-BD3B-234BC2E5760A}"/>
                </a:ext>
              </a:extLst>
            </p:cNvPr>
            <p:cNvSpPr/>
            <p:nvPr/>
          </p:nvSpPr>
          <p:spPr bwMode="auto">
            <a:xfrm>
              <a:off x="3069863" y="2882453"/>
              <a:ext cx="1414411" cy="61647"/>
            </a:xfrm>
            <a:custGeom>
              <a:avLst/>
              <a:gdLst>
                <a:gd name="T0" fmla="*/ 0 w 1629"/>
                <a:gd name="T1" fmla="*/ 0 h 71"/>
                <a:gd name="T2" fmla="*/ 1629 w 1629"/>
                <a:gd name="T3" fmla="*/ 71 h 71"/>
                <a:gd name="T4" fmla="*/ 0 w 16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" h="71">
                  <a:moveTo>
                    <a:pt x="0" y="0"/>
                  </a:moveTo>
                  <a:lnTo>
                    <a:pt x="1629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7" name="Line 287">
              <a:extLst>
                <a:ext uri="{FF2B5EF4-FFF2-40B4-BE49-F238E27FC236}">
                  <a16:creationId xmlns:a16="http://schemas.microsoft.com/office/drawing/2014/main" id="{856B1AF0-4E72-4406-B588-044BDE9E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863" y="2882453"/>
              <a:ext cx="1414411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8" name="Freeform 288">
              <a:extLst>
                <a:ext uri="{FF2B5EF4-FFF2-40B4-BE49-F238E27FC236}">
                  <a16:creationId xmlns:a16="http://schemas.microsoft.com/office/drawing/2014/main" id="{536555D3-CB88-4836-867A-44E76D397CB2}"/>
                </a:ext>
              </a:extLst>
            </p:cNvPr>
            <p:cNvSpPr/>
            <p:nvPr/>
          </p:nvSpPr>
          <p:spPr bwMode="auto">
            <a:xfrm>
              <a:off x="3892982" y="2962333"/>
              <a:ext cx="607788" cy="1842467"/>
            </a:xfrm>
            <a:custGeom>
              <a:avLst/>
              <a:gdLst>
                <a:gd name="T0" fmla="*/ 700 w 700"/>
                <a:gd name="T1" fmla="*/ 0 h 2122"/>
                <a:gd name="T2" fmla="*/ 0 w 700"/>
                <a:gd name="T3" fmla="*/ 2122 h 2122"/>
                <a:gd name="T4" fmla="*/ 700 w 700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" h="2122">
                  <a:moveTo>
                    <a:pt x="700" y="0"/>
                  </a:moveTo>
                  <a:lnTo>
                    <a:pt x="0" y="212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9" name="Line 289">
              <a:extLst>
                <a:ext uri="{FF2B5EF4-FFF2-40B4-BE49-F238E27FC236}">
                  <a16:creationId xmlns:a16="http://schemas.microsoft.com/office/drawing/2014/main" id="{1E4D1A77-D3CC-487E-A1E7-35BD5FC5A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2982" y="2962333"/>
              <a:ext cx="607788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0" name="Freeform 290">
              <a:extLst>
                <a:ext uri="{FF2B5EF4-FFF2-40B4-BE49-F238E27FC236}">
                  <a16:creationId xmlns:a16="http://schemas.microsoft.com/office/drawing/2014/main" id="{960C11C2-C55E-4F84-9A6F-1BA083792356}"/>
                </a:ext>
              </a:extLst>
            </p:cNvPr>
            <p:cNvSpPr/>
            <p:nvPr/>
          </p:nvSpPr>
          <p:spPr bwMode="auto">
            <a:xfrm>
              <a:off x="3892982" y="4716238"/>
              <a:ext cx="804886" cy="88563"/>
            </a:xfrm>
            <a:custGeom>
              <a:avLst/>
              <a:gdLst>
                <a:gd name="T0" fmla="*/ 0 w 927"/>
                <a:gd name="T1" fmla="*/ 102 h 102"/>
                <a:gd name="T2" fmla="*/ 927 w 927"/>
                <a:gd name="T3" fmla="*/ 0 h 102"/>
                <a:gd name="T4" fmla="*/ 0 w 927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0" y="102"/>
                  </a:moveTo>
                  <a:lnTo>
                    <a:pt x="927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1" name="Line 291">
              <a:extLst>
                <a:ext uri="{FF2B5EF4-FFF2-40B4-BE49-F238E27FC236}">
                  <a16:creationId xmlns:a16="http://schemas.microsoft.com/office/drawing/2014/main" id="{614514BD-0A95-49BF-AB08-6845A9EAC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982" y="4716238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2" name="Freeform 292">
              <a:extLst>
                <a:ext uri="{FF2B5EF4-FFF2-40B4-BE49-F238E27FC236}">
                  <a16:creationId xmlns:a16="http://schemas.microsoft.com/office/drawing/2014/main" id="{AC967097-A797-4742-B287-11ED72375C35}"/>
                </a:ext>
              </a:extLst>
            </p:cNvPr>
            <p:cNvSpPr/>
            <p:nvPr/>
          </p:nvSpPr>
          <p:spPr bwMode="auto">
            <a:xfrm>
              <a:off x="3870407" y="4669351"/>
              <a:ext cx="853509" cy="1106175"/>
            </a:xfrm>
            <a:custGeom>
              <a:avLst/>
              <a:gdLst>
                <a:gd name="T0" fmla="*/ 983 w 983"/>
                <a:gd name="T1" fmla="*/ 0 h 1274"/>
                <a:gd name="T2" fmla="*/ 0 w 983"/>
                <a:gd name="T3" fmla="*/ 1274 h 1274"/>
                <a:gd name="T4" fmla="*/ 983 w 983"/>
                <a:gd name="T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983" y="0"/>
                  </a:moveTo>
                  <a:lnTo>
                    <a:pt x="0" y="12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3" name="Line 293">
              <a:extLst>
                <a:ext uri="{FF2B5EF4-FFF2-40B4-BE49-F238E27FC236}">
                  <a16:creationId xmlns:a16="http://schemas.microsoft.com/office/drawing/2014/main" id="{D1A1704B-8016-41A0-A948-DADA0BBB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407" y="4669351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4" name="Freeform 294">
              <a:extLst>
                <a:ext uri="{FF2B5EF4-FFF2-40B4-BE49-F238E27FC236}">
                  <a16:creationId xmlns:a16="http://schemas.microsoft.com/office/drawing/2014/main" id="{72FD29A3-B3B3-4634-A59D-A84FCBA6D783}"/>
                </a:ext>
              </a:extLst>
            </p:cNvPr>
            <p:cNvSpPr/>
            <p:nvPr/>
          </p:nvSpPr>
          <p:spPr bwMode="auto">
            <a:xfrm>
              <a:off x="3045551" y="5134744"/>
              <a:ext cx="830934" cy="652938"/>
            </a:xfrm>
            <a:custGeom>
              <a:avLst/>
              <a:gdLst>
                <a:gd name="T0" fmla="*/ 957 w 957"/>
                <a:gd name="T1" fmla="*/ 752 h 752"/>
                <a:gd name="T2" fmla="*/ 0 w 957"/>
                <a:gd name="T3" fmla="*/ 0 h 752"/>
                <a:gd name="T4" fmla="*/ 957 w 957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752">
                  <a:moveTo>
                    <a:pt x="957" y="752"/>
                  </a:moveTo>
                  <a:lnTo>
                    <a:pt x="0" y="0"/>
                  </a:lnTo>
                  <a:lnTo>
                    <a:pt x="957" y="7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5" name="Line 295">
              <a:extLst>
                <a:ext uri="{FF2B5EF4-FFF2-40B4-BE49-F238E27FC236}">
                  <a16:creationId xmlns:a16="http://schemas.microsoft.com/office/drawing/2014/main" id="{E93F7708-1C0F-4947-BAB4-F0ADDC210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5551" y="5134744"/>
              <a:ext cx="830934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6" name="Freeform 296">
              <a:extLst>
                <a:ext uri="{FF2B5EF4-FFF2-40B4-BE49-F238E27FC236}">
                  <a16:creationId xmlns:a16="http://schemas.microsoft.com/office/drawing/2014/main" id="{7F86F2FC-3CA9-4F5E-A9C3-7DE3A9735752}"/>
                </a:ext>
              </a:extLst>
            </p:cNvPr>
            <p:cNvSpPr/>
            <p:nvPr/>
          </p:nvSpPr>
          <p:spPr bwMode="auto">
            <a:xfrm>
              <a:off x="3045551" y="5134744"/>
              <a:ext cx="32994" cy="688538"/>
            </a:xfrm>
            <a:custGeom>
              <a:avLst/>
              <a:gdLst>
                <a:gd name="T0" fmla="*/ 0 w 38"/>
                <a:gd name="T1" fmla="*/ 0 h 793"/>
                <a:gd name="T2" fmla="*/ 38 w 38"/>
                <a:gd name="T3" fmla="*/ 793 h 793"/>
                <a:gd name="T4" fmla="*/ 0 w 38"/>
                <a:gd name="T5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93">
                  <a:moveTo>
                    <a:pt x="0" y="0"/>
                  </a:moveTo>
                  <a:lnTo>
                    <a:pt x="38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7" name="Line 297">
              <a:extLst>
                <a:ext uri="{FF2B5EF4-FFF2-40B4-BE49-F238E27FC236}">
                  <a16:creationId xmlns:a16="http://schemas.microsoft.com/office/drawing/2014/main" id="{D24445C3-C0F4-4EE8-9E30-B3DAC297B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551" y="5134744"/>
              <a:ext cx="32994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8" name="Freeform 298">
              <a:extLst>
                <a:ext uri="{FF2B5EF4-FFF2-40B4-BE49-F238E27FC236}">
                  <a16:creationId xmlns:a16="http://schemas.microsoft.com/office/drawing/2014/main" id="{636F9ADC-34CE-4938-9E9C-3CE2A1003A86}"/>
                </a:ext>
              </a:extLst>
            </p:cNvPr>
            <p:cNvSpPr/>
            <p:nvPr/>
          </p:nvSpPr>
          <p:spPr bwMode="auto">
            <a:xfrm>
              <a:off x="3078546" y="5823281"/>
              <a:ext cx="1327584" cy="430662"/>
            </a:xfrm>
            <a:custGeom>
              <a:avLst/>
              <a:gdLst>
                <a:gd name="T0" fmla="*/ 0 w 1529"/>
                <a:gd name="T1" fmla="*/ 0 h 496"/>
                <a:gd name="T2" fmla="*/ 1529 w 1529"/>
                <a:gd name="T3" fmla="*/ 496 h 496"/>
                <a:gd name="T4" fmla="*/ 0 w 1529"/>
                <a:gd name="T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" h="496">
                  <a:moveTo>
                    <a:pt x="0" y="0"/>
                  </a:moveTo>
                  <a:lnTo>
                    <a:pt x="1529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Line 299">
              <a:extLst>
                <a:ext uri="{FF2B5EF4-FFF2-40B4-BE49-F238E27FC236}">
                  <a16:creationId xmlns:a16="http://schemas.microsoft.com/office/drawing/2014/main" id="{FB5801A7-4002-47DD-BF4A-3EF864FF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546" y="5823281"/>
              <a:ext cx="1327584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300">
              <a:extLst>
                <a:ext uri="{FF2B5EF4-FFF2-40B4-BE49-F238E27FC236}">
                  <a16:creationId xmlns:a16="http://schemas.microsoft.com/office/drawing/2014/main" id="{2001B6AF-0FBA-49B9-96D9-DC588E410CD0}"/>
                </a:ext>
              </a:extLst>
            </p:cNvPr>
            <p:cNvSpPr/>
            <p:nvPr/>
          </p:nvSpPr>
          <p:spPr bwMode="auto">
            <a:xfrm>
              <a:off x="3874749" y="3207185"/>
              <a:ext cx="296948" cy="923838"/>
            </a:xfrm>
            <a:custGeom>
              <a:avLst/>
              <a:gdLst>
                <a:gd name="T0" fmla="*/ 342 w 342"/>
                <a:gd name="T1" fmla="*/ 0 h 1064"/>
                <a:gd name="T2" fmla="*/ 0 w 342"/>
                <a:gd name="T3" fmla="*/ 1064 h 1064"/>
                <a:gd name="T4" fmla="*/ 342 w 342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064">
                  <a:moveTo>
                    <a:pt x="342" y="0"/>
                  </a:moveTo>
                  <a:lnTo>
                    <a:pt x="0" y="106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Line 301">
              <a:extLst>
                <a:ext uri="{FF2B5EF4-FFF2-40B4-BE49-F238E27FC236}">
                  <a16:creationId xmlns:a16="http://schemas.microsoft.com/office/drawing/2014/main" id="{BD5EEBEB-F74E-40ED-9849-626D3C893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4749" y="3207185"/>
              <a:ext cx="296948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302">
              <a:extLst>
                <a:ext uri="{FF2B5EF4-FFF2-40B4-BE49-F238E27FC236}">
                  <a16:creationId xmlns:a16="http://schemas.microsoft.com/office/drawing/2014/main" id="{3005B17F-02F3-40EA-8B1B-2F381D091A7E}"/>
                </a:ext>
              </a:extLst>
            </p:cNvPr>
            <p:cNvSpPr/>
            <p:nvPr/>
          </p:nvSpPr>
          <p:spPr bwMode="auto">
            <a:xfrm>
              <a:off x="3858251" y="4131024"/>
              <a:ext cx="34731" cy="665094"/>
            </a:xfrm>
            <a:custGeom>
              <a:avLst/>
              <a:gdLst>
                <a:gd name="T0" fmla="*/ 0 w 40"/>
                <a:gd name="T1" fmla="*/ 0 h 766"/>
                <a:gd name="T2" fmla="*/ 40 w 40"/>
                <a:gd name="T3" fmla="*/ 766 h 766"/>
                <a:gd name="T4" fmla="*/ 0 w 40"/>
                <a:gd name="T5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6">
                  <a:moveTo>
                    <a:pt x="0" y="0"/>
                  </a:moveTo>
                  <a:lnTo>
                    <a:pt x="4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Line 303">
              <a:extLst>
                <a:ext uri="{FF2B5EF4-FFF2-40B4-BE49-F238E27FC236}">
                  <a16:creationId xmlns:a16="http://schemas.microsoft.com/office/drawing/2014/main" id="{7F806BA0-87E6-4D85-A79A-B8EB88809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251" y="4131024"/>
              <a:ext cx="34731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304">
              <a:extLst>
                <a:ext uri="{FF2B5EF4-FFF2-40B4-BE49-F238E27FC236}">
                  <a16:creationId xmlns:a16="http://schemas.microsoft.com/office/drawing/2014/main" id="{D8ECED57-6DDD-4ACA-8C4D-5214B995BF20}"/>
                </a:ext>
              </a:extLst>
            </p:cNvPr>
            <p:cNvSpPr/>
            <p:nvPr/>
          </p:nvSpPr>
          <p:spPr bwMode="auto">
            <a:xfrm>
              <a:off x="3057707" y="4796119"/>
              <a:ext cx="835275" cy="338625"/>
            </a:xfrm>
            <a:custGeom>
              <a:avLst/>
              <a:gdLst>
                <a:gd name="T0" fmla="*/ 962 w 962"/>
                <a:gd name="T1" fmla="*/ 0 h 390"/>
                <a:gd name="T2" fmla="*/ 0 w 962"/>
                <a:gd name="T3" fmla="*/ 390 h 390"/>
                <a:gd name="T4" fmla="*/ 962 w 962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390">
                  <a:moveTo>
                    <a:pt x="962" y="0"/>
                  </a:moveTo>
                  <a:lnTo>
                    <a:pt x="0" y="390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Line 305">
              <a:extLst>
                <a:ext uri="{FF2B5EF4-FFF2-40B4-BE49-F238E27FC236}">
                  <a16:creationId xmlns:a16="http://schemas.microsoft.com/office/drawing/2014/main" id="{B8EC28C0-25F1-4863-AB99-33184BF2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7707" y="4796119"/>
              <a:ext cx="835275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306">
              <a:extLst>
                <a:ext uri="{FF2B5EF4-FFF2-40B4-BE49-F238E27FC236}">
                  <a16:creationId xmlns:a16="http://schemas.microsoft.com/office/drawing/2014/main" id="{85E47A21-48D1-4A7A-BC0B-DFFD4D0D18C0}"/>
                </a:ext>
              </a:extLst>
            </p:cNvPr>
            <p:cNvSpPr/>
            <p:nvPr/>
          </p:nvSpPr>
          <p:spPr bwMode="auto">
            <a:xfrm>
              <a:off x="2278001" y="4123210"/>
              <a:ext cx="1596747" cy="7815"/>
            </a:xfrm>
            <a:custGeom>
              <a:avLst/>
              <a:gdLst>
                <a:gd name="T0" fmla="*/ 1839 w 1839"/>
                <a:gd name="T1" fmla="*/ 9 h 9"/>
                <a:gd name="T2" fmla="*/ 0 w 1839"/>
                <a:gd name="T3" fmla="*/ 0 h 9"/>
                <a:gd name="T4" fmla="*/ 1839 w 183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9">
                  <a:moveTo>
                    <a:pt x="1839" y="9"/>
                  </a:moveTo>
                  <a:lnTo>
                    <a:pt x="0" y="0"/>
                  </a:lnTo>
                  <a:lnTo>
                    <a:pt x="1839" y="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Line 307">
              <a:extLst>
                <a:ext uri="{FF2B5EF4-FFF2-40B4-BE49-F238E27FC236}">
                  <a16:creationId xmlns:a16="http://schemas.microsoft.com/office/drawing/2014/main" id="{9048B06F-B713-4950-883C-22EE24D29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1596747" cy="781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308">
              <a:extLst>
                <a:ext uri="{FF2B5EF4-FFF2-40B4-BE49-F238E27FC236}">
                  <a16:creationId xmlns:a16="http://schemas.microsoft.com/office/drawing/2014/main" id="{98F5012A-C9C6-44E3-A1B9-B67CD59DA0DD}"/>
                </a:ext>
              </a:extLst>
            </p:cNvPr>
            <p:cNvSpPr/>
            <p:nvPr/>
          </p:nvSpPr>
          <p:spPr bwMode="auto">
            <a:xfrm>
              <a:off x="896585" y="4123210"/>
              <a:ext cx="1381417" cy="155420"/>
            </a:xfrm>
            <a:custGeom>
              <a:avLst/>
              <a:gdLst>
                <a:gd name="T0" fmla="*/ 1591 w 1591"/>
                <a:gd name="T1" fmla="*/ 0 h 179"/>
                <a:gd name="T2" fmla="*/ 0 w 1591"/>
                <a:gd name="T3" fmla="*/ 179 h 179"/>
                <a:gd name="T4" fmla="*/ 1591 w 1591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79">
                  <a:moveTo>
                    <a:pt x="1591" y="0"/>
                  </a:moveTo>
                  <a:lnTo>
                    <a:pt x="0" y="1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Line 309">
              <a:extLst>
                <a:ext uri="{FF2B5EF4-FFF2-40B4-BE49-F238E27FC236}">
                  <a16:creationId xmlns:a16="http://schemas.microsoft.com/office/drawing/2014/main" id="{90FF14C2-137F-4E81-B92D-9F44394F9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585" y="4123210"/>
              <a:ext cx="1381417" cy="15542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310">
              <a:extLst>
                <a:ext uri="{FF2B5EF4-FFF2-40B4-BE49-F238E27FC236}">
                  <a16:creationId xmlns:a16="http://schemas.microsoft.com/office/drawing/2014/main" id="{55251E78-AE4C-480B-B6F7-1F997CE8DE5A}"/>
                </a:ext>
              </a:extLst>
            </p:cNvPr>
            <p:cNvSpPr/>
            <p:nvPr/>
          </p:nvSpPr>
          <p:spPr bwMode="auto">
            <a:xfrm>
              <a:off x="1615512" y="3182006"/>
              <a:ext cx="662490" cy="941204"/>
            </a:xfrm>
            <a:custGeom>
              <a:avLst/>
              <a:gdLst>
                <a:gd name="T0" fmla="*/ 763 w 763"/>
                <a:gd name="T1" fmla="*/ 1084 h 1084"/>
                <a:gd name="T2" fmla="*/ 0 w 763"/>
                <a:gd name="T3" fmla="*/ 0 h 1084"/>
                <a:gd name="T4" fmla="*/ 763 w 763"/>
                <a:gd name="T5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1084">
                  <a:moveTo>
                    <a:pt x="763" y="1084"/>
                  </a:moveTo>
                  <a:lnTo>
                    <a:pt x="0" y="0"/>
                  </a:lnTo>
                  <a:lnTo>
                    <a:pt x="763" y="108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Line 311">
              <a:extLst>
                <a:ext uri="{FF2B5EF4-FFF2-40B4-BE49-F238E27FC236}">
                  <a16:creationId xmlns:a16="http://schemas.microsoft.com/office/drawing/2014/main" id="{7DC06CCF-DB21-4983-BC10-95D4E00F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5512" y="3182006"/>
              <a:ext cx="662490" cy="94120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312">
              <a:extLst>
                <a:ext uri="{FF2B5EF4-FFF2-40B4-BE49-F238E27FC236}">
                  <a16:creationId xmlns:a16="http://schemas.microsoft.com/office/drawing/2014/main" id="{36179792-30FF-4C35-A092-EA9B93AD5A0F}"/>
                </a:ext>
              </a:extLst>
            </p:cNvPr>
            <p:cNvSpPr/>
            <p:nvPr/>
          </p:nvSpPr>
          <p:spPr bwMode="auto">
            <a:xfrm>
              <a:off x="1662399" y="4131024"/>
              <a:ext cx="2212350" cy="1135696"/>
            </a:xfrm>
            <a:custGeom>
              <a:avLst/>
              <a:gdLst>
                <a:gd name="T0" fmla="*/ 2548 w 2548"/>
                <a:gd name="T1" fmla="*/ 0 h 1308"/>
                <a:gd name="T2" fmla="*/ 0 w 2548"/>
                <a:gd name="T3" fmla="*/ 1308 h 1308"/>
                <a:gd name="T4" fmla="*/ 2548 w 2548"/>
                <a:gd name="T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2548" y="0"/>
                  </a:moveTo>
                  <a:lnTo>
                    <a:pt x="0" y="1308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Line 313">
              <a:extLst>
                <a:ext uri="{FF2B5EF4-FFF2-40B4-BE49-F238E27FC236}">
                  <a16:creationId xmlns:a16="http://schemas.microsoft.com/office/drawing/2014/main" id="{AD960BDC-FBF4-4A1B-9924-7952BF0F9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3102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4" name="Freeform 314">
              <a:extLst>
                <a:ext uri="{FF2B5EF4-FFF2-40B4-BE49-F238E27FC236}">
                  <a16:creationId xmlns:a16="http://schemas.microsoft.com/office/drawing/2014/main" id="{F1B94F6A-100D-403C-A1E1-D4152DCD22F9}"/>
                </a:ext>
              </a:extLst>
            </p:cNvPr>
            <p:cNvSpPr/>
            <p:nvPr/>
          </p:nvSpPr>
          <p:spPr bwMode="auto">
            <a:xfrm>
              <a:off x="878351" y="4313361"/>
              <a:ext cx="784047" cy="953360"/>
            </a:xfrm>
            <a:custGeom>
              <a:avLst/>
              <a:gdLst>
                <a:gd name="T0" fmla="*/ 903 w 903"/>
                <a:gd name="T1" fmla="*/ 1098 h 1098"/>
                <a:gd name="T2" fmla="*/ 0 w 903"/>
                <a:gd name="T3" fmla="*/ 0 h 1098"/>
                <a:gd name="T4" fmla="*/ 903 w 903"/>
                <a:gd name="T5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3" h="1098">
                  <a:moveTo>
                    <a:pt x="903" y="1098"/>
                  </a:moveTo>
                  <a:lnTo>
                    <a:pt x="0" y="0"/>
                  </a:lnTo>
                  <a:lnTo>
                    <a:pt x="903" y="10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Line 315">
              <a:extLst>
                <a:ext uri="{FF2B5EF4-FFF2-40B4-BE49-F238E27FC236}">
                  <a16:creationId xmlns:a16="http://schemas.microsoft.com/office/drawing/2014/main" id="{7A8D29D9-9320-4FDC-B811-B1BF600AC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8351" y="4313361"/>
              <a:ext cx="784047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316">
              <a:extLst>
                <a:ext uri="{FF2B5EF4-FFF2-40B4-BE49-F238E27FC236}">
                  <a16:creationId xmlns:a16="http://schemas.microsoft.com/office/drawing/2014/main" id="{77710709-9057-4D22-B93F-D0FB5EACE2B8}"/>
                </a:ext>
              </a:extLst>
            </p:cNvPr>
            <p:cNvSpPr/>
            <p:nvPr/>
          </p:nvSpPr>
          <p:spPr bwMode="auto">
            <a:xfrm>
              <a:off x="878351" y="4313361"/>
              <a:ext cx="2179356" cy="821383"/>
            </a:xfrm>
            <a:custGeom>
              <a:avLst/>
              <a:gdLst>
                <a:gd name="T0" fmla="*/ 0 w 2510"/>
                <a:gd name="T1" fmla="*/ 0 h 946"/>
                <a:gd name="T2" fmla="*/ 2510 w 2510"/>
                <a:gd name="T3" fmla="*/ 946 h 946"/>
                <a:gd name="T4" fmla="*/ 0 w 2510"/>
                <a:gd name="T5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0" y="0"/>
                  </a:moveTo>
                  <a:lnTo>
                    <a:pt x="2510" y="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Line 317">
              <a:extLst>
                <a:ext uri="{FF2B5EF4-FFF2-40B4-BE49-F238E27FC236}">
                  <a16:creationId xmlns:a16="http://schemas.microsoft.com/office/drawing/2014/main" id="{998259E6-9CA9-404B-A621-0FBAC3FB2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351" y="431336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318">
              <a:extLst>
                <a:ext uri="{FF2B5EF4-FFF2-40B4-BE49-F238E27FC236}">
                  <a16:creationId xmlns:a16="http://schemas.microsoft.com/office/drawing/2014/main" id="{9840D03F-34DC-4660-B909-D81427CE7796}"/>
                </a:ext>
              </a:extLst>
            </p:cNvPr>
            <p:cNvSpPr/>
            <p:nvPr/>
          </p:nvSpPr>
          <p:spPr bwMode="auto">
            <a:xfrm>
              <a:off x="3078546" y="5787682"/>
              <a:ext cx="761472" cy="35599"/>
            </a:xfrm>
            <a:custGeom>
              <a:avLst/>
              <a:gdLst>
                <a:gd name="T0" fmla="*/ 877 w 877"/>
                <a:gd name="T1" fmla="*/ 0 h 41"/>
                <a:gd name="T2" fmla="*/ 0 w 877"/>
                <a:gd name="T3" fmla="*/ 41 h 41"/>
                <a:gd name="T4" fmla="*/ 877 w 87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877" y="0"/>
                  </a:moveTo>
                  <a:lnTo>
                    <a:pt x="0" y="41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Line 319">
              <a:extLst>
                <a:ext uri="{FF2B5EF4-FFF2-40B4-BE49-F238E27FC236}">
                  <a16:creationId xmlns:a16="http://schemas.microsoft.com/office/drawing/2014/main" id="{D1B2F40D-D003-4BFC-8F22-6B4FFE8C1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5787682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320">
              <a:extLst>
                <a:ext uri="{FF2B5EF4-FFF2-40B4-BE49-F238E27FC236}">
                  <a16:creationId xmlns:a16="http://schemas.microsoft.com/office/drawing/2014/main" id="{DA154731-49C6-47DD-92D4-BB041567611D}"/>
                </a:ext>
              </a:extLst>
            </p:cNvPr>
            <p:cNvSpPr/>
            <p:nvPr/>
          </p:nvSpPr>
          <p:spPr bwMode="auto">
            <a:xfrm>
              <a:off x="1656321" y="3243653"/>
              <a:ext cx="2515376" cy="2020463"/>
            </a:xfrm>
            <a:custGeom>
              <a:avLst/>
              <a:gdLst>
                <a:gd name="T0" fmla="*/ 0 w 2897"/>
                <a:gd name="T1" fmla="*/ 2327 h 2327"/>
                <a:gd name="T2" fmla="*/ 2897 w 2897"/>
                <a:gd name="T3" fmla="*/ 0 h 2327"/>
                <a:gd name="T4" fmla="*/ 0 w 2897"/>
                <a:gd name="T5" fmla="*/ 2327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7" h="2327">
                  <a:moveTo>
                    <a:pt x="0" y="2327"/>
                  </a:moveTo>
                  <a:lnTo>
                    <a:pt x="2897" y="0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Line 321">
              <a:extLst>
                <a:ext uri="{FF2B5EF4-FFF2-40B4-BE49-F238E27FC236}">
                  <a16:creationId xmlns:a16="http://schemas.microsoft.com/office/drawing/2014/main" id="{D3B5E1B4-7C92-4DE5-9B65-B0394D078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321" y="3243653"/>
              <a:ext cx="2515376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322">
              <a:extLst>
                <a:ext uri="{FF2B5EF4-FFF2-40B4-BE49-F238E27FC236}">
                  <a16:creationId xmlns:a16="http://schemas.microsoft.com/office/drawing/2014/main" id="{DBA6D49E-A568-4BBF-8570-ABEE0750472C}"/>
                </a:ext>
              </a:extLst>
            </p:cNvPr>
            <p:cNvSpPr/>
            <p:nvPr/>
          </p:nvSpPr>
          <p:spPr bwMode="auto">
            <a:xfrm>
              <a:off x="3925976" y="3163772"/>
              <a:ext cx="1148721" cy="1641029"/>
            </a:xfrm>
            <a:custGeom>
              <a:avLst/>
              <a:gdLst>
                <a:gd name="T0" fmla="*/ 0 w 1323"/>
                <a:gd name="T1" fmla="*/ 1890 h 1890"/>
                <a:gd name="T2" fmla="*/ 1323 w 1323"/>
                <a:gd name="T3" fmla="*/ 0 h 1890"/>
                <a:gd name="T4" fmla="*/ 0 w 1323"/>
                <a:gd name="T5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0" y="1890"/>
                  </a:moveTo>
                  <a:lnTo>
                    <a:pt x="1323" y="0"/>
                  </a:lnTo>
                  <a:lnTo>
                    <a:pt x="0" y="18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Line 323">
              <a:extLst>
                <a:ext uri="{FF2B5EF4-FFF2-40B4-BE49-F238E27FC236}">
                  <a16:creationId xmlns:a16="http://schemas.microsoft.com/office/drawing/2014/main" id="{84B045E2-366D-4E2B-AFC9-538522F6C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581" y="3223682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324">
              <a:extLst>
                <a:ext uri="{FF2B5EF4-FFF2-40B4-BE49-F238E27FC236}">
                  <a16:creationId xmlns:a16="http://schemas.microsoft.com/office/drawing/2014/main" id="{FBD3215A-1C37-4CD0-8298-0C357F458733}"/>
                </a:ext>
              </a:extLst>
            </p:cNvPr>
            <p:cNvSpPr/>
            <p:nvPr/>
          </p:nvSpPr>
          <p:spPr bwMode="auto">
            <a:xfrm>
              <a:off x="3041210" y="3243653"/>
              <a:ext cx="1130487" cy="1901510"/>
            </a:xfrm>
            <a:custGeom>
              <a:avLst/>
              <a:gdLst>
                <a:gd name="T0" fmla="*/ 0 w 1302"/>
                <a:gd name="T1" fmla="*/ 2190 h 2190"/>
                <a:gd name="T2" fmla="*/ 1302 w 1302"/>
                <a:gd name="T3" fmla="*/ 0 h 2190"/>
                <a:gd name="T4" fmla="*/ 0 w 1302"/>
                <a:gd name="T5" fmla="*/ 219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0" y="2190"/>
                  </a:moveTo>
                  <a:lnTo>
                    <a:pt x="1302" y="0"/>
                  </a:lnTo>
                  <a:lnTo>
                    <a:pt x="0" y="21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Line 325">
              <a:extLst>
                <a:ext uri="{FF2B5EF4-FFF2-40B4-BE49-F238E27FC236}">
                  <a16:creationId xmlns:a16="http://schemas.microsoft.com/office/drawing/2014/main" id="{C670EE78-0387-4ABC-9598-114CB80DB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3243653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326">
              <a:extLst>
                <a:ext uri="{FF2B5EF4-FFF2-40B4-BE49-F238E27FC236}">
                  <a16:creationId xmlns:a16="http://schemas.microsoft.com/office/drawing/2014/main" id="{9F9688C7-4748-48AA-8F63-7D12682CDAA1}"/>
                </a:ext>
              </a:extLst>
            </p:cNvPr>
            <p:cNvSpPr/>
            <p:nvPr/>
          </p:nvSpPr>
          <p:spPr bwMode="auto">
            <a:xfrm>
              <a:off x="1662399" y="5145163"/>
              <a:ext cx="1378812" cy="121558"/>
            </a:xfrm>
            <a:custGeom>
              <a:avLst/>
              <a:gdLst>
                <a:gd name="T0" fmla="*/ 1588 w 1588"/>
                <a:gd name="T1" fmla="*/ 0 h 140"/>
                <a:gd name="T2" fmla="*/ 0 w 1588"/>
                <a:gd name="T3" fmla="*/ 140 h 140"/>
                <a:gd name="T4" fmla="*/ 1588 w 1588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8" h="140">
                  <a:moveTo>
                    <a:pt x="1588" y="0"/>
                  </a:moveTo>
                  <a:lnTo>
                    <a:pt x="0" y="1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Line 327">
              <a:extLst>
                <a:ext uri="{FF2B5EF4-FFF2-40B4-BE49-F238E27FC236}">
                  <a16:creationId xmlns:a16="http://schemas.microsoft.com/office/drawing/2014/main" id="{6C8EDEFA-06AD-4F53-AC62-136C4229A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5145163"/>
              <a:ext cx="1378812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328">
              <a:extLst>
                <a:ext uri="{FF2B5EF4-FFF2-40B4-BE49-F238E27FC236}">
                  <a16:creationId xmlns:a16="http://schemas.microsoft.com/office/drawing/2014/main" id="{24FCF054-F254-4A25-8979-F0EFFD28885F}"/>
                </a:ext>
              </a:extLst>
            </p:cNvPr>
            <p:cNvSpPr/>
            <p:nvPr/>
          </p:nvSpPr>
          <p:spPr bwMode="auto">
            <a:xfrm>
              <a:off x="2278001" y="4123210"/>
              <a:ext cx="763209" cy="1021953"/>
            </a:xfrm>
            <a:custGeom>
              <a:avLst/>
              <a:gdLst>
                <a:gd name="T0" fmla="*/ 879 w 879"/>
                <a:gd name="T1" fmla="*/ 1177 h 1177"/>
                <a:gd name="T2" fmla="*/ 0 w 879"/>
                <a:gd name="T3" fmla="*/ 0 h 1177"/>
                <a:gd name="T4" fmla="*/ 879 w 879"/>
                <a:gd name="T5" fmla="*/ 1177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1177">
                  <a:moveTo>
                    <a:pt x="879" y="1177"/>
                  </a:moveTo>
                  <a:lnTo>
                    <a:pt x="0" y="0"/>
                  </a:lnTo>
                  <a:lnTo>
                    <a:pt x="879" y="11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Line 329">
              <a:extLst>
                <a:ext uri="{FF2B5EF4-FFF2-40B4-BE49-F238E27FC236}">
                  <a16:creationId xmlns:a16="http://schemas.microsoft.com/office/drawing/2014/main" id="{00280CF1-EA10-4C43-815E-D166F5F01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763209" cy="10219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0" name="Freeform 330">
              <a:extLst>
                <a:ext uri="{FF2B5EF4-FFF2-40B4-BE49-F238E27FC236}">
                  <a16:creationId xmlns:a16="http://schemas.microsoft.com/office/drawing/2014/main" id="{ECBE5E2F-A378-4352-ABD1-F1155A802E07}"/>
                </a:ext>
              </a:extLst>
            </p:cNvPr>
            <p:cNvSpPr/>
            <p:nvPr/>
          </p:nvSpPr>
          <p:spPr bwMode="auto">
            <a:xfrm>
              <a:off x="878351" y="3169850"/>
              <a:ext cx="737161" cy="1108780"/>
            </a:xfrm>
            <a:custGeom>
              <a:avLst/>
              <a:gdLst>
                <a:gd name="T0" fmla="*/ 0 w 849"/>
                <a:gd name="T1" fmla="*/ 1277 h 1277"/>
                <a:gd name="T2" fmla="*/ 849 w 849"/>
                <a:gd name="T3" fmla="*/ 0 h 1277"/>
                <a:gd name="T4" fmla="*/ 0 w 849"/>
                <a:gd name="T5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1277">
                  <a:moveTo>
                    <a:pt x="0" y="1277"/>
                  </a:moveTo>
                  <a:lnTo>
                    <a:pt x="849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Line 331">
              <a:extLst>
                <a:ext uri="{FF2B5EF4-FFF2-40B4-BE49-F238E27FC236}">
                  <a16:creationId xmlns:a16="http://schemas.microsoft.com/office/drawing/2014/main" id="{6872AB42-0414-4F52-AD91-E2E06B7B0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351" y="3169850"/>
              <a:ext cx="737161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332">
              <a:extLst>
                <a:ext uri="{FF2B5EF4-FFF2-40B4-BE49-F238E27FC236}">
                  <a16:creationId xmlns:a16="http://schemas.microsoft.com/office/drawing/2014/main" id="{05FDBFB4-7FF6-40F8-AD88-03D5AF921456}"/>
                </a:ext>
              </a:extLst>
            </p:cNvPr>
            <p:cNvSpPr/>
            <p:nvPr/>
          </p:nvSpPr>
          <p:spPr bwMode="auto">
            <a:xfrm>
              <a:off x="1615512" y="2882453"/>
              <a:ext cx="1454351" cy="287397"/>
            </a:xfrm>
            <a:custGeom>
              <a:avLst/>
              <a:gdLst>
                <a:gd name="T0" fmla="*/ 0 w 1675"/>
                <a:gd name="T1" fmla="*/ 331 h 331"/>
                <a:gd name="T2" fmla="*/ 1675 w 1675"/>
                <a:gd name="T3" fmla="*/ 0 h 331"/>
                <a:gd name="T4" fmla="*/ 0 w 1675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" h="331">
                  <a:moveTo>
                    <a:pt x="0" y="331"/>
                  </a:moveTo>
                  <a:lnTo>
                    <a:pt x="1675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Line 333">
              <a:extLst>
                <a:ext uri="{FF2B5EF4-FFF2-40B4-BE49-F238E27FC236}">
                  <a16:creationId xmlns:a16="http://schemas.microsoft.com/office/drawing/2014/main" id="{A42521DB-F1A0-45B7-B6DB-8EAA675F0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512" y="2882453"/>
              <a:ext cx="1454351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334">
              <a:extLst>
                <a:ext uri="{FF2B5EF4-FFF2-40B4-BE49-F238E27FC236}">
                  <a16:creationId xmlns:a16="http://schemas.microsoft.com/office/drawing/2014/main" id="{57A221DE-E0FC-4E3C-82F2-614126F1003B}"/>
                </a:ext>
              </a:extLst>
            </p:cNvPr>
            <p:cNvSpPr/>
            <p:nvPr/>
          </p:nvSpPr>
          <p:spPr bwMode="auto">
            <a:xfrm>
              <a:off x="3041210" y="2882453"/>
              <a:ext cx="28653" cy="2240135"/>
            </a:xfrm>
            <a:custGeom>
              <a:avLst/>
              <a:gdLst>
                <a:gd name="T0" fmla="*/ 0 w 33"/>
                <a:gd name="T1" fmla="*/ 2580 h 2580"/>
                <a:gd name="T2" fmla="*/ 33 w 33"/>
                <a:gd name="T3" fmla="*/ 0 h 2580"/>
                <a:gd name="T4" fmla="*/ 0 w 33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0" y="2580"/>
                  </a:moveTo>
                  <a:lnTo>
                    <a:pt x="33" y="0"/>
                  </a:lnTo>
                  <a:lnTo>
                    <a:pt x="0" y="25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Line 335">
              <a:extLst>
                <a:ext uri="{FF2B5EF4-FFF2-40B4-BE49-F238E27FC236}">
                  <a16:creationId xmlns:a16="http://schemas.microsoft.com/office/drawing/2014/main" id="{E79DFDD1-BA52-4A95-B74B-D8AFCA876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2882453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336">
              <a:extLst>
                <a:ext uri="{FF2B5EF4-FFF2-40B4-BE49-F238E27FC236}">
                  <a16:creationId xmlns:a16="http://schemas.microsoft.com/office/drawing/2014/main" id="{928F4FB5-3962-4D82-AAA0-A5F85D1B2A35}"/>
                </a:ext>
              </a:extLst>
            </p:cNvPr>
            <p:cNvSpPr/>
            <p:nvPr/>
          </p:nvSpPr>
          <p:spPr bwMode="auto">
            <a:xfrm>
              <a:off x="4182116" y="3217604"/>
              <a:ext cx="541800" cy="1451746"/>
            </a:xfrm>
            <a:custGeom>
              <a:avLst/>
              <a:gdLst>
                <a:gd name="T0" fmla="*/ 624 w 624"/>
                <a:gd name="T1" fmla="*/ 1672 h 1672"/>
                <a:gd name="T2" fmla="*/ 0 w 624"/>
                <a:gd name="T3" fmla="*/ 0 h 1672"/>
                <a:gd name="T4" fmla="*/ 624 w 624"/>
                <a:gd name="T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1672">
                  <a:moveTo>
                    <a:pt x="624" y="1672"/>
                  </a:moveTo>
                  <a:lnTo>
                    <a:pt x="0" y="0"/>
                  </a:lnTo>
                  <a:lnTo>
                    <a:pt x="624" y="167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Line 337">
              <a:extLst>
                <a:ext uri="{FF2B5EF4-FFF2-40B4-BE49-F238E27FC236}">
                  <a16:creationId xmlns:a16="http://schemas.microsoft.com/office/drawing/2014/main" id="{8A8F4EB9-89B9-4411-8C09-88309E6B0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2116" y="3217604"/>
              <a:ext cx="541800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338">
              <a:extLst>
                <a:ext uri="{FF2B5EF4-FFF2-40B4-BE49-F238E27FC236}">
                  <a16:creationId xmlns:a16="http://schemas.microsoft.com/office/drawing/2014/main" id="{89FD2FD9-986B-40C5-914E-B6B31294FDB5}"/>
                </a:ext>
              </a:extLst>
            </p:cNvPr>
            <p:cNvSpPr/>
            <p:nvPr/>
          </p:nvSpPr>
          <p:spPr bwMode="auto">
            <a:xfrm>
              <a:off x="3888641" y="4808274"/>
              <a:ext cx="494913" cy="1448273"/>
            </a:xfrm>
            <a:custGeom>
              <a:avLst/>
              <a:gdLst>
                <a:gd name="T0" fmla="*/ 570 w 570"/>
                <a:gd name="T1" fmla="*/ 1668 h 1668"/>
                <a:gd name="T2" fmla="*/ 0 w 570"/>
                <a:gd name="T3" fmla="*/ 0 h 1668"/>
                <a:gd name="T4" fmla="*/ 570 w 570"/>
                <a:gd name="T5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570" y="1668"/>
                  </a:moveTo>
                  <a:lnTo>
                    <a:pt x="0" y="0"/>
                  </a:lnTo>
                  <a:lnTo>
                    <a:pt x="570" y="166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Line 339">
              <a:extLst>
                <a:ext uri="{FF2B5EF4-FFF2-40B4-BE49-F238E27FC236}">
                  <a16:creationId xmlns:a16="http://schemas.microsoft.com/office/drawing/2014/main" id="{F0F580DF-1626-4B08-8DBF-96E6E48E5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641" y="4808274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340">
              <a:extLst>
                <a:ext uri="{FF2B5EF4-FFF2-40B4-BE49-F238E27FC236}">
                  <a16:creationId xmlns:a16="http://schemas.microsoft.com/office/drawing/2014/main" id="{8BF63AC9-C648-4805-83BD-330A4C01C786}"/>
                </a:ext>
              </a:extLst>
            </p:cNvPr>
            <p:cNvSpPr/>
            <p:nvPr/>
          </p:nvSpPr>
          <p:spPr bwMode="auto">
            <a:xfrm>
              <a:off x="3892982" y="4796119"/>
              <a:ext cx="1285039" cy="878688"/>
            </a:xfrm>
            <a:custGeom>
              <a:avLst/>
              <a:gdLst>
                <a:gd name="T0" fmla="*/ 1480 w 1480"/>
                <a:gd name="T1" fmla="*/ 1012 h 1012"/>
                <a:gd name="T2" fmla="*/ 0 w 1480"/>
                <a:gd name="T3" fmla="*/ 0 h 1012"/>
                <a:gd name="T4" fmla="*/ 1480 w 14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12">
                  <a:moveTo>
                    <a:pt x="1480" y="1012"/>
                  </a:moveTo>
                  <a:lnTo>
                    <a:pt x="0" y="0"/>
                  </a:lnTo>
                  <a:lnTo>
                    <a:pt x="1480" y="101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Line 341">
              <a:extLst>
                <a:ext uri="{FF2B5EF4-FFF2-40B4-BE49-F238E27FC236}">
                  <a16:creationId xmlns:a16="http://schemas.microsoft.com/office/drawing/2014/main" id="{BCD2A061-5DDE-4CE5-A193-3B91085BB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2982" y="4796119"/>
              <a:ext cx="1285039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342">
              <a:extLst>
                <a:ext uri="{FF2B5EF4-FFF2-40B4-BE49-F238E27FC236}">
                  <a16:creationId xmlns:a16="http://schemas.microsoft.com/office/drawing/2014/main" id="{BFB08228-ABA0-4924-A499-2ED0423E2584}"/>
                </a:ext>
              </a:extLst>
            </p:cNvPr>
            <p:cNvSpPr/>
            <p:nvPr/>
          </p:nvSpPr>
          <p:spPr bwMode="auto">
            <a:xfrm>
              <a:off x="3078546" y="4796119"/>
              <a:ext cx="814437" cy="1027163"/>
            </a:xfrm>
            <a:custGeom>
              <a:avLst/>
              <a:gdLst>
                <a:gd name="T0" fmla="*/ 938 w 938"/>
                <a:gd name="T1" fmla="*/ 0 h 1183"/>
                <a:gd name="T2" fmla="*/ 0 w 938"/>
                <a:gd name="T3" fmla="*/ 1183 h 1183"/>
                <a:gd name="T4" fmla="*/ 938 w 938"/>
                <a:gd name="T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8" h="1183">
                  <a:moveTo>
                    <a:pt x="938" y="0"/>
                  </a:moveTo>
                  <a:lnTo>
                    <a:pt x="0" y="1183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Line 343">
              <a:extLst>
                <a:ext uri="{FF2B5EF4-FFF2-40B4-BE49-F238E27FC236}">
                  <a16:creationId xmlns:a16="http://schemas.microsoft.com/office/drawing/2014/main" id="{3AB12038-30A1-4140-9CD0-C6B8C1D6B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796119"/>
              <a:ext cx="814437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344">
              <a:extLst>
                <a:ext uri="{FF2B5EF4-FFF2-40B4-BE49-F238E27FC236}">
                  <a16:creationId xmlns:a16="http://schemas.microsoft.com/office/drawing/2014/main" id="{37C3F3D4-C53D-4FEC-84A7-A25747FB6DCB}"/>
                </a:ext>
              </a:extLst>
            </p:cNvPr>
            <p:cNvSpPr/>
            <p:nvPr/>
          </p:nvSpPr>
          <p:spPr bwMode="auto">
            <a:xfrm>
              <a:off x="2271924" y="2882453"/>
              <a:ext cx="797940" cy="1219919"/>
            </a:xfrm>
            <a:custGeom>
              <a:avLst/>
              <a:gdLst>
                <a:gd name="T0" fmla="*/ 0 w 919"/>
                <a:gd name="T1" fmla="*/ 1405 h 1405"/>
                <a:gd name="T2" fmla="*/ 919 w 919"/>
                <a:gd name="T3" fmla="*/ 0 h 1405"/>
                <a:gd name="T4" fmla="*/ 0 w 919"/>
                <a:gd name="T5" fmla="*/ 1405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0" y="1405"/>
                  </a:moveTo>
                  <a:lnTo>
                    <a:pt x="919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Line 345">
              <a:extLst>
                <a:ext uri="{FF2B5EF4-FFF2-40B4-BE49-F238E27FC236}">
                  <a16:creationId xmlns:a16="http://schemas.microsoft.com/office/drawing/2014/main" id="{A98D3BBC-51C2-424B-B18F-3D72E46B3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288245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Freeform 346">
              <a:extLst>
                <a:ext uri="{FF2B5EF4-FFF2-40B4-BE49-F238E27FC236}">
                  <a16:creationId xmlns:a16="http://schemas.microsoft.com/office/drawing/2014/main" id="{394B6E8C-42F4-4E9F-BBB8-DC5B0EBCA928}"/>
                </a:ext>
              </a:extLst>
            </p:cNvPr>
            <p:cNvSpPr/>
            <p:nvPr/>
          </p:nvSpPr>
          <p:spPr bwMode="auto">
            <a:xfrm>
              <a:off x="4707419" y="3950424"/>
              <a:ext cx="2719419" cy="722400"/>
            </a:xfrm>
            <a:custGeom>
              <a:avLst/>
              <a:gdLst>
                <a:gd name="T0" fmla="*/ 3132 w 3132"/>
                <a:gd name="T1" fmla="*/ 0 h 832"/>
                <a:gd name="T2" fmla="*/ 0 w 3132"/>
                <a:gd name="T3" fmla="*/ 832 h 832"/>
                <a:gd name="T4" fmla="*/ 3132 w 3132"/>
                <a:gd name="T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3132" y="0"/>
                  </a:moveTo>
                  <a:lnTo>
                    <a:pt x="0" y="832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Line 347">
              <a:extLst>
                <a:ext uri="{FF2B5EF4-FFF2-40B4-BE49-F238E27FC236}">
                  <a16:creationId xmlns:a16="http://schemas.microsoft.com/office/drawing/2014/main" id="{484FB451-FC9A-40C3-9186-0BD539268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7419" y="3950424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Freeform 348">
              <a:extLst>
                <a:ext uri="{FF2B5EF4-FFF2-40B4-BE49-F238E27FC236}">
                  <a16:creationId xmlns:a16="http://schemas.microsoft.com/office/drawing/2014/main" id="{9766993F-AD8D-4339-8686-5C081DF72A49}"/>
                </a:ext>
              </a:extLst>
            </p:cNvPr>
            <p:cNvSpPr/>
            <p:nvPr/>
          </p:nvSpPr>
          <p:spPr bwMode="auto">
            <a:xfrm>
              <a:off x="3874749" y="4131024"/>
              <a:ext cx="832670" cy="541800"/>
            </a:xfrm>
            <a:custGeom>
              <a:avLst/>
              <a:gdLst>
                <a:gd name="T0" fmla="*/ 959 w 959"/>
                <a:gd name="T1" fmla="*/ 624 h 624"/>
                <a:gd name="T2" fmla="*/ 0 w 959"/>
                <a:gd name="T3" fmla="*/ 0 h 624"/>
                <a:gd name="T4" fmla="*/ 959 w 959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624">
                  <a:moveTo>
                    <a:pt x="959" y="624"/>
                  </a:moveTo>
                  <a:lnTo>
                    <a:pt x="0" y="0"/>
                  </a:lnTo>
                  <a:lnTo>
                    <a:pt x="959" y="6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Line 349">
              <a:extLst>
                <a:ext uri="{FF2B5EF4-FFF2-40B4-BE49-F238E27FC236}">
                  <a16:creationId xmlns:a16="http://schemas.microsoft.com/office/drawing/2014/main" id="{19A94218-566A-42D9-AAF1-48EAE53A5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4749" y="4131024"/>
              <a:ext cx="832670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Freeform 350">
              <a:extLst>
                <a:ext uri="{FF2B5EF4-FFF2-40B4-BE49-F238E27FC236}">
                  <a16:creationId xmlns:a16="http://schemas.microsoft.com/office/drawing/2014/main" id="{8A48A1E7-FDCB-4625-988E-F6FEF2FA3A32}"/>
                </a:ext>
              </a:extLst>
            </p:cNvPr>
            <p:cNvSpPr/>
            <p:nvPr/>
          </p:nvSpPr>
          <p:spPr bwMode="auto">
            <a:xfrm>
              <a:off x="2271924" y="3207185"/>
              <a:ext cx="1899773" cy="895186"/>
            </a:xfrm>
            <a:custGeom>
              <a:avLst/>
              <a:gdLst>
                <a:gd name="T0" fmla="*/ 0 w 2188"/>
                <a:gd name="T1" fmla="*/ 1031 h 1031"/>
                <a:gd name="T2" fmla="*/ 2188 w 2188"/>
                <a:gd name="T3" fmla="*/ 0 h 1031"/>
                <a:gd name="T4" fmla="*/ 0 w 2188"/>
                <a:gd name="T5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0" y="1031"/>
                  </a:moveTo>
                  <a:lnTo>
                    <a:pt x="2188" y="0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Line 351">
              <a:extLst>
                <a:ext uri="{FF2B5EF4-FFF2-40B4-BE49-F238E27FC236}">
                  <a16:creationId xmlns:a16="http://schemas.microsoft.com/office/drawing/2014/main" id="{0E4EE63F-CF3E-4DEB-9DE3-94B04F41A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3207185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" name="Freeform 352">
              <a:extLst>
                <a:ext uri="{FF2B5EF4-FFF2-40B4-BE49-F238E27FC236}">
                  <a16:creationId xmlns:a16="http://schemas.microsoft.com/office/drawing/2014/main" id="{B039D992-17B9-4355-AF43-291FE1B4DECE}"/>
                </a:ext>
              </a:extLst>
            </p:cNvPr>
            <p:cNvSpPr/>
            <p:nvPr/>
          </p:nvSpPr>
          <p:spPr bwMode="auto">
            <a:xfrm>
              <a:off x="1662399" y="4102371"/>
              <a:ext cx="609525" cy="1164349"/>
            </a:xfrm>
            <a:custGeom>
              <a:avLst/>
              <a:gdLst>
                <a:gd name="T0" fmla="*/ 702 w 702"/>
                <a:gd name="T1" fmla="*/ 0 h 1341"/>
                <a:gd name="T2" fmla="*/ 0 w 702"/>
                <a:gd name="T3" fmla="*/ 1341 h 1341"/>
                <a:gd name="T4" fmla="*/ 702 w 702"/>
                <a:gd name="T5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1341">
                  <a:moveTo>
                    <a:pt x="702" y="0"/>
                  </a:moveTo>
                  <a:lnTo>
                    <a:pt x="0" y="134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3" name="Line 353">
              <a:extLst>
                <a:ext uri="{FF2B5EF4-FFF2-40B4-BE49-F238E27FC236}">
                  <a16:creationId xmlns:a16="http://schemas.microsoft.com/office/drawing/2014/main" id="{B9314C53-D447-4E21-8B18-216A37AD2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02371"/>
              <a:ext cx="609525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4" name="Freeform 354">
              <a:extLst>
                <a:ext uri="{FF2B5EF4-FFF2-40B4-BE49-F238E27FC236}">
                  <a16:creationId xmlns:a16="http://schemas.microsoft.com/office/drawing/2014/main" id="{D3AA8E4C-EF38-41DA-A629-080A51EF21EA}"/>
                </a:ext>
              </a:extLst>
            </p:cNvPr>
            <p:cNvSpPr/>
            <p:nvPr/>
          </p:nvSpPr>
          <p:spPr bwMode="auto">
            <a:xfrm>
              <a:off x="3078546" y="4812615"/>
              <a:ext cx="3112746" cy="1010665"/>
            </a:xfrm>
            <a:custGeom>
              <a:avLst/>
              <a:gdLst>
                <a:gd name="T0" fmla="*/ 3585 w 3585"/>
                <a:gd name="T1" fmla="*/ 0 h 1164"/>
                <a:gd name="T2" fmla="*/ 0 w 3585"/>
                <a:gd name="T3" fmla="*/ 1164 h 1164"/>
                <a:gd name="T4" fmla="*/ 3585 w 3585"/>
                <a:gd name="T5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" h="1164">
                  <a:moveTo>
                    <a:pt x="3585" y="0"/>
                  </a:moveTo>
                  <a:lnTo>
                    <a:pt x="0" y="1164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5" name="Line 355">
              <a:extLst>
                <a:ext uri="{FF2B5EF4-FFF2-40B4-BE49-F238E27FC236}">
                  <a16:creationId xmlns:a16="http://schemas.microsoft.com/office/drawing/2014/main" id="{23F7555A-786E-4E4B-965F-264360350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812615"/>
              <a:ext cx="3112746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6" name="Freeform 356">
              <a:extLst>
                <a:ext uri="{FF2B5EF4-FFF2-40B4-BE49-F238E27FC236}">
                  <a16:creationId xmlns:a16="http://schemas.microsoft.com/office/drawing/2014/main" id="{21C9859E-1F7C-4321-9F5A-BC492DCB0D48}"/>
                </a:ext>
              </a:extLst>
            </p:cNvPr>
            <p:cNvSpPr/>
            <p:nvPr/>
          </p:nvSpPr>
          <p:spPr bwMode="auto">
            <a:xfrm>
              <a:off x="3069863" y="2882453"/>
              <a:ext cx="823119" cy="1913665"/>
            </a:xfrm>
            <a:custGeom>
              <a:avLst/>
              <a:gdLst>
                <a:gd name="T0" fmla="*/ 948 w 948"/>
                <a:gd name="T1" fmla="*/ 2204 h 2204"/>
                <a:gd name="T2" fmla="*/ 0 w 948"/>
                <a:gd name="T3" fmla="*/ 0 h 2204"/>
                <a:gd name="T4" fmla="*/ 948 w 948"/>
                <a:gd name="T5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2204">
                  <a:moveTo>
                    <a:pt x="948" y="2204"/>
                  </a:moveTo>
                  <a:lnTo>
                    <a:pt x="0" y="0"/>
                  </a:lnTo>
                  <a:lnTo>
                    <a:pt x="948" y="220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" name="Line 357">
              <a:extLst>
                <a:ext uri="{FF2B5EF4-FFF2-40B4-BE49-F238E27FC236}">
                  <a16:creationId xmlns:a16="http://schemas.microsoft.com/office/drawing/2014/main" id="{C0E815AC-6272-4A87-BF82-A55C6553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823119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18" name="Freeform 7">
            <a:extLst>
              <a:ext uri="{FF2B5EF4-FFF2-40B4-BE49-F238E27FC236}">
                <a16:creationId xmlns:a16="http://schemas.microsoft.com/office/drawing/2014/main" id="{76C2F225-B2CA-434C-A912-1DD79F2249DB}"/>
              </a:ext>
            </a:extLst>
          </p:cNvPr>
          <p:cNvSpPr/>
          <p:nvPr/>
        </p:nvSpPr>
        <p:spPr bwMode="auto">
          <a:xfrm>
            <a:off x="2437600" y="4760732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9" name="Freeform 7">
            <a:extLst>
              <a:ext uri="{FF2B5EF4-FFF2-40B4-BE49-F238E27FC236}">
                <a16:creationId xmlns:a16="http://schemas.microsoft.com/office/drawing/2014/main" id="{01CE68A5-9187-46BE-A247-453075FBC82E}"/>
              </a:ext>
            </a:extLst>
          </p:cNvPr>
          <p:cNvSpPr/>
          <p:nvPr/>
        </p:nvSpPr>
        <p:spPr bwMode="auto">
          <a:xfrm>
            <a:off x="3488837" y="4097581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0" name="Freeform 7">
            <a:extLst>
              <a:ext uri="{FF2B5EF4-FFF2-40B4-BE49-F238E27FC236}">
                <a16:creationId xmlns:a16="http://schemas.microsoft.com/office/drawing/2014/main" id="{0DA49277-BC5F-4C7B-86AB-9F98DBCDA7F0}"/>
              </a:ext>
            </a:extLst>
          </p:cNvPr>
          <p:cNvSpPr/>
          <p:nvPr/>
        </p:nvSpPr>
        <p:spPr bwMode="auto">
          <a:xfrm>
            <a:off x="1256163" y="4086029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1" name="Freeform 7">
            <a:extLst>
              <a:ext uri="{FF2B5EF4-FFF2-40B4-BE49-F238E27FC236}">
                <a16:creationId xmlns:a16="http://schemas.microsoft.com/office/drawing/2014/main" id="{F1005CAA-69F2-475A-A2C7-D25796390435}"/>
              </a:ext>
            </a:extLst>
          </p:cNvPr>
          <p:cNvSpPr/>
          <p:nvPr/>
        </p:nvSpPr>
        <p:spPr bwMode="auto">
          <a:xfrm>
            <a:off x="4492457" y="3501907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8B526D67-E306-4878-975A-EA67A2676E4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1F3234F6-0761-45D0-BC3E-A118E95AA4F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Freeform 56">
            <a:extLst>
              <a:ext uri="{FF2B5EF4-FFF2-40B4-BE49-F238E27FC236}">
                <a16:creationId xmlns:a16="http://schemas.microsoft.com/office/drawing/2014/main" id="{0ABB6179-42DD-4D76-90DB-4EF51C8CAA3C}"/>
              </a:ext>
            </a:extLst>
          </p:cNvPr>
          <p:cNvSpPr/>
          <p:nvPr/>
        </p:nvSpPr>
        <p:spPr bwMode="auto">
          <a:xfrm>
            <a:off x="6936681" y="2720220"/>
            <a:ext cx="214110" cy="192120"/>
          </a:xfrm>
          <a:custGeom>
            <a:avLst/>
            <a:gdLst>
              <a:gd name="T0" fmla="*/ 68 w 78"/>
              <a:gd name="T1" fmla="*/ 65 h 70"/>
              <a:gd name="T2" fmla="*/ 41 w 78"/>
              <a:gd name="T3" fmla="*/ 65 h 70"/>
              <a:gd name="T4" fmla="*/ 41 w 78"/>
              <a:gd name="T5" fmla="*/ 44 h 70"/>
              <a:gd name="T6" fmla="*/ 43 w 78"/>
              <a:gd name="T7" fmla="*/ 42 h 70"/>
              <a:gd name="T8" fmla="*/ 78 w 78"/>
              <a:gd name="T9" fmla="*/ 3 h 70"/>
              <a:gd name="T10" fmla="*/ 76 w 78"/>
              <a:gd name="T11" fmla="*/ 1 h 70"/>
              <a:gd name="T12" fmla="*/ 74 w 78"/>
              <a:gd name="T13" fmla="*/ 3 h 70"/>
              <a:gd name="T14" fmla="*/ 63 w 78"/>
              <a:gd name="T15" fmla="*/ 28 h 70"/>
              <a:gd name="T16" fmla="*/ 39 w 78"/>
              <a:gd name="T17" fmla="*/ 38 h 70"/>
              <a:gd name="T18" fmla="*/ 15 w 78"/>
              <a:gd name="T19" fmla="*/ 28 h 70"/>
              <a:gd name="T20" fmla="*/ 4 w 78"/>
              <a:gd name="T21" fmla="*/ 5 h 70"/>
              <a:gd name="T22" fmla="*/ 4 w 78"/>
              <a:gd name="T23" fmla="*/ 3 h 70"/>
              <a:gd name="T24" fmla="*/ 2 w 78"/>
              <a:gd name="T25" fmla="*/ 0 h 70"/>
              <a:gd name="T26" fmla="*/ 0 w 78"/>
              <a:gd name="T27" fmla="*/ 3 h 70"/>
              <a:gd name="T28" fmla="*/ 0 w 78"/>
              <a:gd name="T29" fmla="*/ 4 h 70"/>
              <a:gd name="T30" fmla="*/ 35 w 78"/>
              <a:gd name="T31" fmla="*/ 42 h 70"/>
              <a:gd name="T32" fmla="*/ 37 w 78"/>
              <a:gd name="T33" fmla="*/ 44 h 70"/>
              <a:gd name="T34" fmla="*/ 37 w 78"/>
              <a:gd name="T35" fmla="*/ 65 h 70"/>
              <a:gd name="T36" fmla="*/ 10 w 78"/>
              <a:gd name="T37" fmla="*/ 65 h 70"/>
              <a:gd name="T38" fmla="*/ 7 w 78"/>
              <a:gd name="T39" fmla="*/ 68 h 70"/>
              <a:gd name="T40" fmla="*/ 10 w 78"/>
              <a:gd name="T41" fmla="*/ 70 h 70"/>
              <a:gd name="T42" fmla="*/ 68 w 78"/>
              <a:gd name="T43" fmla="*/ 70 h 70"/>
              <a:gd name="T44" fmla="*/ 71 w 78"/>
              <a:gd name="T45" fmla="*/ 68 h 70"/>
              <a:gd name="T46" fmla="*/ 68 w 78"/>
              <a:gd name="T47" fmla="*/ 6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" h="70">
                <a:moveTo>
                  <a:pt x="68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44"/>
                  <a:pt x="41" y="44"/>
                  <a:pt x="41" y="44"/>
                </a:cubicBezTo>
                <a:cubicBezTo>
                  <a:pt x="43" y="42"/>
                  <a:pt x="43" y="42"/>
                  <a:pt x="43" y="42"/>
                </a:cubicBezTo>
                <a:cubicBezTo>
                  <a:pt x="63" y="40"/>
                  <a:pt x="78" y="24"/>
                  <a:pt x="78" y="3"/>
                </a:cubicBezTo>
                <a:cubicBezTo>
                  <a:pt x="78" y="2"/>
                  <a:pt x="77" y="1"/>
                  <a:pt x="76" y="1"/>
                </a:cubicBezTo>
                <a:cubicBezTo>
                  <a:pt x="75" y="1"/>
                  <a:pt x="74" y="2"/>
                  <a:pt x="74" y="3"/>
                </a:cubicBezTo>
                <a:cubicBezTo>
                  <a:pt x="74" y="12"/>
                  <a:pt x="70" y="21"/>
                  <a:pt x="63" y="28"/>
                </a:cubicBezTo>
                <a:cubicBezTo>
                  <a:pt x="57" y="34"/>
                  <a:pt x="48" y="38"/>
                  <a:pt x="39" y="38"/>
                </a:cubicBezTo>
                <a:cubicBezTo>
                  <a:pt x="30" y="38"/>
                  <a:pt x="21" y="34"/>
                  <a:pt x="15" y="28"/>
                </a:cubicBezTo>
                <a:cubicBezTo>
                  <a:pt x="8" y="21"/>
                  <a:pt x="5" y="13"/>
                  <a:pt x="4" y="5"/>
                </a:cubicBezTo>
                <a:cubicBezTo>
                  <a:pt x="4" y="3"/>
                  <a:pt x="4" y="3"/>
                  <a:pt x="4" y="3"/>
                </a:cubicBezTo>
                <a:cubicBezTo>
                  <a:pt x="4" y="1"/>
                  <a:pt x="3" y="0"/>
                  <a:pt x="2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1" y="24"/>
                  <a:pt x="16" y="40"/>
                  <a:pt x="35" y="42"/>
                </a:cubicBezTo>
                <a:cubicBezTo>
                  <a:pt x="37" y="44"/>
                  <a:pt x="37" y="44"/>
                  <a:pt x="37" y="44"/>
                </a:cubicBezTo>
                <a:cubicBezTo>
                  <a:pt x="37" y="65"/>
                  <a:pt x="37" y="65"/>
                  <a:pt x="37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8" y="65"/>
                  <a:pt x="7" y="67"/>
                  <a:pt x="7" y="68"/>
                </a:cubicBezTo>
                <a:cubicBezTo>
                  <a:pt x="7" y="69"/>
                  <a:pt x="8" y="70"/>
                  <a:pt x="10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70" y="70"/>
                  <a:pt x="71" y="69"/>
                  <a:pt x="71" y="68"/>
                </a:cubicBezTo>
                <a:cubicBezTo>
                  <a:pt x="71" y="67"/>
                  <a:pt x="70" y="65"/>
                  <a:pt x="6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8" name="文本框 547">
            <a:extLst>
              <a:ext uri="{FF2B5EF4-FFF2-40B4-BE49-F238E27FC236}">
                <a16:creationId xmlns:a16="http://schemas.microsoft.com/office/drawing/2014/main" id="{429E0FBC-CF78-49DD-8986-0CE68FA39475}"/>
              </a:ext>
            </a:extLst>
          </p:cNvPr>
          <p:cNvSpPr txBox="1"/>
          <p:nvPr/>
        </p:nvSpPr>
        <p:spPr>
          <a:xfrm>
            <a:off x="1384050" y="754846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BCD17222-B5D4-4A11-BC45-330CCBCE7116}"/>
              </a:ext>
            </a:extLst>
          </p:cNvPr>
          <p:cNvSpPr txBox="1"/>
          <p:nvPr/>
        </p:nvSpPr>
        <p:spPr>
          <a:xfrm>
            <a:off x="823282" y="1416001"/>
            <a:ext cx="4626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RDB</a:t>
            </a:r>
            <a:r>
              <a:rPr lang="zh-CN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Redis Database</a:t>
            </a:r>
            <a:r>
              <a:rPr lang="zh-CN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）是</a:t>
            </a:r>
            <a:r>
              <a:rPr lang="en-US" altLang="zh-CN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Redis</a:t>
            </a:r>
            <a:r>
              <a:rPr lang="zh-CN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用来持久化的一种机制，它会把当前内存中的数据集快照（</a:t>
            </a:r>
            <a:r>
              <a:rPr lang="en-US" altLang="zh-CN" sz="2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dump.rdb</a:t>
            </a:r>
            <a:r>
              <a:rPr lang="zh-CN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文件）写进磁盘中。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03E6FD5B-23D4-423A-9CE5-0C20A526497B}"/>
              </a:ext>
            </a:extLst>
          </p:cNvPr>
          <p:cNvSpPr txBox="1"/>
          <p:nvPr/>
        </p:nvSpPr>
        <p:spPr>
          <a:xfrm>
            <a:off x="6510307" y="358832"/>
            <a:ext cx="470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那么，又有哪些方法可以触发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机制，使变化的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可以存到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dump.rdb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文件中呢？</a:t>
            </a:r>
          </a:p>
        </p:txBody>
      </p:sp>
      <p:grpSp>
        <p:nvGrpSpPr>
          <p:cNvPr id="553" name="组合 552">
            <a:extLst>
              <a:ext uri="{FF2B5EF4-FFF2-40B4-BE49-F238E27FC236}">
                <a16:creationId xmlns:a16="http://schemas.microsoft.com/office/drawing/2014/main" id="{85AFD888-3BC6-49EA-9609-3C8B3316C850}"/>
              </a:ext>
            </a:extLst>
          </p:cNvPr>
          <p:cNvGrpSpPr/>
          <p:nvPr/>
        </p:nvGrpSpPr>
        <p:grpSpPr>
          <a:xfrm>
            <a:off x="5603236" y="213044"/>
            <a:ext cx="855982" cy="869251"/>
            <a:chOff x="10596810" y="-683024"/>
            <a:chExt cx="626458" cy="629230"/>
          </a:xfrm>
        </p:grpSpPr>
        <p:sp>
          <p:nvSpPr>
            <p:cNvPr id="554" name="Oval 4">
              <a:extLst>
                <a:ext uri="{FF2B5EF4-FFF2-40B4-BE49-F238E27FC236}">
                  <a16:creationId xmlns:a16="http://schemas.microsoft.com/office/drawing/2014/main" id="{92E76175-3CA1-49B9-9FD4-F54266EF4C56}"/>
                </a:ext>
              </a:extLst>
            </p:cNvPr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5" name="Freeform 9">
              <a:extLst>
                <a:ext uri="{FF2B5EF4-FFF2-40B4-BE49-F238E27FC236}">
                  <a16:creationId xmlns:a16="http://schemas.microsoft.com/office/drawing/2014/main" id="{3DBA28AB-087E-4FC8-B6B4-56E34B3A09E8}"/>
                </a:ext>
              </a:extLst>
            </p:cNvPr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557" name="文本框 556">
            <a:extLst>
              <a:ext uri="{FF2B5EF4-FFF2-40B4-BE49-F238E27FC236}">
                <a16:creationId xmlns:a16="http://schemas.microsoft.com/office/drawing/2014/main" id="{BD6DED3C-7462-446C-9072-3220968206AA}"/>
              </a:ext>
            </a:extLst>
          </p:cNvPr>
          <p:cNvSpPr txBox="1"/>
          <p:nvPr/>
        </p:nvSpPr>
        <p:spPr>
          <a:xfrm>
            <a:off x="6059787" y="2038555"/>
            <a:ext cx="547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bgsave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命令（手动）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、满足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redis.conf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save[seconds][changes]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的设置条件（自动）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save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flushall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dump.rdb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文件（意义不大）</a:t>
            </a:r>
          </a:p>
        </p:txBody>
      </p: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4.07407E-6 L 0.11836 -4.07407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4.07407E-6 L -4.375E-6 -4.0740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-4.44444E-6 L -0.12695 -4.44444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1.85185E-6 L -1.25E-6 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7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518" grpId="0" animBg="1"/>
      <p:bldP spid="518" grpId="1" animBg="1"/>
      <p:bldP spid="518" grpId="2" animBg="1"/>
      <p:bldP spid="519" grpId="0" animBg="1"/>
      <p:bldP spid="519" grpId="1" animBg="1"/>
      <p:bldP spid="520" grpId="0" animBg="1"/>
      <p:bldP spid="520" grpId="1" animBg="1"/>
      <p:bldP spid="521" grpId="0" animBg="1"/>
      <p:bldP spid="521" grpId="1" animBg="1"/>
      <p:bldP spid="521" grpId="2" animBg="1"/>
      <p:bldP spid="522" grpId="0"/>
      <p:bldP spid="5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21">
            <a:extLst>
              <a:ext uri="{FF2B5EF4-FFF2-40B4-BE49-F238E27FC236}">
                <a16:creationId xmlns:a16="http://schemas.microsoft.com/office/drawing/2014/main" id="{EE4EA5B6-D3D0-49A0-85C4-B6FC91C0124D}"/>
              </a:ext>
            </a:extLst>
          </p:cNvPr>
          <p:cNvSpPr/>
          <p:nvPr/>
        </p:nvSpPr>
        <p:spPr bwMode="auto">
          <a:xfrm rot="4042629">
            <a:off x="-241794" y="3604378"/>
            <a:ext cx="141497" cy="123096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D2D5DD-9112-4098-96E9-2E31003A07C3}"/>
              </a:ext>
            </a:extLst>
          </p:cNvPr>
          <p:cNvGrpSpPr/>
          <p:nvPr/>
        </p:nvGrpSpPr>
        <p:grpSpPr>
          <a:xfrm>
            <a:off x="-605826" y="4125608"/>
            <a:ext cx="4718253" cy="3539719"/>
            <a:chOff x="-605826" y="4125608"/>
            <a:chExt cx="4718253" cy="3539719"/>
          </a:xfrm>
        </p:grpSpPr>
        <p:sp>
          <p:nvSpPr>
            <p:cNvPr id="4" name="Freeform 190">
              <a:extLst>
                <a:ext uri="{FF2B5EF4-FFF2-40B4-BE49-F238E27FC236}">
                  <a16:creationId xmlns:a16="http://schemas.microsoft.com/office/drawing/2014/main" id="{0F2112FD-27EC-4213-8277-BF8FA019365C}"/>
                </a:ext>
              </a:extLst>
            </p:cNvPr>
            <p:cNvSpPr/>
            <p:nvPr/>
          </p:nvSpPr>
          <p:spPr bwMode="auto">
            <a:xfrm rot="4042629">
              <a:off x="440991" y="4533907"/>
              <a:ext cx="121192" cy="106598"/>
            </a:xfrm>
            <a:custGeom>
              <a:avLst/>
              <a:gdLst>
                <a:gd name="T0" fmla="*/ 41 w 81"/>
                <a:gd name="T1" fmla="*/ 0 h 71"/>
                <a:gd name="T2" fmla="*/ 24 w 81"/>
                <a:gd name="T3" fmla="*/ 4 h 71"/>
                <a:gd name="T4" fmla="*/ 9 w 81"/>
                <a:gd name="T5" fmla="*/ 52 h 71"/>
                <a:gd name="T6" fmla="*/ 41 w 81"/>
                <a:gd name="T7" fmla="*/ 71 h 71"/>
                <a:gd name="T8" fmla="*/ 57 w 81"/>
                <a:gd name="T9" fmla="*/ 67 h 71"/>
                <a:gd name="T10" fmla="*/ 72 w 81"/>
                <a:gd name="T11" fmla="*/ 19 h 71"/>
                <a:gd name="T12" fmla="*/ 41 w 81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1">
                  <a:moveTo>
                    <a:pt x="41" y="0"/>
                  </a:moveTo>
                  <a:cubicBezTo>
                    <a:pt x="35" y="0"/>
                    <a:pt x="30" y="2"/>
                    <a:pt x="24" y="4"/>
                  </a:cubicBezTo>
                  <a:cubicBezTo>
                    <a:pt x="7" y="14"/>
                    <a:pt x="0" y="35"/>
                    <a:pt x="9" y="52"/>
                  </a:cubicBezTo>
                  <a:cubicBezTo>
                    <a:pt x="16" y="64"/>
                    <a:pt x="28" y="71"/>
                    <a:pt x="41" y="71"/>
                  </a:cubicBezTo>
                  <a:cubicBezTo>
                    <a:pt x="46" y="71"/>
                    <a:pt x="52" y="70"/>
                    <a:pt x="57" y="67"/>
                  </a:cubicBezTo>
                  <a:cubicBezTo>
                    <a:pt x="75" y="58"/>
                    <a:pt x="81" y="37"/>
                    <a:pt x="72" y="19"/>
                  </a:cubicBezTo>
                  <a:cubicBezTo>
                    <a:pt x="66" y="7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91">
              <a:extLst>
                <a:ext uri="{FF2B5EF4-FFF2-40B4-BE49-F238E27FC236}">
                  <a16:creationId xmlns:a16="http://schemas.microsoft.com/office/drawing/2014/main" id="{E2F8C3A3-7F96-4517-9F29-865CEA22DD0D}"/>
                </a:ext>
              </a:extLst>
            </p:cNvPr>
            <p:cNvSpPr/>
            <p:nvPr/>
          </p:nvSpPr>
          <p:spPr bwMode="auto">
            <a:xfrm rot="4042629">
              <a:off x="2984771" y="6644316"/>
              <a:ext cx="121827" cy="105329"/>
            </a:xfrm>
            <a:custGeom>
              <a:avLst/>
              <a:gdLst>
                <a:gd name="T0" fmla="*/ 41 w 81"/>
                <a:gd name="T1" fmla="*/ 0 h 70"/>
                <a:gd name="T2" fmla="*/ 24 w 81"/>
                <a:gd name="T3" fmla="*/ 4 h 70"/>
                <a:gd name="T4" fmla="*/ 9 w 81"/>
                <a:gd name="T5" fmla="*/ 51 h 70"/>
                <a:gd name="T6" fmla="*/ 41 w 81"/>
                <a:gd name="T7" fmla="*/ 70 h 70"/>
                <a:gd name="T8" fmla="*/ 57 w 81"/>
                <a:gd name="T9" fmla="*/ 66 h 70"/>
                <a:gd name="T10" fmla="*/ 72 w 81"/>
                <a:gd name="T11" fmla="*/ 19 h 70"/>
                <a:gd name="T12" fmla="*/ 41 w 81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0">
                  <a:moveTo>
                    <a:pt x="41" y="0"/>
                  </a:moveTo>
                  <a:cubicBezTo>
                    <a:pt x="35" y="0"/>
                    <a:pt x="30" y="1"/>
                    <a:pt x="24" y="4"/>
                  </a:cubicBezTo>
                  <a:cubicBezTo>
                    <a:pt x="7" y="13"/>
                    <a:pt x="0" y="34"/>
                    <a:pt x="9" y="51"/>
                  </a:cubicBezTo>
                  <a:cubicBezTo>
                    <a:pt x="16" y="64"/>
                    <a:pt x="28" y="70"/>
                    <a:pt x="41" y="70"/>
                  </a:cubicBezTo>
                  <a:cubicBezTo>
                    <a:pt x="46" y="70"/>
                    <a:pt x="52" y="69"/>
                    <a:pt x="57" y="66"/>
                  </a:cubicBezTo>
                  <a:cubicBezTo>
                    <a:pt x="75" y="57"/>
                    <a:pt x="81" y="36"/>
                    <a:pt x="72" y="19"/>
                  </a:cubicBezTo>
                  <a:cubicBezTo>
                    <a:pt x="66" y="6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92">
              <a:extLst>
                <a:ext uri="{FF2B5EF4-FFF2-40B4-BE49-F238E27FC236}">
                  <a16:creationId xmlns:a16="http://schemas.microsoft.com/office/drawing/2014/main" id="{1BAA382C-3288-455B-A40C-FA5722C808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86148" y="7019125"/>
              <a:ext cx="84391" cy="82487"/>
            </a:xfrm>
            <a:custGeom>
              <a:avLst/>
              <a:gdLst>
                <a:gd name="T0" fmla="*/ 53 w 56"/>
                <a:gd name="T1" fmla="*/ 40 h 55"/>
                <a:gd name="T2" fmla="*/ 19 w 56"/>
                <a:gd name="T3" fmla="*/ 53 h 55"/>
                <a:gd name="T4" fmla="*/ 28 w 56"/>
                <a:gd name="T5" fmla="*/ 55 h 55"/>
                <a:gd name="T6" fmla="*/ 41 w 56"/>
                <a:gd name="T7" fmla="*/ 51 h 55"/>
                <a:gd name="T8" fmla="*/ 53 w 56"/>
                <a:gd name="T9" fmla="*/ 40 h 55"/>
                <a:gd name="T10" fmla="*/ 28 w 56"/>
                <a:gd name="T11" fmla="*/ 0 h 55"/>
                <a:gd name="T12" fmla="*/ 15 w 56"/>
                <a:gd name="T13" fmla="*/ 3 h 55"/>
                <a:gd name="T14" fmla="*/ 4 w 56"/>
                <a:gd name="T15" fmla="*/ 15 h 55"/>
                <a:gd name="T16" fmla="*/ 1 w 56"/>
                <a:gd name="T17" fmla="*/ 26 h 55"/>
                <a:gd name="T18" fmla="*/ 4 w 56"/>
                <a:gd name="T19" fmla="*/ 40 h 55"/>
                <a:gd name="T20" fmla="*/ 13 w 56"/>
                <a:gd name="T21" fmla="*/ 50 h 55"/>
                <a:gd name="T22" fmla="*/ 55 w 56"/>
                <a:gd name="T23" fmla="*/ 34 h 55"/>
                <a:gd name="T24" fmla="*/ 53 w 56"/>
                <a:gd name="T25" fmla="*/ 14 h 55"/>
                <a:gd name="T26" fmla="*/ 28 w 56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5">
                  <a:moveTo>
                    <a:pt x="53" y="40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4"/>
                    <a:pt x="25" y="55"/>
                    <a:pt x="28" y="55"/>
                  </a:cubicBezTo>
                  <a:cubicBezTo>
                    <a:pt x="32" y="55"/>
                    <a:pt x="37" y="54"/>
                    <a:pt x="41" y="51"/>
                  </a:cubicBezTo>
                  <a:cubicBezTo>
                    <a:pt x="46" y="49"/>
                    <a:pt x="50" y="45"/>
                    <a:pt x="53" y="40"/>
                  </a:cubicBezTo>
                  <a:moveTo>
                    <a:pt x="28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0" y="5"/>
                    <a:pt x="6" y="10"/>
                    <a:pt x="4" y="1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1" y="36"/>
                    <a:pt x="4" y="40"/>
                  </a:cubicBezTo>
                  <a:cubicBezTo>
                    <a:pt x="6" y="44"/>
                    <a:pt x="9" y="48"/>
                    <a:pt x="13" y="50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27"/>
                    <a:pt x="56" y="20"/>
                    <a:pt x="53" y="14"/>
                  </a:cubicBezTo>
                  <a:cubicBezTo>
                    <a:pt x="48" y="5"/>
                    <a:pt x="38" y="0"/>
                    <a:pt x="2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93">
              <a:extLst>
                <a:ext uri="{FF2B5EF4-FFF2-40B4-BE49-F238E27FC236}">
                  <a16:creationId xmlns:a16="http://schemas.microsoft.com/office/drawing/2014/main" id="{248FA2B1-0BDF-4F63-9360-B09C621FBE4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78680" y="7035720"/>
              <a:ext cx="80584" cy="57106"/>
            </a:xfrm>
            <a:custGeom>
              <a:avLst/>
              <a:gdLst>
                <a:gd name="T0" fmla="*/ 54 w 54"/>
                <a:gd name="T1" fmla="*/ 19 h 38"/>
                <a:gd name="T2" fmla="*/ 12 w 54"/>
                <a:gd name="T3" fmla="*/ 35 h 38"/>
                <a:gd name="T4" fmla="*/ 18 w 54"/>
                <a:gd name="T5" fmla="*/ 38 h 38"/>
                <a:gd name="T6" fmla="*/ 52 w 54"/>
                <a:gd name="T7" fmla="*/ 25 h 38"/>
                <a:gd name="T8" fmla="*/ 54 w 54"/>
                <a:gd name="T9" fmla="*/ 19 h 38"/>
                <a:gd name="T10" fmla="*/ 3 w 54"/>
                <a:gd name="T11" fmla="*/ 0 h 38"/>
                <a:gd name="T12" fmla="*/ 0 w 54"/>
                <a:gd name="T13" fmla="*/ 11 h 38"/>
                <a:gd name="T14" fmla="*/ 3 w 5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54" y="19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4" y="36"/>
                    <a:pt x="16" y="37"/>
                    <a:pt x="18" y="38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3" y="23"/>
                    <a:pt x="53" y="21"/>
                    <a:pt x="54" y="19"/>
                  </a:cubicBezTo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94">
              <a:extLst>
                <a:ext uri="{FF2B5EF4-FFF2-40B4-BE49-F238E27FC236}">
                  <a16:creationId xmlns:a16="http://schemas.microsoft.com/office/drawing/2014/main" id="{25BC3A1A-833F-4289-8FAA-6449F2D95EF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4524" y="4730087"/>
              <a:ext cx="88198" cy="82487"/>
            </a:xfrm>
            <a:custGeom>
              <a:avLst/>
              <a:gdLst>
                <a:gd name="T0" fmla="*/ 58 w 59"/>
                <a:gd name="T1" fmla="*/ 35 h 55"/>
                <a:gd name="T2" fmla="*/ 28 w 59"/>
                <a:gd name="T3" fmla="*/ 55 h 55"/>
                <a:gd name="T4" fmla="*/ 31 w 59"/>
                <a:gd name="T5" fmla="*/ 55 h 55"/>
                <a:gd name="T6" fmla="*/ 44 w 59"/>
                <a:gd name="T7" fmla="*/ 52 h 55"/>
                <a:gd name="T8" fmla="*/ 58 w 59"/>
                <a:gd name="T9" fmla="*/ 35 h 55"/>
                <a:gd name="T10" fmla="*/ 31 w 59"/>
                <a:gd name="T11" fmla="*/ 0 h 55"/>
                <a:gd name="T12" fmla="*/ 18 w 59"/>
                <a:gd name="T13" fmla="*/ 3 h 55"/>
                <a:gd name="T14" fmla="*/ 7 w 59"/>
                <a:gd name="T15" fmla="*/ 40 h 55"/>
                <a:gd name="T16" fmla="*/ 22 w 59"/>
                <a:gd name="T17" fmla="*/ 53 h 55"/>
                <a:gd name="T18" fmla="*/ 59 w 59"/>
                <a:gd name="T19" fmla="*/ 28 h 55"/>
                <a:gd name="T20" fmla="*/ 55 w 59"/>
                <a:gd name="T21" fmla="*/ 14 h 55"/>
                <a:gd name="T22" fmla="*/ 31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58" y="3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1" y="48"/>
                    <a:pt x="55" y="42"/>
                    <a:pt x="58" y="35"/>
                  </a:cubicBezTo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0" y="46"/>
                    <a:pt x="15" y="51"/>
                    <a:pt x="22" y="53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4"/>
                    <a:pt x="58" y="19"/>
                    <a:pt x="55" y="14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5">
              <a:extLst>
                <a:ext uri="{FF2B5EF4-FFF2-40B4-BE49-F238E27FC236}">
                  <a16:creationId xmlns:a16="http://schemas.microsoft.com/office/drawing/2014/main" id="{834C4224-BF31-46DD-97BC-D820D6823E8D}"/>
                </a:ext>
              </a:extLst>
            </p:cNvPr>
            <p:cNvSpPr/>
            <p:nvPr/>
          </p:nvSpPr>
          <p:spPr bwMode="auto">
            <a:xfrm rot="4042629">
              <a:off x="128039" y="4774309"/>
              <a:ext cx="55203" cy="40609"/>
            </a:xfrm>
            <a:custGeom>
              <a:avLst/>
              <a:gdLst>
                <a:gd name="T0" fmla="*/ 37 w 37"/>
                <a:gd name="T1" fmla="*/ 0 h 27"/>
                <a:gd name="T2" fmla="*/ 0 w 37"/>
                <a:gd name="T3" fmla="*/ 25 h 27"/>
                <a:gd name="T4" fmla="*/ 6 w 37"/>
                <a:gd name="T5" fmla="*/ 27 h 27"/>
                <a:gd name="T6" fmla="*/ 36 w 37"/>
                <a:gd name="T7" fmla="*/ 7 h 27"/>
                <a:gd name="T8" fmla="*/ 37 w 3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6"/>
                    <a:pt x="6" y="2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5"/>
                    <a:pt x="37" y="2"/>
                    <a:pt x="3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96">
              <a:extLst>
                <a:ext uri="{FF2B5EF4-FFF2-40B4-BE49-F238E27FC236}">
                  <a16:creationId xmlns:a16="http://schemas.microsoft.com/office/drawing/2014/main" id="{0C9B6C26-F624-4AF6-9E52-8A750DA4A704}"/>
                </a:ext>
              </a:extLst>
            </p:cNvPr>
            <p:cNvSpPr/>
            <p:nvPr/>
          </p:nvSpPr>
          <p:spPr bwMode="auto">
            <a:xfrm rot="4042629">
              <a:off x="2916878" y="7576812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9 w 63"/>
                <a:gd name="T3" fmla="*/ 3 h 55"/>
                <a:gd name="T4" fmla="*/ 7 w 63"/>
                <a:gd name="T5" fmla="*/ 40 h 55"/>
                <a:gd name="T6" fmla="*/ 31 w 63"/>
                <a:gd name="T7" fmla="*/ 55 h 55"/>
                <a:gd name="T8" fmla="*/ 44 w 63"/>
                <a:gd name="T9" fmla="*/ 52 h 55"/>
                <a:gd name="T10" fmla="*/ 56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3" y="1"/>
                    <a:pt x="19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6" y="55"/>
                    <a:pt x="40" y="54"/>
                    <a:pt x="44" y="52"/>
                  </a:cubicBezTo>
                  <a:cubicBezTo>
                    <a:pt x="58" y="45"/>
                    <a:pt x="63" y="28"/>
                    <a:pt x="56" y="15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97">
              <a:extLst>
                <a:ext uri="{FF2B5EF4-FFF2-40B4-BE49-F238E27FC236}">
                  <a16:creationId xmlns:a16="http://schemas.microsoft.com/office/drawing/2014/main" id="{C9340706-DF62-4885-8F65-39C019DEE2DE}"/>
                </a:ext>
              </a:extLst>
            </p:cNvPr>
            <p:cNvSpPr/>
            <p:nvPr/>
          </p:nvSpPr>
          <p:spPr bwMode="auto">
            <a:xfrm rot="4042629">
              <a:off x="3278143" y="7280427"/>
              <a:ext cx="81218" cy="46320"/>
            </a:xfrm>
            <a:custGeom>
              <a:avLst/>
              <a:gdLst>
                <a:gd name="T0" fmla="*/ 1 w 54"/>
                <a:gd name="T1" fmla="*/ 0 h 31"/>
                <a:gd name="T2" fmla="*/ 4 w 54"/>
                <a:gd name="T3" fmla="*/ 16 h 31"/>
                <a:gd name="T4" fmla="*/ 28 w 54"/>
                <a:gd name="T5" fmla="*/ 31 h 31"/>
                <a:gd name="T6" fmla="*/ 41 w 54"/>
                <a:gd name="T7" fmla="*/ 28 h 31"/>
                <a:gd name="T8" fmla="*/ 54 w 54"/>
                <a:gd name="T9" fmla="*/ 14 h 31"/>
                <a:gd name="T10" fmla="*/ 35 w 54"/>
                <a:gd name="T11" fmla="*/ 18 h 31"/>
                <a:gd name="T12" fmla="*/ 1 w 54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1">
                  <a:moveTo>
                    <a:pt x="1" y="0"/>
                  </a:moveTo>
                  <a:cubicBezTo>
                    <a:pt x="0" y="5"/>
                    <a:pt x="1" y="11"/>
                    <a:pt x="4" y="16"/>
                  </a:cubicBezTo>
                  <a:cubicBezTo>
                    <a:pt x="9" y="26"/>
                    <a:pt x="18" y="31"/>
                    <a:pt x="28" y="31"/>
                  </a:cubicBezTo>
                  <a:cubicBezTo>
                    <a:pt x="33" y="31"/>
                    <a:pt x="37" y="30"/>
                    <a:pt x="41" y="28"/>
                  </a:cubicBezTo>
                  <a:cubicBezTo>
                    <a:pt x="47" y="25"/>
                    <a:pt x="51" y="19"/>
                    <a:pt x="54" y="14"/>
                  </a:cubicBezTo>
                  <a:cubicBezTo>
                    <a:pt x="48" y="17"/>
                    <a:pt x="41" y="18"/>
                    <a:pt x="35" y="18"/>
                  </a:cubicBezTo>
                  <a:cubicBezTo>
                    <a:pt x="22" y="18"/>
                    <a:pt x="9" y="11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98">
              <a:extLst>
                <a:ext uri="{FF2B5EF4-FFF2-40B4-BE49-F238E27FC236}">
                  <a16:creationId xmlns:a16="http://schemas.microsoft.com/office/drawing/2014/main" id="{3807E500-2011-47C9-84E2-1300FAE994BD}"/>
                </a:ext>
              </a:extLst>
            </p:cNvPr>
            <p:cNvSpPr/>
            <p:nvPr/>
          </p:nvSpPr>
          <p:spPr bwMode="auto">
            <a:xfrm rot="4042629">
              <a:off x="-182404" y="4378923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8 w 63"/>
                <a:gd name="T3" fmla="*/ 3 h 55"/>
                <a:gd name="T4" fmla="*/ 7 w 63"/>
                <a:gd name="T5" fmla="*/ 41 h 55"/>
                <a:gd name="T6" fmla="*/ 31 w 63"/>
                <a:gd name="T7" fmla="*/ 55 h 55"/>
                <a:gd name="T8" fmla="*/ 44 w 63"/>
                <a:gd name="T9" fmla="*/ 52 h 55"/>
                <a:gd name="T10" fmla="*/ 55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1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3" y="28"/>
                    <a:pt x="55" y="15"/>
                  </a:cubicBezTo>
                  <a:cubicBezTo>
                    <a:pt x="51" y="6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99">
              <a:extLst>
                <a:ext uri="{FF2B5EF4-FFF2-40B4-BE49-F238E27FC236}">
                  <a16:creationId xmlns:a16="http://schemas.microsoft.com/office/drawing/2014/main" id="{445E29A0-C694-460B-BD8D-092ECCD30905}"/>
                </a:ext>
              </a:extLst>
            </p:cNvPr>
            <p:cNvSpPr/>
            <p:nvPr/>
          </p:nvSpPr>
          <p:spPr bwMode="auto">
            <a:xfrm rot="4042629">
              <a:off x="-429696" y="4798448"/>
              <a:ext cx="93274" cy="82487"/>
            </a:xfrm>
            <a:custGeom>
              <a:avLst/>
              <a:gdLst>
                <a:gd name="T0" fmla="*/ 31 w 62"/>
                <a:gd name="T1" fmla="*/ 0 h 55"/>
                <a:gd name="T2" fmla="*/ 18 w 62"/>
                <a:gd name="T3" fmla="*/ 3 h 55"/>
                <a:gd name="T4" fmla="*/ 7 w 62"/>
                <a:gd name="T5" fmla="*/ 40 h 55"/>
                <a:gd name="T6" fmla="*/ 31 w 62"/>
                <a:gd name="T7" fmla="*/ 55 h 55"/>
                <a:gd name="T8" fmla="*/ 44 w 62"/>
                <a:gd name="T9" fmla="*/ 52 h 55"/>
                <a:gd name="T10" fmla="*/ 55 w 62"/>
                <a:gd name="T11" fmla="*/ 14 h 55"/>
                <a:gd name="T12" fmla="*/ 31 w 62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49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2" y="28"/>
                    <a:pt x="55" y="14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0">
              <a:extLst>
                <a:ext uri="{FF2B5EF4-FFF2-40B4-BE49-F238E27FC236}">
                  <a16:creationId xmlns:a16="http://schemas.microsoft.com/office/drawing/2014/main" id="{8EED2BC8-9151-4A39-B836-0179F1F4163A}"/>
                </a:ext>
              </a:extLst>
            </p:cNvPr>
            <p:cNvSpPr/>
            <p:nvPr/>
          </p:nvSpPr>
          <p:spPr bwMode="auto">
            <a:xfrm rot="4042629">
              <a:off x="503699" y="5271747"/>
              <a:ext cx="85660" cy="75507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1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1" y="47"/>
                  </a:cubicBezTo>
                  <a:cubicBezTo>
                    <a:pt x="53" y="41"/>
                    <a:pt x="57" y="26"/>
                    <a:pt x="51" y="14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">
              <a:extLst>
                <a:ext uri="{FF2B5EF4-FFF2-40B4-BE49-F238E27FC236}">
                  <a16:creationId xmlns:a16="http://schemas.microsoft.com/office/drawing/2014/main" id="{0925E7FD-C86F-4CA6-8227-6C22CB9D1F26}"/>
                </a:ext>
              </a:extLst>
            </p:cNvPr>
            <p:cNvSpPr/>
            <p:nvPr/>
          </p:nvSpPr>
          <p:spPr bwMode="auto">
            <a:xfrm rot="4042629">
              <a:off x="559865" y="5024089"/>
              <a:ext cx="58375" cy="50761"/>
            </a:xfrm>
            <a:custGeom>
              <a:avLst/>
              <a:gdLst>
                <a:gd name="T0" fmla="*/ 19 w 39"/>
                <a:gd name="T1" fmla="*/ 0 h 34"/>
                <a:gd name="T2" fmla="*/ 11 w 39"/>
                <a:gd name="T3" fmla="*/ 2 h 34"/>
                <a:gd name="T4" fmla="*/ 4 w 39"/>
                <a:gd name="T5" fmla="*/ 25 h 34"/>
                <a:gd name="T6" fmla="*/ 19 w 39"/>
                <a:gd name="T7" fmla="*/ 34 h 34"/>
                <a:gd name="T8" fmla="*/ 27 w 39"/>
                <a:gd name="T9" fmla="*/ 32 h 34"/>
                <a:gd name="T10" fmla="*/ 34 w 39"/>
                <a:gd name="T11" fmla="*/ 9 h 34"/>
                <a:gd name="T12" fmla="*/ 19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3" y="6"/>
                    <a:pt x="0" y="17"/>
                    <a:pt x="4" y="25"/>
                  </a:cubicBezTo>
                  <a:cubicBezTo>
                    <a:pt x="7" y="31"/>
                    <a:pt x="13" y="34"/>
                    <a:pt x="19" y="34"/>
                  </a:cubicBezTo>
                  <a:cubicBezTo>
                    <a:pt x="22" y="34"/>
                    <a:pt x="25" y="34"/>
                    <a:pt x="27" y="32"/>
                  </a:cubicBezTo>
                  <a:cubicBezTo>
                    <a:pt x="35" y="28"/>
                    <a:pt x="39" y="18"/>
                    <a:pt x="34" y="9"/>
                  </a:cubicBezTo>
                  <a:cubicBezTo>
                    <a:pt x="31" y="3"/>
                    <a:pt x="25" y="0"/>
                    <a:pt x="1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2">
              <a:extLst>
                <a:ext uri="{FF2B5EF4-FFF2-40B4-BE49-F238E27FC236}">
                  <a16:creationId xmlns:a16="http://schemas.microsoft.com/office/drawing/2014/main" id="{8B26EDBB-331F-43A4-8C51-3FFEC4999383}"/>
                </a:ext>
              </a:extLst>
            </p:cNvPr>
            <p:cNvSpPr/>
            <p:nvPr/>
          </p:nvSpPr>
          <p:spPr bwMode="auto">
            <a:xfrm rot="4042629">
              <a:off x="2558525" y="6679970"/>
              <a:ext cx="58375" cy="51396"/>
            </a:xfrm>
            <a:custGeom>
              <a:avLst/>
              <a:gdLst>
                <a:gd name="T0" fmla="*/ 20 w 39"/>
                <a:gd name="T1" fmla="*/ 0 h 34"/>
                <a:gd name="T2" fmla="*/ 12 w 39"/>
                <a:gd name="T3" fmla="*/ 2 h 34"/>
                <a:gd name="T4" fmla="*/ 5 w 39"/>
                <a:gd name="T5" fmla="*/ 25 h 34"/>
                <a:gd name="T6" fmla="*/ 20 w 39"/>
                <a:gd name="T7" fmla="*/ 34 h 34"/>
                <a:gd name="T8" fmla="*/ 28 w 39"/>
                <a:gd name="T9" fmla="*/ 32 h 34"/>
                <a:gd name="T10" fmla="*/ 35 w 39"/>
                <a:gd name="T11" fmla="*/ 9 h 34"/>
                <a:gd name="T12" fmla="*/ 20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20" y="0"/>
                  </a:moveTo>
                  <a:cubicBezTo>
                    <a:pt x="17" y="0"/>
                    <a:pt x="14" y="1"/>
                    <a:pt x="12" y="2"/>
                  </a:cubicBezTo>
                  <a:cubicBezTo>
                    <a:pt x="3" y="6"/>
                    <a:pt x="0" y="17"/>
                    <a:pt x="5" y="25"/>
                  </a:cubicBezTo>
                  <a:cubicBezTo>
                    <a:pt x="8" y="31"/>
                    <a:pt x="14" y="34"/>
                    <a:pt x="20" y="34"/>
                  </a:cubicBezTo>
                  <a:cubicBezTo>
                    <a:pt x="22" y="34"/>
                    <a:pt x="25" y="33"/>
                    <a:pt x="28" y="32"/>
                  </a:cubicBezTo>
                  <a:cubicBezTo>
                    <a:pt x="36" y="28"/>
                    <a:pt x="39" y="17"/>
                    <a:pt x="35" y="9"/>
                  </a:cubicBezTo>
                  <a:cubicBezTo>
                    <a:pt x="32" y="3"/>
                    <a:pt x="26" y="0"/>
                    <a:pt x="20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3">
              <a:extLst>
                <a:ext uri="{FF2B5EF4-FFF2-40B4-BE49-F238E27FC236}">
                  <a16:creationId xmlns:a16="http://schemas.microsoft.com/office/drawing/2014/main" id="{1CC0DFBC-B417-4974-A70B-DC02A9E68FC7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068254" y="5888758"/>
              <a:ext cx="85660" cy="72969"/>
            </a:xfrm>
            <a:custGeom>
              <a:avLst/>
              <a:gdLst>
                <a:gd name="T0" fmla="*/ 45 w 57"/>
                <a:gd name="T1" fmla="*/ 6 h 49"/>
                <a:gd name="T2" fmla="*/ 40 w 57"/>
                <a:gd name="T3" fmla="*/ 47 h 49"/>
                <a:gd name="T4" fmla="*/ 51 w 57"/>
                <a:gd name="T5" fmla="*/ 13 h 49"/>
                <a:gd name="T6" fmla="*/ 45 w 57"/>
                <a:gd name="T7" fmla="*/ 6 h 49"/>
                <a:gd name="T8" fmla="*/ 28 w 57"/>
                <a:gd name="T9" fmla="*/ 0 h 49"/>
                <a:gd name="T10" fmla="*/ 17 w 57"/>
                <a:gd name="T11" fmla="*/ 3 h 49"/>
                <a:gd name="T12" fmla="*/ 6 w 57"/>
                <a:gd name="T13" fmla="*/ 36 h 49"/>
                <a:gd name="T14" fmla="*/ 29 w 57"/>
                <a:gd name="T15" fmla="*/ 49 h 49"/>
                <a:gd name="T16" fmla="*/ 35 w 57"/>
                <a:gd name="T17" fmla="*/ 49 h 49"/>
                <a:gd name="T18" fmla="*/ 41 w 57"/>
                <a:gd name="T19" fmla="*/ 3 h 49"/>
                <a:gd name="T20" fmla="*/ 28 w 5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45" y="6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52" y="40"/>
                    <a:pt x="57" y="25"/>
                    <a:pt x="51" y="13"/>
                  </a:cubicBezTo>
                  <a:cubicBezTo>
                    <a:pt x="49" y="10"/>
                    <a:pt x="47" y="8"/>
                    <a:pt x="45" y="6"/>
                  </a:cubicBezTo>
                  <a:moveTo>
                    <a:pt x="28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4"/>
                    <a:pt x="6" y="36"/>
                  </a:cubicBezTo>
                  <a:cubicBezTo>
                    <a:pt x="11" y="45"/>
                    <a:pt x="20" y="49"/>
                    <a:pt x="29" y="49"/>
                  </a:cubicBezTo>
                  <a:cubicBezTo>
                    <a:pt x="31" y="49"/>
                    <a:pt x="33" y="49"/>
                    <a:pt x="35" y="4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4">
              <a:extLst>
                <a:ext uri="{FF2B5EF4-FFF2-40B4-BE49-F238E27FC236}">
                  <a16:creationId xmlns:a16="http://schemas.microsoft.com/office/drawing/2014/main" id="{3ED48657-0904-4714-9F52-8F617703D33C}"/>
                </a:ext>
              </a:extLst>
            </p:cNvPr>
            <p:cNvSpPr/>
            <p:nvPr/>
          </p:nvSpPr>
          <p:spPr bwMode="auto">
            <a:xfrm rot="4042629">
              <a:off x="1108132" y="5907940"/>
              <a:ext cx="15228" cy="68528"/>
            </a:xfrm>
            <a:custGeom>
              <a:avLst/>
              <a:gdLst>
                <a:gd name="T0" fmla="*/ 6 w 10"/>
                <a:gd name="T1" fmla="*/ 0 h 46"/>
                <a:gd name="T2" fmla="*/ 0 w 10"/>
                <a:gd name="T3" fmla="*/ 46 h 46"/>
                <a:gd name="T4" fmla="*/ 5 w 10"/>
                <a:gd name="T5" fmla="*/ 44 h 46"/>
                <a:gd name="T6" fmla="*/ 5 w 10"/>
                <a:gd name="T7" fmla="*/ 44 h 46"/>
                <a:gd name="T8" fmla="*/ 10 w 10"/>
                <a:gd name="T9" fmla="*/ 3 h 46"/>
                <a:gd name="T10" fmla="*/ 6 w 1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5"/>
                    <a:pt x="3" y="45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5">
              <a:extLst>
                <a:ext uri="{FF2B5EF4-FFF2-40B4-BE49-F238E27FC236}">
                  <a16:creationId xmlns:a16="http://schemas.microsoft.com/office/drawing/2014/main" id="{699FBC36-43BE-4278-8740-BFD9D1B36260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580036" y="6309220"/>
              <a:ext cx="78045" cy="74873"/>
            </a:xfrm>
            <a:custGeom>
              <a:avLst/>
              <a:gdLst>
                <a:gd name="T0" fmla="*/ 1 w 52"/>
                <a:gd name="T1" fmla="*/ 23 h 50"/>
                <a:gd name="T2" fmla="*/ 4 w 52"/>
                <a:gd name="T3" fmla="*/ 37 h 50"/>
                <a:gd name="T4" fmla="*/ 26 w 52"/>
                <a:gd name="T5" fmla="*/ 50 h 50"/>
                <a:gd name="T6" fmla="*/ 37 w 52"/>
                <a:gd name="T7" fmla="*/ 47 h 50"/>
                <a:gd name="T8" fmla="*/ 42 w 52"/>
                <a:gd name="T9" fmla="*/ 44 h 50"/>
                <a:gd name="T10" fmla="*/ 1 w 52"/>
                <a:gd name="T11" fmla="*/ 23 h 50"/>
                <a:gd name="T12" fmla="*/ 26 w 52"/>
                <a:gd name="T13" fmla="*/ 0 h 50"/>
                <a:gd name="T14" fmla="*/ 14 w 52"/>
                <a:gd name="T15" fmla="*/ 3 h 50"/>
                <a:gd name="T16" fmla="*/ 2 w 52"/>
                <a:gd name="T17" fmla="*/ 18 h 50"/>
                <a:gd name="T18" fmla="*/ 45 w 52"/>
                <a:gd name="T19" fmla="*/ 40 h 50"/>
                <a:gd name="T20" fmla="*/ 48 w 52"/>
                <a:gd name="T21" fmla="*/ 14 h 50"/>
                <a:gd name="T22" fmla="*/ 26 w 52"/>
                <a:gd name="T2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0">
                  <a:moveTo>
                    <a:pt x="1" y="23"/>
                  </a:moveTo>
                  <a:cubicBezTo>
                    <a:pt x="0" y="28"/>
                    <a:pt x="1" y="32"/>
                    <a:pt x="4" y="37"/>
                  </a:cubicBezTo>
                  <a:cubicBezTo>
                    <a:pt x="8" y="45"/>
                    <a:pt x="17" y="50"/>
                    <a:pt x="26" y="50"/>
                  </a:cubicBezTo>
                  <a:cubicBezTo>
                    <a:pt x="29" y="50"/>
                    <a:pt x="33" y="49"/>
                    <a:pt x="37" y="47"/>
                  </a:cubicBezTo>
                  <a:cubicBezTo>
                    <a:pt x="39" y="46"/>
                    <a:pt x="40" y="45"/>
                    <a:pt x="42" y="44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6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8" y="6"/>
                    <a:pt x="4" y="12"/>
                    <a:pt x="2" y="1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1" y="33"/>
                    <a:pt x="52" y="22"/>
                    <a:pt x="48" y="14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6">
              <a:extLst>
                <a:ext uri="{FF2B5EF4-FFF2-40B4-BE49-F238E27FC236}">
                  <a16:creationId xmlns:a16="http://schemas.microsoft.com/office/drawing/2014/main" id="{7571033B-47FF-43C0-AE64-3E2EC6FAF56B}"/>
                </a:ext>
              </a:extLst>
            </p:cNvPr>
            <p:cNvSpPr/>
            <p:nvPr/>
          </p:nvSpPr>
          <p:spPr bwMode="auto">
            <a:xfrm rot="4042629">
              <a:off x="1575741" y="6326450"/>
              <a:ext cx="65989" cy="38706"/>
            </a:xfrm>
            <a:custGeom>
              <a:avLst/>
              <a:gdLst>
                <a:gd name="T0" fmla="*/ 1 w 44"/>
                <a:gd name="T1" fmla="*/ 0 h 26"/>
                <a:gd name="T2" fmla="*/ 0 w 44"/>
                <a:gd name="T3" fmla="*/ 5 h 26"/>
                <a:gd name="T4" fmla="*/ 41 w 44"/>
                <a:gd name="T5" fmla="*/ 26 h 26"/>
                <a:gd name="T6" fmla="*/ 44 w 44"/>
                <a:gd name="T7" fmla="*/ 22 h 26"/>
                <a:gd name="T8" fmla="*/ 1 w 4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3" y="24"/>
                    <a:pt x="44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7">
              <a:extLst>
                <a:ext uri="{FF2B5EF4-FFF2-40B4-BE49-F238E27FC236}">
                  <a16:creationId xmlns:a16="http://schemas.microsoft.com/office/drawing/2014/main" id="{8F179A5A-C5D1-43EC-BC81-78DBD41D6B52}"/>
                </a:ext>
              </a:extLst>
            </p:cNvPr>
            <p:cNvSpPr/>
            <p:nvPr/>
          </p:nvSpPr>
          <p:spPr bwMode="auto">
            <a:xfrm rot="4042629">
              <a:off x="2296672" y="6770425"/>
              <a:ext cx="85025" cy="74873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0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0" y="47"/>
                  </a:cubicBezTo>
                  <a:cubicBezTo>
                    <a:pt x="52" y="41"/>
                    <a:pt x="57" y="26"/>
                    <a:pt x="51" y="14"/>
                  </a:cubicBezTo>
                  <a:cubicBezTo>
                    <a:pt x="46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8">
              <a:extLst>
                <a:ext uri="{FF2B5EF4-FFF2-40B4-BE49-F238E27FC236}">
                  <a16:creationId xmlns:a16="http://schemas.microsoft.com/office/drawing/2014/main" id="{CE137F08-A812-41AD-A445-8A85EA86E57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534383" y="7042035"/>
              <a:ext cx="53934" cy="46954"/>
            </a:xfrm>
            <a:custGeom>
              <a:avLst/>
              <a:gdLst>
                <a:gd name="T0" fmla="*/ 27 w 36"/>
                <a:gd name="T1" fmla="*/ 3 h 31"/>
                <a:gd name="T2" fmla="*/ 19 w 36"/>
                <a:gd name="T3" fmla="*/ 31 h 31"/>
                <a:gd name="T4" fmla="*/ 25 w 36"/>
                <a:gd name="T5" fmla="*/ 30 h 31"/>
                <a:gd name="T6" fmla="*/ 32 w 36"/>
                <a:gd name="T7" fmla="*/ 9 h 31"/>
                <a:gd name="T8" fmla="*/ 27 w 36"/>
                <a:gd name="T9" fmla="*/ 3 h 31"/>
                <a:gd name="T10" fmla="*/ 18 w 36"/>
                <a:gd name="T11" fmla="*/ 0 h 31"/>
                <a:gd name="T12" fmla="*/ 11 w 36"/>
                <a:gd name="T13" fmla="*/ 2 h 31"/>
                <a:gd name="T14" fmla="*/ 4 w 36"/>
                <a:gd name="T15" fmla="*/ 23 h 31"/>
                <a:gd name="T16" fmla="*/ 14 w 36"/>
                <a:gd name="T17" fmla="*/ 31 h 31"/>
                <a:gd name="T18" fmla="*/ 22 w 36"/>
                <a:gd name="T19" fmla="*/ 1 h 31"/>
                <a:gd name="T20" fmla="*/ 18 w 36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1">
                  <a:moveTo>
                    <a:pt x="27" y="3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3" y="31"/>
                    <a:pt x="25" y="30"/>
                  </a:cubicBezTo>
                  <a:cubicBezTo>
                    <a:pt x="33" y="26"/>
                    <a:pt x="36" y="16"/>
                    <a:pt x="32" y="9"/>
                  </a:cubicBezTo>
                  <a:cubicBezTo>
                    <a:pt x="30" y="6"/>
                    <a:pt x="29" y="4"/>
                    <a:pt x="27" y="3"/>
                  </a:cubicBezTo>
                  <a:moveTo>
                    <a:pt x="18" y="0"/>
                  </a:moveTo>
                  <a:cubicBezTo>
                    <a:pt x="15" y="0"/>
                    <a:pt x="13" y="1"/>
                    <a:pt x="11" y="2"/>
                  </a:cubicBezTo>
                  <a:cubicBezTo>
                    <a:pt x="3" y="6"/>
                    <a:pt x="0" y="16"/>
                    <a:pt x="4" y="23"/>
                  </a:cubicBezTo>
                  <a:cubicBezTo>
                    <a:pt x="6" y="27"/>
                    <a:pt x="10" y="30"/>
                    <a:pt x="14" y="3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19" y="0"/>
                    <a:pt x="1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9">
              <a:extLst>
                <a:ext uri="{FF2B5EF4-FFF2-40B4-BE49-F238E27FC236}">
                  <a16:creationId xmlns:a16="http://schemas.microsoft.com/office/drawing/2014/main" id="{D9B7D78A-8DD1-4FDA-AC04-6345CBB9F275}"/>
                </a:ext>
              </a:extLst>
            </p:cNvPr>
            <p:cNvSpPr/>
            <p:nvPr/>
          </p:nvSpPr>
          <p:spPr bwMode="auto">
            <a:xfrm rot="4042629">
              <a:off x="2552101" y="7046867"/>
              <a:ext cx="19670" cy="45051"/>
            </a:xfrm>
            <a:custGeom>
              <a:avLst/>
              <a:gdLst>
                <a:gd name="T0" fmla="*/ 8 w 13"/>
                <a:gd name="T1" fmla="*/ 0 h 30"/>
                <a:gd name="T2" fmla="*/ 0 w 13"/>
                <a:gd name="T3" fmla="*/ 30 h 30"/>
                <a:gd name="T4" fmla="*/ 4 w 13"/>
                <a:gd name="T5" fmla="*/ 30 h 30"/>
                <a:gd name="T6" fmla="*/ 5 w 13"/>
                <a:gd name="T7" fmla="*/ 30 h 30"/>
                <a:gd name="T8" fmla="*/ 13 w 13"/>
                <a:gd name="T9" fmla="*/ 2 h 30"/>
                <a:gd name="T10" fmla="*/ 8 w 1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0">
                  <a:moveTo>
                    <a:pt x="8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3" y="30"/>
                    <a:pt x="4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10">
              <a:extLst>
                <a:ext uri="{FF2B5EF4-FFF2-40B4-BE49-F238E27FC236}">
                  <a16:creationId xmlns:a16="http://schemas.microsoft.com/office/drawing/2014/main" id="{1EDF1D9A-0AA7-4D3E-9ABA-C1A194CD55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06639" y="5111378"/>
              <a:ext cx="48223" cy="46954"/>
            </a:xfrm>
            <a:custGeom>
              <a:avLst/>
              <a:gdLst>
                <a:gd name="T0" fmla="*/ 1 w 32"/>
                <a:gd name="T1" fmla="*/ 11 h 31"/>
                <a:gd name="T2" fmla="*/ 2 w 32"/>
                <a:gd name="T3" fmla="*/ 22 h 31"/>
                <a:gd name="T4" fmla="*/ 16 w 32"/>
                <a:gd name="T5" fmla="*/ 31 h 31"/>
                <a:gd name="T6" fmla="*/ 23 w 32"/>
                <a:gd name="T7" fmla="*/ 29 h 31"/>
                <a:gd name="T8" fmla="*/ 30 w 32"/>
                <a:gd name="T9" fmla="*/ 22 h 31"/>
                <a:gd name="T10" fmla="*/ 1 w 32"/>
                <a:gd name="T11" fmla="*/ 11 h 31"/>
                <a:gd name="T12" fmla="*/ 16 w 32"/>
                <a:gd name="T13" fmla="*/ 0 h 31"/>
                <a:gd name="T14" fmla="*/ 8 w 32"/>
                <a:gd name="T15" fmla="*/ 1 h 31"/>
                <a:gd name="T16" fmla="*/ 3 w 32"/>
                <a:gd name="T17" fmla="*/ 7 h 31"/>
                <a:gd name="T18" fmla="*/ 31 w 32"/>
                <a:gd name="T19" fmla="*/ 17 h 31"/>
                <a:gd name="T20" fmla="*/ 30 w 32"/>
                <a:gd name="T21" fmla="*/ 8 h 31"/>
                <a:gd name="T22" fmla="*/ 16 w 3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1">
                  <a:moveTo>
                    <a:pt x="1" y="11"/>
                  </a:moveTo>
                  <a:cubicBezTo>
                    <a:pt x="0" y="15"/>
                    <a:pt x="0" y="19"/>
                    <a:pt x="2" y="22"/>
                  </a:cubicBezTo>
                  <a:cubicBezTo>
                    <a:pt x="5" y="28"/>
                    <a:pt x="10" y="31"/>
                    <a:pt x="16" y="31"/>
                  </a:cubicBezTo>
                  <a:cubicBezTo>
                    <a:pt x="18" y="31"/>
                    <a:pt x="21" y="30"/>
                    <a:pt x="23" y="29"/>
                  </a:cubicBezTo>
                  <a:cubicBezTo>
                    <a:pt x="26" y="27"/>
                    <a:pt x="28" y="25"/>
                    <a:pt x="30" y="22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6" y="3"/>
                    <a:pt x="4" y="5"/>
                    <a:pt x="3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4"/>
                    <a:pt x="31" y="11"/>
                    <a:pt x="30" y="8"/>
                  </a:cubicBezTo>
                  <a:cubicBezTo>
                    <a:pt x="27" y="3"/>
                    <a:pt x="21" y="0"/>
                    <a:pt x="1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11">
              <a:extLst>
                <a:ext uri="{FF2B5EF4-FFF2-40B4-BE49-F238E27FC236}">
                  <a16:creationId xmlns:a16="http://schemas.microsoft.com/office/drawing/2014/main" id="{6CAB125B-AA2C-45C1-85A7-46A82D5C29B8}"/>
                </a:ext>
              </a:extLst>
            </p:cNvPr>
            <p:cNvSpPr/>
            <p:nvPr/>
          </p:nvSpPr>
          <p:spPr bwMode="auto">
            <a:xfrm rot="4042629">
              <a:off x="209568" y="5122848"/>
              <a:ext cx="45051" cy="22208"/>
            </a:xfrm>
            <a:custGeom>
              <a:avLst/>
              <a:gdLst>
                <a:gd name="T0" fmla="*/ 2 w 30"/>
                <a:gd name="T1" fmla="*/ 0 h 15"/>
                <a:gd name="T2" fmla="*/ 0 w 30"/>
                <a:gd name="T3" fmla="*/ 4 h 15"/>
                <a:gd name="T4" fmla="*/ 29 w 30"/>
                <a:gd name="T5" fmla="*/ 15 h 15"/>
                <a:gd name="T6" fmla="*/ 30 w 30"/>
                <a:gd name="T7" fmla="*/ 10 h 15"/>
                <a:gd name="T8" fmla="*/ 2 w 3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30" y="12"/>
                    <a:pt x="30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A154AD2D-6B2C-492C-B44A-AD151049595E}"/>
                </a:ext>
              </a:extLst>
            </p:cNvPr>
            <p:cNvSpPr/>
            <p:nvPr/>
          </p:nvSpPr>
          <p:spPr bwMode="auto">
            <a:xfrm rot="4042629">
              <a:off x="3522671" y="6183531"/>
              <a:ext cx="182740" cy="158629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4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6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052CB9A2-C881-4656-BB3A-8D26EF300990}"/>
                </a:ext>
              </a:extLst>
            </p:cNvPr>
            <p:cNvSpPr/>
            <p:nvPr/>
          </p:nvSpPr>
          <p:spPr bwMode="auto">
            <a:xfrm rot="4042629">
              <a:off x="2526066" y="5670846"/>
              <a:ext cx="181471" cy="160532"/>
            </a:xfrm>
            <a:custGeom>
              <a:avLst/>
              <a:gdLst>
                <a:gd name="T0" fmla="*/ 61 w 121"/>
                <a:gd name="T1" fmla="*/ 0 h 107"/>
                <a:gd name="T2" fmla="*/ 36 w 121"/>
                <a:gd name="T3" fmla="*/ 6 h 107"/>
                <a:gd name="T4" fmla="*/ 14 w 121"/>
                <a:gd name="T5" fmla="*/ 78 h 107"/>
                <a:gd name="T6" fmla="*/ 61 w 121"/>
                <a:gd name="T7" fmla="*/ 107 h 107"/>
                <a:gd name="T8" fmla="*/ 85 w 121"/>
                <a:gd name="T9" fmla="*/ 100 h 107"/>
                <a:gd name="T10" fmla="*/ 108 w 121"/>
                <a:gd name="T11" fmla="*/ 29 h 107"/>
                <a:gd name="T12" fmla="*/ 61 w 12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61" y="0"/>
                  </a:moveTo>
                  <a:cubicBezTo>
                    <a:pt x="52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7"/>
                    <a:pt x="61" y="107"/>
                  </a:cubicBezTo>
                  <a:cubicBezTo>
                    <a:pt x="69" y="107"/>
                    <a:pt x="77" y="105"/>
                    <a:pt x="85" y="100"/>
                  </a:cubicBezTo>
                  <a:cubicBezTo>
                    <a:pt x="111" y="87"/>
                    <a:pt x="121" y="55"/>
                    <a:pt x="108" y="29"/>
                  </a:cubicBezTo>
                  <a:cubicBezTo>
                    <a:pt x="98" y="11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id="{C9D39D02-D184-43C9-A665-DA1F2560F878}"/>
                </a:ext>
              </a:extLst>
            </p:cNvPr>
            <p:cNvSpPr/>
            <p:nvPr/>
          </p:nvSpPr>
          <p:spPr bwMode="auto">
            <a:xfrm rot="4042629">
              <a:off x="3368172" y="6744646"/>
              <a:ext cx="140862" cy="124365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1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4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4" y="83"/>
                    <a:pt x="60" y="81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id="{7AEE227C-1D4C-4F90-97DE-88A9449CA0D6}"/>
                </a:ext>
              </a:extLst>
            </p:cNvPr>
            <p:cNvSpPr/>
            <p:nvPr/>
          </p:nvSpPr>
          <p:spPr bwMode="auto">
            <a:xfrm rot="4042629">
              <a:off x="217621" y="4133539"/>
              <a:ext cx="140862" cy="125000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0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3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0" y="0"/>
                    <a:pt x="34" y="2"/>
                    <a:pt x="28" y="5"/>
                  </a:cubicBezTo>
                  <a:cubicBezTo>
                    <a:pt x="7" y="16"/>
                    <a:pt x="0" y="41"/>
                    <a:pt x="10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3" y="83"/>
                    <a:pt x="60" y="81"/>
                    <a:pt x="66" y="78"/>
                  </a:cubicBezTo>
                  <a:cubicBezTo>
                    <a:pt x="86" y="68"/>
                    <a:pt x="94" y="43"/>
                    <a:pt x="83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id="{32F1CEC6-39A0-4BCF-B277-5C38767892D7}"/>
                </a:ext>
              </a:extLst>
            </p:cNvPr>
            <p:cNvSpPr/>
            <p:nvPr/>
          </p:nvSpPr>
          <p:spPr bwMode="auto">
            <a:xfrm rot="4042629">
              <a:off x="3309773" y="7231712"/>
              <a:ext cx="140862" cy="118654"/>
            </a:xfrm>
            <a:custGeom>
              <a:avLst/>
              <a:gdLst>
                <a:gd name="T0" fmla="*/ 47 w 94"/>
                <a:gd name="T1" fmla="*/ 0 h 79"/>
                <a:gd name="T2" fmla="*/ 28 w 94"/>
                <a:gd name="T3" fmla="*/ 5 h 79"/>
                <a:gd name="T4" fmla="*/ 11 w 94"/>
                <a:gd name="T5" fmla="*/ 61 h 79"/>
                <a:gd name="T6" fmla="*/ 13 w 94"/>
                <a:gd name="T7" fmla="*/ 65 h 79"/>
                <a:gd name="T8" fmla="*/ 27 w 94"/>
                <a:gd name="T9" fmla="*/ 44 h 79"/>
                <a:gd name="T10" fmla="*/ 40 w 94"/>
                <a:gd name="T11" fmla="*/ 41 h 79"/>
                <a:gd name="T12" fmla="*/ 65 w 94"/>
                <a:gd name="T13" fmla="*/ 56 h 79"/>
                <a:gd name="T14" fmla="*/ 66 w 94"/>
                <a:gd name="T15" fmla="*/ 79 h 79"/>
                <a:gd name="T16" fmla="*/ 66 w 94"/>
                <a:gd name="T17" fmla="*/ 78 h 79"/>
                <a:gd name="T18" fmla="*/ 84 w 94"/>
                <a:gd name="T19" fmla="*/ 22 h 79"/>
                <a:gd name="T20" fmla="*/ 47 w 94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1" y="62"/>
                    <a:pt x="12" y="64"/>
                    <a:pt x="13" y="65"/>
                  </a:cubicBezTo>
                  <a:cubicBezTo>
                    <a:pt x="14" y="56"/>
                    <a:pt x="19" y="48"/>
                    <a:pt x="27" y="44"/>
                  </a:cubicBezTo>
                  <a:cubicBezTo>
                    <a:pt x="32" y="42"/>
                    <a:pt x="36" y="41"/>
                    <a:pt x="40" y="41"/>
                  </a:cubicBezTo>
                  <a:cubicBezTo>
                    <a:pt x="50" y="41"/>
                    <a:pt x="60" y="46"/>
                    <a:pt x="65" y="56"/>
                  </a:cubicBezTo>
                  <a:cubicBezTo>
                    <a:pt x="69" y="63"/>
                    <a:pt x="69" y="71"/>
                    <a:pt x="66" y="7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id="{1EF07A21-E1F9-4528-A80D-C1DD77BE1B52}"/>
                </a:ext>
              </a:extLst>
            </p:cNvPr>
            <p:cNvSpPr/>
            <p:nvPr/>
          </p:nvSpPr>
          <p:spPr bwMode="auto">
            <a:xfrm rot="4042629">
              <a:off x="3303867" y="7264367"/>
              <a:ext cx="83756" cy="62817"/>
            </a:xfrm>
            <a:custGeom>
              <a:avLst/>
              <a:gdLst>
                <a:gd name="T0" fmla="*/ 27 w 56"/>
                <a:gd name="T1" fmla="*/ 0 h 42"/>
                <a:gd name="T2" fmla="*/ 14 w 56"/>
                <a:gd name="T3" fmla="*/ 3 h 42"/>
                <a:gd name="T4" fmla="*/ 0 w 56"/>
                <a:gd name="T5" fmla="*/ 24 h 42"/>
                <a:gd name="T6" fmla="*/ 34 w 56"/>
                <a:gd name="T7" fmla="*/ 42 h 42"/>
                <a:gd name="T8" fmla="*/ 53 w 56"/>
                <a:gd name="T9" fmla="*/ 38 h 42"/>
                <a:gd name="T10" fmla="*/ 52 w 56"/>
                <a:gd name="T11" fmla="*/ 15 h 42"/>
                <a:gd name="T12" fmla="*/ 27 w 5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2">
                  <a:moveTo>
                    <a:pt x="27" y="0"/>
                  </a:moveTo>
                  <a:cubicBezTo>
                    <a:pt x="23" y="0"/>
                    <a:pt x="19" y="1"/>
                    <a:pt x="14" y="3"/>
                  </a:cubicBezTo>
                  <a:cubicBezTo>
                    <a:pt x="6" y="7"/>
                    <a:pt x="1" y="15"/>
                    <a:pt x="0" y="24"/>
                  </a:cubicBezTo>
                  <a:cubicBezTo>
                    <a:pt x="8" y="35"/>
                    <a:pt x="21" y="42"/>
                    <a:pt x="34" y="42"/>
                  </a:cubicBezTo>
                  <a:cubicBezTo>
                    <a:pt x="40" y="42"/>
                    <a:pt x="47" y="41"/>
                    <a:pt x="53" y="38"/>
                  </a:cubicBezTo>
                  <a:cubicBezTo>
                    <a:pt x="56" y="30"/>
                    <a:pt x="56" y="22"/>
                    <a:pt x="52" y="15"/>
                  </a:cubicBezTo>
                  <a:cubicBezTo>
                    <a:pt x="47" y="5"/>
                    <a:pt x="37" y="0"/>
                    <a:pt x="2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id="{09974A63-B066-4498-8170-F5643DF60AB1}"/>
                </a:ext>
              </a:extLst>
            </p:cNvPr>
            <p:cNvSpPr/>
            <p:nvPr/>
          </p:nvSpPr>
          <p:spPr bwMode="auto">
            <a:xfrm rot="4042629">
              <a:off x="3983620" y="7106044"/>
              <a:ext cx="134517" cy="123096"/>
            </a:xfrm>
            <a:custGeom>
              <a:avLst/>
              <a:gdLst>
                <a:gd name="T0" fmla="*/ 43 w 90"/>
                <a:gd name="T1" fmla="*/ 0 h 82"/>
                <a:gd name="T2" fmla="*/ 24 w 90"/>
                <a:gd name="T3" fmla="*/ 4 h 82"/>
                <a:gd name="T4" fmla="*/ 19 w 90"/>
                <a:gd name="T5" fmla="*/ 7 h 82"/>
                <a:gd name="T6" fmla="*/ 3 w 90"/>
                <a:gd name="T7" fmla="*/ 30 h 82"/>
                <a:gd name="T8" fmla="*/ 6 w 90"/>
                <a:gd name="T9" fmla="*/ 60 h 82"/>
                <a:gd name="T10" fmla="*/ 43 w 90"/>
                <a:gd name="T11" fmla="*/ 82 h 82"/>
                <a:gd name="T12" fmla="*/ 62 w 90"/>
                <a:gd name="T13" fmla="*/ 78 h 82"/>
                <a:gd name="T14" fmla="*/ 79 w 90"/>
                <a:gd name="T15" fmla="*/ 22 h 82"/>
                <a:gd name="T16" fmla="*/ 43 w 9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2">
                  <a:moveTo>
                    <a:pt x="43" y="0"/>
                  </a:moveTo>
                  <a:cubicBezTo>
                    <a:pt x="36" y="0"/>
                    <a:pt x="30" y="1"/>
                    <a:pt x="24" y="4"/>
                  </a:cubicBezTo>
                  <a:cubicBezTo>
                    <a:pt x="22" y="5"/>
                    <a:pt x="21" y="6"/>
                    <a:pt x="19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40"/>
                    <a:pt x="1" y="51"/>
                    <a:pt x="6" y="60"/>
                  </a:cubicBezTo>
                  <a:cubicBezTo>
                    <a:pt x="14" y="74"/>
                    <a:pt x="28" y="82"/>
                    <a:pt x="43" y="82"/>
                  </a:cubicBezTo>
                  <a:cubicBezTo>
                    <a:pt x="49" y="82"/>
                    <a:pt x="56" y="81"/>
                    <a:pt x="62" y="78"/>
                  </a:cubicBezTo>
                  <a:cubicBezTo>
                    <a:pt x="82" y="67"/>
                    <a:pt x="90" y="42"/>
                    <a:pt x="79" y="22"/>
                  </a:cubicBezTo>
                  <a:cubicBezTo>
                    <a:pt x="72" y="8"/>
                    <a:pt x="58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20">
              <a:extLst>
                <a:ext uri="{FF2B5EF4-FFF2-40B4-BE49-F238E27FC236}">
                  <a16:creationId xmlns:a16="http://schemas.microsoft.com/office/drawing/2014/main" id="{D125A096-3247-4225-8136-51A531CF69F3}"/>
                </a:ext>
              </a:extLst>
            </p:cNvPr>
            <p:cNvSpPr/>
            <p:nvPr/>
          </p:nvSpPr>
          <p:spPr bwMode="auto">
            <a:xfrm rot="4042629">
              <a:off x="4050632" y="7090229"/>
              <a:ext cx="24112" cy="34898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16 w 16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cubicBezTo>
                    <a:pt x="8" y="6"/>
                    <a:pt x="2" y="14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id="{4B97ACA4-D8EF-459F-B015-F95D0A5FE594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-609633" y="4228857"/>
              <a:ext cx="131979" cy="124365"/>
            </a:xfrm>
            <a:custGeom>
              <a:avLst/>
              <a:gdLst>
                <a:gd name="T0" fmla="*/ 87 w 88"/>
                <a:gd name="T1" fmla="*/ 53 h 83"/>
                <a:gd name="T2" fmla="*/ 76 w 88"/>
                <a:gd name="T3" fmla="*/ 55 h 83"/>
                <a:gd name="T4" fmla="*/ 50 w 88"/>
                <a:gd name="T5" fmla="*/ 83 h 83"/>
                <a:gd name="T6" fmla="*/ 66 w 88"/>
                <a:gd name="T7" fmla="*/ 78 h 83"/>
                <a:gd name="T8" fmla="*/ 87 w 88"/>
                <a:gd name="T9" fmla="*/ 53 h 83"/>
                <a:gd name="T10" fmla="*/ 88 w 88"/>
                <a:gd name="T11" fmla="*/ 46 h 83"/>
                <a:gd name="T12" fmla="*/ 84 w 88"/>
                <a:gd name="T13" fmla="*/ 49 h 83"/>
                <a:gd name="T14" fmla="*/ 88 w 88"/>
                <a:gd name="T15" fmla="*/ 48 h 83"/>
                <a:gd name="T16" fmla="*/ 88 w 88"/>
                <a:gd name="T17" fmla="*/ 46 h 83"/>
                <a:gd name="T18" fmla="*/ 47 w 88"/>
                <a:gd name="T19" fmla="*/ 0 h 83"/>
                <a:gd name="T20" fmla="*/ 28 w 88"/>
                <a:gd name="T21" fmla="*/ 5 h 83"/>
                <a:gd name="T22" fmla="*/ 11 w 88"/>
                <a:gd name="T23" fmla="*/ 61 h 83"/>
                <a:gd name="T24" fmla="*/ 43 w 88"/>
                <a:gd name="T25" fmla="*/ 82 h 83"/>
                <a:gd name="T26" fmla="*/ 73 w 88"/>
                <a:gd name="T27" fmla="*/ 51 h 83"/>
                <a:gd name="T28" fmla="*/ 72 w 88"/>
                <a:gd name="T29" fmla="*/ 50 h 83"/>
                <a:gd name="T30" fmla="*/ 88 w 88"/>
                <a:gd name="T31" fmla="*/ 40 h 83"/>
                <a:gd name="T32" fmla="*/ 84 w 88"/>
                <a:gd name="T33" fmla="*/ 22 h 83"/>
                <a:gd name="T34" fmla="*/ 47 w 88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83">
                  <a:moveTo>
                    <a:pt x="87" y="53"/>
                  </a:moveTo>
                  <a:cubicBezTo>
                    <a:pt x="76" y="55"/>
                    <a:pt x="76" y="55"/>
                    <a:pt x="76" y="5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5" y="82"/>
                    <a:pt x="61" y="81"/>
                    <a:pt x="66" y="78"/>
                  </a:cubicBezTo>
                  <a:cubicBezTo>
                    <a:pt x="77" y="73"/>
                    <a:pt x="84" y="63"/>
                    <a:pt x="87" y="53"/>
                  </a:cubicBezTo>
                  <a:moveTo>
                    <a:pt x="88" y="46"/>
                  </a:moveTo>
                  <a:cubicBezTo>
                    <a:pt x="84" y="49"/>
                    <a:pt x="84" y="49"/>
                    <a:pt x="84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7"/>
                    <a:pt x="88" y="46"/>
                    <a:pt x="88" y="46"/>
                  </a:cubicBezTo>
                  <a:moveTo>
                    <a:pt x="47" y="0"/>
                  </a:moveTo>
                  <a:cubicBezTo>
                    <a:pt x="41" y="0"/>
                    <a:pt x="34" y="1"/>
                    <a:pt x="28" y="5"/>
                  </a:cubicBezTo>
                  <a:cubicBezTo>
                    <a:pt x="8" y="15"/>
                    <a:pt x="0" y="40"/>
                    <a:pt x="11" y="61"/>
                  </a:cubicBezTo>
                  <a:cubicBezTo>
                    <a:pt x="17" y="73"/>
                    <a:pt x="30" y="81"/>
                    <a:pt x="43" y="82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34"/>
                    <a:pt x="87" y="28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id="{9E9EDA03-0C97-4CAC-BD31-DE682BB5E6D9}"/>
                </a:ext>
              </a:extLst>
            </p:cNvPr>
            <p:cNvSpPr/>
            <p:nvPr/>
          </p:nvSpPr>
          <p:spPr bwMode="auto">
            <a:xfrm rot="4042629">
              <a:off x="-592792" y="4299728"/>
              <a:ext cx="67893" cy="64720"/>
            </a:xfrm>
            <a:custGeom>
              <a:avLst/>
              <a:gdLst>
                <a:gd name="T0" fmla="*/ 45 w 45"/>
                <a:gd name="T1" fmla="*/ 0 h 43"/>
                <a:gd name="T2" fmla="*/ 29 w 45"/>
                <a:gd name="T3" fmla="*/ 10 h 43"/>
                <a:gd name="T4" fmla="*/ 30 w 45"/>
                <a:gd name="T5" fmla="*/ 11 h 43"/>
                <a:gd name="T6" fmla="*/ 0 w 45"/>
                <a:gd name="T7" fmla="*/ 42 h 43"/>
                <a:gd name="T8" fmla="*/ 4 w 45"/>
                <a:gd name="T9" fmla="*/ 43 h 43"/>
                <a:gd name="T10" fmla="*/ 7 w 45"/>
                <a:gd name="T11" fmla="*/ 43 h 43"/>
                <a:gd name="T12" fmla="*/ 33 w 45"/>
                <a:gd name="T13" fmla="*/ 15 h 43"/>
                <a:gd name="T14" fmla="*/ 44 w 45"/>
                <a:gd name="T15" fmla="*/ 13 h 43"/>
                <a:gd name="T16" fmla="*/ 45 w 45"/>
                <a:gd name="T17" fmla="*/ 8 h 43"/>
                <a:gd name="T18" fmla="*/ 41 w 45"/>
                <a:gd name="T19" fmla="*/ 9 h 43"/>
                <a:gd name="T20" fmla="*/ 45 w 45"/>
                <a:gd name="T21" fmla="*/ 6 h 43"/>
                <a:gd name="T22" fmla="*/ 45 w 45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3">
                  <a:moveTo>
                    <a:pt x="45" y="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3" y="43"/>
                    <a:pt x="4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5" y="10"/>
                    <a:pt x="45" y="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4"/>
                    <a:pt x="45" y="2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id="{9B252269-7B28-4316-92B0-8C1A2558E41E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791216" y="4946078"/>
              <a:ext cx="124365" cy="112944"/>
            </a:xfrm>
            <a:custGeom>
              <a:avLst/>
              <a:gdLst>
                <a:gd name="T0" fmla="*/ 28 w 83"/>
                <a:gd name="T1" fmla="*/ 2 h 75"/>
                <a:gd name="T2" fmla="*/ 23 w 83"/>
                <a:gd name="T3" fmla="*/ 5 h 75"/>
                <a:gd name="T4" fmla="*/ 3 w 83"/>
                <a:gd name="T5" fmla="*/ 45 h 75"/>
                <a:gd name="T6" fmla="*/ 28 w 83"/>
                <a:gd name="T7" fmla="*/ 2 h 75"/>
                <a:gd name="T8" fmla="*/ 40 w 83"/>
                <a:gd name="T9" fmla="*/ 0 h 75"/>
                <a:gd name="T10" fmla="*/ 35 w 83"/>
                <a:gd name="T11" fmla="*/ 1 h 75"/>
                <a:gd name="T12" fmla="*/ 5 w 83"/>
                <a:gd name="T13" fmla="*/ 51 h 75"/>
                <a:gd name="T14" fmla="*/ 7 w 83"/>
                <a:gd name="T15" fmla="*/ 55 h 75"/>
                <a:gd name="T16" fmla="*/ 40 w 83"/>
                <a:gd name="T17" fmla="*/ 75 h 75"/>
                <a:gd name="T18" fmla="*/ 57 w 83"/>
                <a:gd name="T19" fmla="*/ 71 h 75"/>
                <a:gd name="T20" fmla="*/ 73 w 83"/>
                <a:gd name="T21" fmla="*/ 20 h 75"/>
                <a:gd name="T22" fmla="*/ 40 w 83"/>
                <a:gd name="T2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5">
                  <a:moveTo>
                    <a:pt x="28" y="2"/>
                  </a:moveTo>
                  <a:cubicBezTo>
                    <a:pt x="26" y="3"/>
                    <a:pt x="24" y="4"/>
                    <a:pt x="23" y="5"/>
                  </a:cubicBezTo>
                  <a:cubicBezTo>
                    <a:pt x="8" y="13"/>
                    <a:pt x="0" y="29"/>
                    <a:pt x="3" y="45"/>
                  </a:cubicBezTo>
                  <a:cubicBezTo>
                    <a:pt x="28" y="2"/>
                    <a:pt x="28" y="2"/>
                    <a:pt x="28" y="2"/>
                  </a:cubicBezTo>
                  <a:moveTo>
                    <a:pt x="40" y="0"/>
                  </a:moveTo>
                  <a:cubicBezTo>
                    <a:pt x="38" y="0"/>
                    <a:pt x="36" y="1"/>
                    <a:pt x="35" y="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3"/>
                    <a:pt x="6" y="54"/>
                    <a:pt x="7" y="55"/>
                  </a:cubicBezTo>
                  <a:cubicBezTo>
                    <a:pt x="14" y="68"/>
                    <a:pt x="27" y="75"/>
                    <a:pt x="40" y="75"/>
                  </a:cubicBezTo>
                  <a:cubicBezTo>
                    <a:pt x="46" y="75"/>
                    <a:pt x="52" y="74"/>
                    <a:pt x="57" y="71"/>
                  </a:cubicBezTo>
                  <a:cubicBezTo>
                    <a:pt x="76" y="61"/>
                    <a:pt x="83" y="39"/>
                    <a:pt x="73" y="20"/>
                  </a:cubicBezTo>
                  <a:cubicBezTo>
                    <a:pt x="66" y="8"/>
                    <a:pt x="53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id="{58A93E67-019D-4507-AE49-364C20E96DD7}"/>
                </a:ext>
              </a:extLst>
            </p:cNvPr>
            <p:cNvSpPr/>
            <p:nvPr/>
          </p:nvSpPr>
          <p:spPr bwMode="auto">
            <a:xfrm rot="4042629">
              <a:off x="832165" y="4927482"/>
              <a:ext cx="48223" cy="74873"/>
            </a:xfrm>
            <a:custGeom>
              <a:avLst/>
              <a:gdLst>
                <a:gd name="T0" fmla="*/ 32 w 32"/>
                <a:gd name="T1" fmla="*/ 0 h 50"/>
                <a:gd name="T2" fmla="*/ 25 w 32"/>
                <a:gd name="T3" fmla="*/ 1 h 50"/>
                <a:gd name="T4" fmla="*/ 0 w 32"/>
                <a:gd name="T5" fmla="*/ 44 h 50"/>
                <a:gd name="T6" fmla="*/ 2 w 32"/>
                <a:gd name="T7" fmla="*/ 50 h 50"/>
                <a:gd name="T8" fmla="*/ 32 w 3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0">
                  <a:moveTo>
                    <a:pt x="32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8"/>
                    <a:pt x="2" y="5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id="{A7E0D8F4-AC6D-4EC6-8921-2A06B9009F8B}"/>
                </a:ext>
              </a:extLst>
            </p:cNvPr>
            <p:cNvSpPr/>
            <p:nvPr/>
          </p:nvSpPr>
          <p:spPr bwMode="auto">
            <a:xfrm rot="4042629">
              <a:off x="871632" y="4570346"/>
              <a:ext cx="88832" cy="78045"/>
            </a:xfrm>
            <a:custGeom>
              <a:avLst/>
              <a:gdLst>
                <a:gd name="T0" fmla="*/ 29 w 59"/>
                <a:gd name="T1" fmla="*/ 0 h 52"/>
                <a:gd name="T2" fmla="*/ 18 w 59"/>
                <a:gd name="T3" fmla="*/ 3 h 52"/>
                <a:gd name="T4" fmla="*/ 7 w 59"/>
                <a:gd name="T5" fmla="*/ 38 h 52"/>
                <a:gd name="T6" fmla="*/ 29 w 59"/>
                <a:gd name="T7" fmla="*/ 52 h 52"/>
                <a:gd name="T8" fmla="*/ 41 w 59"/>
                <a:gd name="T9" fmla="*/ 49 h 52"/>
                <a:gd name="T10" fmla="*/ 52 w 59"/>
                <a:gd name="T11" fmla="*/ 14 h 52"/>
                <a:gd name="T12" fmla="*/ 29 w 59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2">
                  <a:moveTo>
                    <a:pt x="29" y="0"/>
                  </a:moveTo>
                  <a:cubicBezTo>
                    <a:pt x="25" y="0"/>
                    <a:pt x="21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1" y="47"/>
                    <a:pt x="20" y="52"/>
                    <a:pt x="29" y="52"/>
                  </a:cubicBezTo>
                  <a:cubicBezTo>
                    <a:pt x="33" y="52"/>
                    <a:pt x="38" y="51"/>
                    <a:pt x="41" y="49"/>
                  </a:cubicBezTo>
                  <a:cubicBezTo>
                    <a:pt x="54" y="42"/>
                    <a:pt x="59" y="27"/>
                    <a:pt x="52" y="14"/>
                  </a:cubicBezTo>
                  <a:cubicBezTo>
                    <a:pt x="48" y="5"/>
                    <a:pt x="39" y="0"/>
                    <a:pt x="29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3D411C6C-CF3A-4F43-986B-7DD11B71FA7F}"/>
                </a:ext>
              </a:extLst>
            </p:cNvPr>
            <p:cNvSpPr/>
            <p:nvPr/>
          </p:nvSpPr>
          <p:spPr bwMode="auto">
            <a:xfrm rot="4042629">
              <a:off x="1766361" y="4809117"/>
              <a:ext cx="183375" cy="159263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7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D08ECAC8-7A1F-4FEF-9813-98855D897AC5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90539" y="5104436"/>
              <a:ext cx="139593" cy="124365"/>
            </a:xfrm>
            <a:custGeom>
              <a:avLst/>
              <a:gdLst>
                <a:gd name="T0" fmla="*/ 63 w 93"/>
                <a:gd name="T1" fmla="*/ 79 h 83"/>
                <a:gd name="T2" fmla="*/ 41 w 93"/>
                <a:gd name="T3" fmla="*/ 82 h 83"/>
                <a:gd name="T4" fmla="*/ 47 w 93"/>
                <a:gd name="T5" fmla="*/ 83 h 83"/>
                <a:gd name="T6" fmla="*/ 63 w 93"/>
                <a:gd name="T7" fmla="*/ 79 h 83"/>
                <a:gd name="T8" fmla="*/ 47 w 93"/>
                <a:gd name="T9" fmla="*/ 0 h 83"/>
                <a:gd name="T10" fmla="*/ 28 w 93"/>
                <a:gd name="T11" fmla="*/ 5 h 83"/>
                <a:gd name="T12" fmla="*/ 10 w 93"/>
                <a:gd name="T13" fmla="*/ 60 h 83"/>
                <a:gd name="T14" fmla="*/ 29 w 93"/>
                <a:gd name="T15" fmla="*/ 78 h 83"/>
                <a:gd name="T16" fmla="*/ 73 w 93"/>
                <a:gd name="T17" fmla="*/ 73 h 83"/>
                <a:gd name="T18" fmla="*/ 84 w 93"/>
                <a:gd name="T19" fmla="*/ 22 h 83"/>
                <a:gd name="T20" fmla="*/ 47 w 93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83">
                  <a:moveTo>
                    <a:pt x="63" y="79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43" y="82"/>
                    <a:pt x="45" y="83"/>
                    <a:pt x="47" y="83"/>
                  </a:cubicBezTo>
                  <a:cubicBezTo>
                    <a:pt x="52" y="83"/>
                    <a:pt x="58" y="82"/>
                    <a:pt x="63" y="79"/>
                  </a:cubicBezTo>
                  <a:moveTo>
                    <a:pt x="47" y="0"/>
                  </a:moveTo>
                  <a:cubicBezTo>
                    <a:pt x="40" y="0"/>
                    <a:pt x="34" y="1"/>
                    <a:pt x="28" y="5"/>
                  </a:cubicBezTo>
                  <a:cubicBezTo>
                    <a:pt x="8" y="15"/>
                    <a:pt x="0" y="40"/>
                    <a:pt x="10" y="60"/>
                  </a:cubicBezTo>
                  <a:cubicBezTo>
                    <a:pt x="15" y="69"/>
                    <a:pt x="21" y="75"/>
                    <a:pt x="29" y="78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61"/>
                    <a:pt x="93" y="40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BDD13AD6-037F-4D7D-9AD7-58A9F9B284C0}"/>
                </a:ext>
              </a:extLst>
            </p:cNvPr>
            <p:cNvSpPr/>
            <p:nvPr/>
          </p:nvSpPr>
          <p:spPr bwMode="auto">
            <a:xfrm rot="4042629">
              <a:off x="1280242" y="5186828"/>
              <a:ext cx="65989" cy="13959"/>
            </a:xfrm>
            <a:custGeom>
              <a:avLst/>
              <a:gdLst>
                <a:gd name="T0" fmla="*/ 44 w 44"/>
                <a:gd name="T1" fmla="*/ 0 h 9"/>
                <a:gd name="T2" fmla="*/ 0 w 44"/>
                <a:gd name="T3" fmla="*/ 5 h 9"/>
                <a:gd name="T4" fmla="*/ 12 w 44"/>
                <a:gd name="T5" fmla="*/ 9 h 9"/>
                <a:gd name="T6" fmla="*/ 34 w 44"/>
                <a:gd name="T7" fmla="*/ 6 h 9"/>
                <a:gd name="T8" fmla="*/ 37 w 44"/>
                <a:gd name="T9" fmla="*/ 5 h 9"/>
                <a:gd name="T10" fmla="*/ 44 w 4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">
                  <a:moveTo>
                    <a:pt x="44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8" y="8"/>
                    <a:pt x="12" y="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5"/>
                    <a:pt x="37" y="5"/>
                  </a:cubicBezTo>
                  <a:cubicBezTo>
                    <a:pt x="40" y="3"/>
                    <a:pt x="42" y="2"/>
                    <a:pt x="4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0EA59A2E-013F-4259-BB90-145EBE2BE13E}"/>
                </a:ext>
              </a:extLst>
            </p:cNvPr>
            <p:cNvSpPr/>
            <p:nvPr/>
          </p:nvSpPr>
          <p:spPr bwMode="auto">
            <a:xfrm rot="4042629">
              <a:off x="1945476" y="5542073"/>
              <a:ext cx="88198" cy="76776"/>
            </a:xfrm>
            <a:custGeom>
              <a:avLst/>
              <a:gdLst>
                <a:gd name="T0" fmla="*/ 30 w 59"/>
                <a:gd name="T1" fmla="*/ 0 h 51"/>
                <a:gd name="T2" fmla="*/ 18 w 59"/>
                <a:gd name="T3" fmla="*/ 3 h 51"/>
                <a:gd name="T4" fmla="*/ 7 w 59"/>
                <a:gd name="T5" fmla="*/ 38 h 51"/>
                <a:gd name="T6" fmla="*/ 30 w 59"/>
                <a:gd name="T7" fmla="*/ 51 h 51"/>
                <a:gd name="T8" fmla="*/ 42 w 59"/>
                <a:gd name="T9" fmla="*/ 48 h 51"/>
                <a:gd name="T10" fmla="*/ 52 w 59"/>
                <a:gd name="T11" fmla="*/ 14 h 51"/>
                <a:gd name="T12" fmla="*/ 30 w 59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1">
                  <a:moveTo>
                    <a:pt x="30" y="0"/>
                  </a:moveTo>
                  <a:cubicBezTo>
                    <a:pt x="26" y="0"/>
                    <a:pt x="22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2" y="46"/>
                    <a:pt x="20" y="51"/>
                    <a:pt x="30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54" y="42"/>
                    <a:pt x="59" y="26"/>
                    <a:pt x="52" y="14"/>
                  </a:cubicBezTo>
                  <a:cubicBezTo>
                    <a:pt x="48" y="5"/>
                    <a:pt x="39" y="0"/>
                    <a:pt x="3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D3197236-F9D8-455F-BD78-EB3FF7B939F3}"/>
                </a:ext>
              </a:extLst>
            </p:cNvPr>
            <p:cNvSpPr/>
            <p:nvPr/>
          </p:nvSpPr>
          <p:spPr bwMode="auto">
            <a:xfrm rot="4042629">
              <a:off x="2882886" y="6237793"/>
              <a:ext cx="86929" cy="76776"/>
            </a:xfrm>
            <a:custGeom>
              <a:avLst/>
              <a:gdLst>
                <a:gd name="T0" fmla="*/ 29 w 58"/>
                <a:gd name="T1" fmla="*/ 0 h 51"/>
                <a:gd name="T2" fmla="*/ 17 w 58"/>
                <a:gd name="T3" fmla="*/ 3 h 51"/>
                <a:gd name="T4" fmla="*/ 6 w 58"/>
                <a:gd name="T5" fmla="*/ 37 h 51"/>
                <a:gd name="T6" fmla="*/ 29 w 58"/>
                <a:gd name="T7" fmla="*/ 51 h 51"/>
                <a:gd name="T8" fmla="*/ 41 w 58"/>
                <a:gd name="T9" fmla="*/ 48 h 51"/>
                <a:gd name="T10" fmla="*/ 52 w 58"/>
                <a:gd name="T11" fmla="*/ 13 h 51"/>
                <a:gd name="T12" fmla="*/ 29 w 58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1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5"/>
                    <a:pt x="6" y="37"/>
                  </a:cubicBezTo>
                  <a:cubicBezTo>
                    <a:pt x="11" y="46"/>
                    <a:pt x="20" y="51"/>
                    <a:pt x="29" y="51"/>
                  </a:cubicBezTo>
                  <a:cubicBezTo>
                    <a:pt x="33" y="51"/>
                    <a:pt x="37" y="50"/>
                    <a:pt x="41" y="48"/>
                  </a:cubicBezTo>
                  <a:cubicBezTo>
                    <a:pt x="53" y="41"/>
                    <a:pt x="58" y="26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305CB3D0-29B2-490B-93CE-31F42CEC81F2}"/>
                </a:ext>
              </a:extLst>
            </p:cNvPr>
            <p:cNvSpPr/>
            <p:nvPr/>
          </p:nvSpPr>
          <p:spPr bwMode="auto">
            <a:xfrm rot="4042629">
              <a:off x="1167462" y="5479441"/>
              <a:ext cx="127538" cy="112309"/>
            </a:xfrm>
            <a:custGeom>
              <a:avLst/>
              <a:gdLst>
                <a:gd name="T0" fmla="*/ 43 w 85"/>
                <a:gd name="T1" fmla="*/ 0 h 75"/>
                <a:gd name="T2" fmla="*/ 25 w 85"/>
                <a:gd name="T3" fmla="*/ 5 h 75"/>
                <a:gd name="T4" fmla="*/ 10 w 85"/>
                <a:gd name="T5" fmla="*/ 55 h 75"/>
                <a:gd name="T6" fmla="*/ 43 w 85"/>
                <a:gd name="T7" fmla="*/ 75 h 75"/>
                <a:gd name="T8" fmla="*/ 60 w 85"/>
                <a:gd name="T9" fmla="*/ 71 h 75"/>
                <a:gd name="T10" fmla="*/ 76 w 85"/>
                <a:gd name="T11" fmla="*/ 20 h 75"/>
                <a:gd name="T12" fmla="*/ 43 w 8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5">
                  <a:moveTo>
                    <a:pt x="43" y="0"/>
                  </a:moveTo>
                  <a:cubicBezTo>
                    <a:pt x="37" y="0"/>
                    <a:pt x="31" y="2"/>
                    <a:pt x="25" y="5"/>
                  </a:cubicBezTo>
                  <a:cubicBezTo>
                    <a:pt x="7" y="14"/>
                    <a:pt x="0" y="37"/>
                    <a:pt x="10" y="55"/>
                  </a:cubicBezTo>
                  <a:cubicBezTo>
                    <a:pt x="16" y="68"/>
                    <a:pt x="29" y="75"/>
                    <a:pt x="43" y="75"/>
                  </a:cubicBezTo>
                  <a:cubicBezTo>
                    <a:pt x="49" y="75"/>
                    <a:pt x="55" y="74"/>
                    <a:pt x="60" y="71"/>
                  </a:cubicBezTo>
                  <a:cubicBezTo>
                    <a:pt x="78" y="61"/>
                    <a:pt x="85" y="38"/>
                    <a:pt x="76" y="20"/>
                  </a:cubicBezTo>
                  <a:cubicBezTo>
                    <a:pt x="69" y="7"/>
                    <a:pt x="56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0994CAAC-603D-4C62-8311-ADCA8DE6D0B8}"/>
                </a:ext>
              </a:extLst>
            </p:cNvPr>
            <p:cNvSpPr/>
            <p:nvPr/>
          </p:nvSpPr>
          <p:spPr bwMode="auto">
            <a:xfrm rot="4042629">
              <a:off x="1929156" y="6111964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2 w 85"/>
                <a:gd name="T7" fmla="*/ 74 h 74"/>
                <a:gd name="T8" fmla="*/ 60 w 85"/>
                <a:gd name="T9" fmla="*/ 70 h 74"/>
                <a:gd name="T10" fmla="*/ 75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6" y="0"/>
                    <a:pt x="30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2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5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17A6B87D-0B9F-4346-A071-FE6D0562F003}"/>
                </a:ext>
              </a:extLst>
            </p:cNvPr>
            <p:cNvSpPr/>
            <p:nvPr/>
          </p:nvSpPr>
          <p:spPr bwMode="auto">
            <a:xfrm rot="4042629">
              <a:off x="2489934" y="6373892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3 w 85"/>
                <a:gd name="T7" fmla="*/ 74 h 74"/>
                <a:gd name="T8" fmla="*/ 60 w 85"/>
                <a:gd name="T9" fmla="*/ 70 h 74"/>
                <a:gd name="T10" fmla="*/ 76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7" y="0"/>
                    <a:pt x="31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3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6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07D75356-3710-4B6D-863C-16929D789018}"/>
                </a:ext>
              </a:extLst>
            </p:cNvPr>
            <p:cNvSpPr/>
            <p:nvPr/>
          </p:nvSpPr>
          <p:spPr bwMode="auto">
            <a:xfrm rot="4042629">
              <a:off x="2846698" y="6780062"/>
              <a:ext cx="79315" cy="70431"/>
            </a:xfrm>
            <a:custGeom>
              <a:avLst/>
              <a:gdLst>
                <a:gd name="T0" fmla="*/ 26 w 53"/>
                <a:gd name="T1" fmla="*/ 0 h 47"/>
                <a:gd name="T2" fmla="*/ 15 w 53"/>
                <a:gd name="T3" fmla="*/ 3 h 47"/>
                <a:gd name="T4" fmla="*/ 6 w 53"/>
                <a:gd name="T5" fmla="*/ 34 h 47"/>
                <a:gd name="T6" fmla="*/ 26 w 53"/>
                <a:gd name="T7" fmla="*/ 47 h 47"/>
                <a:gd name="T8" fmla="*/ 37 w 53"/>
                <a:gd name="T9" fmla="*/ 44 h 47"/>
                <a:gd name="T10" fmla="*/ 47 w 53"/>
                <a:gd name="T11" fmla="*/ 13 h 47"/>
                <a:gd name="T12" fmla="*/ 26 w 5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7">
                  <a:moveTo>
                    <a:pt x="26" y="0"/>
                  </a:moveTo>
                  <a:cubicBezTo>
                    <a:pt x="23" y="0"/>
                    <a:pt x="19" y="1"/>
                    <a:pt x="15" y="3"/>
                  </a:cubicBezTo>
                  <a:cubicBezTo>
                    <a:pt x="4" y="9"/>
                    <a:pt x="0" y="23"/>
                    <a:pt x="6" y="34"/>
                  </a:cubicBezTo>
                  <a:cubicBezTo>
                    <a:pt x="10" y="42"/>
                    <a:pt x="18" y="47"/>
                    <a:pt x="26" y="47"/>
                  </a:cubicBezTo>
                  <a:cubicBezTo>
                    <a:pt x="30" y="47"/>
                    <a:pt x="34" y="46"/>
                    <a:pt x="37" y="44"/>
                  </a:cubicBezTo>
                  <a:cubicBezTo>
                    <a:pt x="49" y="38"/>
                    <a:pt x="53" y="24"/>
                    <a:pt x="47" y="13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1C2BB5C1-8788-4148-8A1E-D947A7DB16E0}"/>
                </a:ext>
              </a:extLst>
            </p:cNvPr>
            <p:cNvSpPr/>
            <p:nvPr/>
          </p:nvSpPr>
          <p:spPr bwMode="auto">
            <a:xfrm rot="4042629">
              <a:off x="339816" y="4702501"/>
              <a:ext cx="79315" cy="69162"/>
            </a:xfrm>
            <a:custGeom>
              <a:avLst/>
              <a:gdLst>
                <a:gd name="T0" fmla="*/ 26 w 53"/>
                <a:gd name="T1" fmla="*/ 0 h 46"/>
                <a:gd name="T2" fmla="*/ 15 w 53"/>
                <a:gd name="T3" fmla="*/ 2 h 46"/>
                <a:gd name="T4" fmla="*/ 6 w 53"/>
                <a:gd name="T5" fmla="*/ 34 h 46"/>
                <a:gd name="T6" fmla="*/ 26 w 53"/>
                <a:gd name="T7" fmla="*/ 46 h 46"/>
                <a:gd name="T8" fmla="*/ 37 w 53"/>
                <a:gd name="T9" fmla="*/ 44 h 46"/>
                <a:gd name="T10" fmla="*/ 47 w 53"/>
                <a:gd name="T11" fmla="*/ 12 h 46"/>
                <a:gd name="T12" fmla="*/ 26 w 5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6">
                  <a:moveTo>
                    <a:pt x="26" y="0"/>
                  </a:moveTo>
                  <a:cubicBezTo>
                    <a:pt x="23" y="0"/>
                    <a:pt x="19" y="1"/>
                    <a:pt x="15" y="2"/>
                  </a:cubicBezTo>
                  <a:cubicBezTo>
                    <a:pt x="4" y="8"/>
                    <a:pt x="0" y="23"/>
                    <a:pt x="6" y="34"/>
                  </a:cubicBezTo>
                  <a:cubicBezTo>
                    <a:pt x="10" y="42"/>
                    <a:pt x="18" y="46"/>
                    <a:pt x="26" y="46"/>
                  </a:cubicBezTo>
                  <a:cubicBezTo>
                    <a:pt x="30" y="46"/>
                    <a:pt x="34" y="46"/>
                    <a:pt x="37" y="44"/>
                  </a:cubicBezTo>
                  <a:cubicBezTo>
                    <a:pt x="49" y="38"/>
                    <a:pt x="53" y="24"/>
                    <a:pt x="47" y="12"/>
                  </a:cubicBezTo>
                  <a:cubicBezTo>
                    <a:pt x="43" y="4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02E6C9AA-0E0F-4A38-897F-C4D5D734FF7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BB67BB8-207A-466A-B178-EF73040C7C9C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A7D13C7-B797-414A-BF3F-06E9057ACF5D}"/>
              </a:ext>
            </a:extLst>
          </p:cNvPr>
          <p:cNvGrpSpPr/>
          <p:nvPr/>
        </p:nvGrpSpPr>
        <p:grpSpPr>
          <a:xfrm>
            <a:off x="10794193" y="647670"/>
            <a:ext cx="309905" cy="296716"/>
            <a:chOff x="4760915" y="138333"/>
            <a:chExt cx="801339" cy="758179"/>
          </a:xfrm>
          <a:solidFill>
            <a:schemeClr val="bg1"/>
          </a:solidFill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CC74BF16-F9A2-40B7-8B5A-13E68B5393E3}"/>
                </a:ext>
              </a:extLst>
            </p:cNvPr>
            <p:cNvSpPr/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0CDFE6D0-D8FC-4A35-8C47-716C225F1285}"/>
                </a:ext>
              </a:extLst>
            </p:cNvPr>
            <p:cNvSpPr/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0F1E14F-7AAC-4E90-9ECC-3EA4BEDAB8DD}"/>
                </a:ext>
              </a:extLst>
            </p:cNvPr>
            <p:cNvSpPr/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B6311662-90A5-4979-87C9-19E3A4DF1B06}"/>
                </a:ext>
              </a:extLst>
            </p:cNvPr>
            <p:cNvSpPr/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38399F0-B3E8-4730-BD06-C9875442908B}"/>
              </a:ext>
            </a:extLst>
          </p:cNvPr>
          <p:cNvGrpSpPr/>
          <p:nvPr/>
        </p:nvGrpSpPr>
        <p:grpSpPr>
          <a:xfrm>
            <a:off x="9488201" y="3035369"/>
            <a:ext cx="466043" cy="381711"/>
            <a:chOff x="8770487" y="148403"/>
            <a:chExt cx="906362" cy="742354"/>
          </a:xfrm>
          <a:solidFill>
            <a:schemeClr val="bg1"/>
          </a:solidFill>
        </p:grpSpPr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3E75C854-63BE-4E3D-8EBA-22A3F0227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0487" y="148403"/>
              <a:ext cx="644524" cy="589855"/>
            </a:xfrm>
            <a:custGeom>
              <a:avLst/>
              <a:gdLst>
                <a:gd name="T0" fmla="*/ 412 w 432"/>
                <a:gd name="T1" fmla="*/ 150 h 393"/>
                <a:gd name="T2" fmla="*/ 432 w 432"/>
                <a:gd name="T3" fmla="*/ 151 h 393"/>
                <a:gd name="T4" fmla="*/ 215 w 432"/>
                <a:gd name="T5" fmla="*/ 0 h 393"/>
                <a:gd name="T6" fmla="*/ 0 w 432"/>
                <a:gd name="T7" fmla="*/ 183 h 393"/>
                <a:gd name="T8" fmla="*/ 86 w 432"/>
                <a:gd name="T9" fmla="*/ 328 h 393"/>
                <a:gd name="T10" fmla="*/ 65 w 432"/>
                <a:gd name="T11" fmla="*/ 393 h 393"/>
                <a:gd name="T12" fmla="*/ 140 w 432"/>
                <a:gd name="T13" fmla="*/ 355 h 393"/>
                <a:gd name="T14" fmla="*/ 215 w 432"/>
                <a:gd name="T15" fmla="*/ 366 h 393"/>
                <a:gd name="T16" fmla="*/ 235 w 432"/>
                <a:gd name="T17" fmla="*/ 365 h 393"/>
                <a:gd name="T18" fmla="*/ 229 w 432"/>
                <a:gd name="T19" fmla="*/ 320 h 393"/>
                <a:gd name="T20" fmla="*/ 412 w 432"/>
                <a:gd name="T21" fmla="*/ 150 h 393"/>
                <a:gd name="T22" fmla="*/ 296 w 432"/>
                <a:gd name="T23" fmla="*/ 91 h 393"/>
                <a:gd name="T24" fmla="*/ 323 w 432"/>
                <a:gd name="T25" fmla="*/ 118 h 393"/>
                <a:gd name="T26" fmla="*/ 296 w 432"/>
                <a:gd name="T27" fmla="*/ 145 h 393"/>
                <a:gd name="T28" fmla="*/ 264 w 432"/>
                <a:gd name="T29" fmla="*/ 118 h 393"/>
                <a:gd name="T30" fmla="*/ 296 w 432"/>
                <a:gd name="T31" fmla="*/ 91 h 393"/>
                <a:gd name="T32" fmla="*/ 145 w 432"/>
                <a:gd name="T33" fmla="*/ 145 h 393"/>
                <a:gd name="T34" fmla="*/ 113 w 432"/>
                <a:gd name="T35" fmla="*/ 118 h 393"/>
                <a:gd name="T36" fmla="*/ 145 w 432"/>
                <a:gd name="T37" fmla="*/ 91 h 393"/>
                <a:gd name="T38" fmla="*/ 172 w 432"/>
                <a:gd name="T39" fmla="*/ 118 h 393"/>
                <a:gd name="T40" fmla="*/ 145 w 432"/>
                <a:gd name="T41" fmla="*/ 145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2" h="393">
                  <a:moveTo>
                    <a:pt x="412" y="150"/>
                  </a:moveTo>
                  <a:cubicBezTo>
                    <a:pt x="419" y="150"/>
                    <a:pt x="426" y="150"/>
                    <a:pt x="432" y="151"/>
                  </a:cubicBezTo>
                  <a:cubicBezTo>
                    <a:pt x="414" y="64"/>
                    <a:pt x="321" y="0"/>
                    <a:pt x="215" y="0"/>
                  </a:cubicBezTo>
                  <a:cubicBezTo>
                    <a:pt x="97" y="0"/>
                    <a:pt x="0" y="80"/>
                    <a:pt x="0" y="183"/>
                  </a:cubicBezTo>
                  <a:cubicBezTo>
                    <a:pt x="0" y="242"/>
                    <a:pt x="32" y="290"/>
                    <a:pt x="86" y="328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140" y="355"/>
                    <a:pt x="140" y="355"/>
                    <a:pt x="140" y="355"/>
                  </a:cubicBezTo>
                  <a:cubicBezTo>
                    <a:pt x="167" y="360"/>
                    <a:pt x="188" y="366"/>
                    <a:pt x="215" y="366"/>
                  </a:cubicBezTo>
                  <a:cubicBezTo>
                    <a:pt x="222" y="366"/>
                    <a:pt x="229" y="365"/>
                    <a:pt x="235" y="365"/>
                  </a:cubicBezTo>
                  <a:cubicBezTo>
                    <a:pt x="231" y="351"/>
                    <a:pt x="229" y="335"/>
                    <a:pt x="229" y="320"/>
                  </a:cubicBezTo>
                  <a:cubicBezTo>
                    <a:pt x="229" y="226"/>
                    <a:pt x="309" y="150"/>
                    <a:pt x="412" y="150"/>
                  </a:cubicBezTo>
                  <a:close/>
                  <a:moveTo>
                    <a:pt x="296" y="91"/>
                  </a:moveTo>
                  <a:cubicBezTo>
                    <a:pt x="312" y="91"/>
                    <a:pt x="323" y="102"/>
                    <a:pt x="323" y="118"/>
                  </a:cubicBezTo>
                  <a:cubicBezTo>
                    <a:pt x="323" y="134"/>
                    <a:pt x="312" y="145"/>
                    <a:pt x="296" y="145"/>
                  </a:cubicBezTo>
                  <a:cubicBezTo>
                    <a:pt x="280" y="145"/>
                    <a:pt x="264" y="134"/>
                    <a:pt x="264" y="118"/>
                  </a:cubicBezTo>
                  <a:cubicBezTo>
                    <a:pt x="264" y="102"/>
                    <a:pt x="280" y="91"/>
                    <a:pt x="296" y="91"/>
                  </a:cubicBezTo>
                  <a:close/>
                  <a:moveTo>
                    <a:pt x="145" y="145"/>
                  </a:moveTo>
                  <a:cubicBezTo>
                    <a:pt x="129" y="145"/>
                    <a:pt x="113" y="134"/>
                    <a:pt x="113" y="118"/>
                  </a:cubicBezTo>
                  <a:cubicBezTo>
                    <a:pt x="113" y="102"/>
                    <a:pt x="129" y="91"/>
                    <a:pt x="145" y="91"/>
                  </a:cubicBezTo>
                  <a:cubicBezTo>
                    <a:pt x="161" y="91"/>
                    <a:pt x="172" y="102"/>
                    <a:pt x="172" y="118"/>
                  </a:cubicBezTo>
                  <a:cubicBezTo>
                    <a:pt x="172" y="134"/>
                    <a:pt x="161" y="145"/>
                    <a:pt x="145" y="14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B1C58A4-6F2F-4D46-BB9B-BCD0F7460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1593" y="390100"/>
              <a:ext cx="545256" cy="500657"/>
            </a:xfrm>
            <a:custGeom>
              <a:avLst/>
              <a:gdLst>
                <a:gd name="T0" fmla="*/ 366 w 366"/>
                <a:gd name="T1" fmla="*/ 156 h 334"/>
                <a:gd name="T2" fmla="*/ 183 w 366"/>
                <a:gd name="T3" fmla="*/ 0 h 334"/>
                <a:gd name="T4" fmla="*/ 0 w 366"/>
                <a:gd name="T5" fmla="*/ 156 h 334"/>
                <a:gd name="T6" fmla="*/ 183 w 366"/>
                <a:gd name="T7" fmla="*/ 312 h 334"/>
                <a:gd name="T8" fmla="*/ 248 w 366"/>
                <a:gd name="T9" fmla="*/ 302 h 334"/>
                <a:gd name="T10" fmla="*/ 307 w 366"/>
                <a:gd name="T11" fmla="*/ 334 h 334"/>
                <a:gd name="T12" fmla="*/ 291 w 366"/>
                <a:gd name="T13" fmla="*/ 280 h 334"/>
                <a:gd name="T14" fmla="*/ 366 w 366"/>
                <a:gd name="T15" fmla="*/ 156 h 334"/>
                <a:gd name="T16" fmla="*/ 124 w 366"/>
                <a:gd name="T17" fmla="*/ 129 h 334"/>
                <a:gd name="T18" fmla="*/ 102 w 366"/>
                <a:gd name="T19" fmla="*/ 108 h 334"/>
                <a:gd name="T20" fmla="*/ 124 w 366"/>
                <a:gd name="T21" fmla="*/ 86 h 334"/>
                <a:gd name="T22" fmla="*/ 151 w 366"/>
                <a:gd name="T23" fmla="*/ 108 h 334"/>
                <a:gd name="T24" fmla="*/ 124 w 366"/>
                <a:gd name="T25" fmla="*/ 129 h 334"/>
                <a:gd name="T26" fmla="*/ 242 w 366"/>
                <a:gd name="T27" fmla="*/ 129 h 334"/>
                <a:gd name="T28" fmla="*/ 221 w 366"/>
                <a:gd name="T29" fmla="*/ 108 h 334"/>
                <a:gd name="T30" fmla="*/ 242 w 366"/>
                <a:gd name="T31" fmla="*/ 86 h 334"/>
                <a:gd name="T32" fmla="*/ 269 w 366"/>
                <a:gd name="T33" fmla="*/ 108 h 334"/>
                <a:gd name="T34" fmla="*/ 242 w 366"/>
                <a:gd name="T35" fmla="*/ 12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334">
                  <a:moveTo>
                    <a:pt x="366" y="156"/>
                  </a:moveTo>
                  <a:cubicBezTo>
                    <a:pt x="366" y="70"/>
                    <a:pt x="280" y="0"/>
                    <a:pt x="183" y="0"/>
                  </a:cubicBezTo>
                  <a:cubicBezTo>
                    <a:pt x="81" y="0"/>
                    <a:pt x="0" y="70"/>
                    <a:pt x="0" y="156"/>
                  </a:cubicBezTo>
                  <a:cubicBezTo>
                    <a:pt x="0" y="242"/>
                    <a:pt x="81" y="312"/>
                    <a:pt x="183" y="312"/>
                  </a:cubicBezTo>
                  <a:cubicBezTo>
                    <a:pt x="205" y="312"/>
                    <a:pt x="226" y="307"/>
                    <a:pt x="248" y="302"/>
                  </a:cubicBezTo>
                  <a:cubicBezTo>
                    <a:pt x="307" y="334"/>
                    <a:pt x="307" y="334"/>
                    <a:pt x="307" y="334"/>
                  </a:cubicBezTo>
                  <a:cubicBezTo>
                    <a:pt x="291" y="280"/>
                    <a:pt x="291" y="280"/>
                    <a:pt x="291" y="280"/>
                  </a:cubicBezTo>
                  <a:cubicBezTo>
                    <a:pt x="334" y="248"/>
                    <a:pt x="366" y="205"/>
                    <a:pt x="366" y="156"/>
                  </a:cubicBezTo>
                  <a:close/>
                  <a:moveTo>
                    <a:pt x="124" y="129"/>
                  </a:moveTo>
                  <a:cubicBezTo>
                    <a:pt x="113" y="129"/>
                    <a:pt x="102" y="119"/>
                    <a:pt x="102" y="108"/>
                  </a:cubicBezTo>
                  <a:cubicBezTo>
                    <a:pt x="102" y="97"/>
                    <a:pt x="113" y="86"/>
                    <a:pt x="124" y="86"/>
                  </a:cubicBezTo>
                  <a:cubicBezTo>
                    <a:pt x="140" y="86"/>
                    <a:pt x="151" y="97"/>
                    <a:pt x="151" y="108"/>
                  </a:cubicBezTo>
                  <a:cubicBezTo>
                    <a:pt x="151" y="119"/>
                    <a:pt x="140" y="129"/>
                    <a:pt x="124" y="129"/>
                  </a:cubicBezTo>
                  <a:close/>
                  <a:moveTo>
                    <a:pt x="242" y="129"/>
                  </a:moveTo>
                  <a:cubicBezTo>
                    <a:pt x="232" y="129"/>
                    <a:pt x="221" y="119"/>
                    <a:pt x="221" y="108"/>
                  </a:cubicBezTo>
                  <a:cubicBezTo>
                    <a:pt x="221" y="97"/>
                    <a:pt x="232" y="86"/>
                    <a:pt x="242" y="86"/>
                  </a:cubicBezTo>
                  <a:cubicBezTo>
                    <a:pt x="258" y="86"/>
                    <a:pt x="269" y="97"/>
                    <a:pt x="269" y="108"/>
                  </a:cubicBezTo>
                  <a:cubicBezTo>
                    <a:pt x="269" y="119"/>
                    <a:pt x="258" y="129"/>
                    <a:pt x="242" y="12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2" name="Freeform 189">
            <a:extLst>
              <a:ext uri="{FF2B5EF4-FFF2-40B4-BE49-F238E27FC236}">
                <a16:creationId xmlns:a16="http://schemas.microsoft.com/office/drawing/2014/main" id="{A949EE44-CEA5-4734-BF79-60755D495038}"/>
              </a:ext>
            </a:extLst>
          </p:cNvPr>
          <p:cNvSpPr>
            <a:spLocks noEditPoints="1"/>
          </p:cNvSpPr>
          <p:nvPr/>
        </p:nvSpPr>
        <p:spPr bwMode="auto">
          <a:xfrm rot="4042629">
            <a:off x="-1693032" y="2908632"/>
            <a:ext cx="6723315" cy="5178907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42641F-643B-4EF8-AC8B-E011124F6EC2}"/>
              </a:ext>
            </a:extLst>
          </p:cNvPr>
          <p:cNvSpPr txBox="1"/>
          <p:nvPr/>
        </p:nvSpPr>
        <p:spPr>
          <a:xfrm>
            <a:off x="7379820" y="5681076"/>
            <a:ext cx="345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图二</a:t>
            </a:r>
            <a:r>
              <a:rPr lang="en-US" altLang="zh-CN" dirty="0"/>
              <a:t>-</a:t>
            </a:r>
            <a:r>
              <a:rPr lang="en-US" altLang="zh-CN" dirty="0" err="1"/>
              <a:t>bgsave</a:t>
            </a:r>
            <a:r>
              <a:rPr lang="zh-CN" altLang="en-US" dirty="0"/>
              <a:t>命令触发</a:t>
            </a:r>
            <a:r>
              <a:rPr lang="en-US" altLang="zh-CN" dirty="0"/>
              <a:t>RDB</a:t>
            </a:r>
            <a:r>
              <a:rPr lang="zh-CN" altLang="en-US" dirty="0"/>
              <a:t>机制 </a:t>
            </a: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A613B702-CA00-4424-AC26-5C219B98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65" y="847985"/>
            <a:ext cx="6471449" cy="4734561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BF319573-3BE5-4932-AF81-8B772B94452D}"/>
              </a:ext>
            </a:extLst>
          </p:cNvPr>
          <p:cNvSpPr txBox="1"/>
          <p:nvPr/>
        </p:nvSpPr>
        <p:spPr>
          <a:xfrm>
            <a:off x="853398" y="2665307"/>
            <a:ext cx="4716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redis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执行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bgsave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命令，</a:t>
            </a:r>
            <a:endParaRPr lang="en-US" altLang="zh-C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Redis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判断当前存在正在进行执行的子进程，</a:t>
            </a:r>
            <a:endParaRPr lang="en-US" altLang="zh-C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如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RDB/AOF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子进程，存在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bgsave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命令直接返回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3B38DB3-C0EC-4C98-AC78-6C615A610DE2}"/>
              </a:ext>
            </a:extLst>
          </p:cNvPr>
          <p:cNvSpPr txBox="1"/>
          <p:nvPr/>
        </p:nvSpPr>
        <p:spPr>
          <a:xfrm>
            <a:off x="1446446" y="3598306"/>
            <a:ext cx="4896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/>
              <a:t>fork</a:t>
            </a:r>
            <a:r>
              <a:rPr lang="zh-CN" altLang="en-US" sz="1600" dirty="0"/>
              <a:t>出子进程，</a:t>
            </a:r>
            <a:r>
              <a:rPr lang="en-US" altLang="zh-CN" sz="1600" dirty="0"/>
              <a:t>fork</a:t>
            </a:r>
            <a:r>
              <a:rPr lang="zh-CN" altLang="en-US" sz="1600" dirty="0"/>
              <a:t>操作中</a:t>
            </a:r>
            <a:r>
              <a:rPr lang="en-US" altLang="zh-CN" sz="1600" dirty="0"/>
              <a:t>Redis</a:t>
            </a:r>
            <a:r>
              <a:rPr lang="zh-CN" altLang="en-US" sz="1600" dirty="0"/>
              <a:t>父进程会阻塞。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AA8F165-35B4-41CC-8D15-D4C6D3AAD6B4}"/>
              </a:ext>
            </a:extLst>
          </p:cNvPr>
          <p:cNvSpPr txBox="1"/>
          <p:nvPr/>
        </p:nvSpPr>
        <p:spPr>
          <a:xfrm>
            <a:off x="2068703" y="4011666"/>
            <a:ext cx="4446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</a:t>
            </a:r>
            <a:r>
              <a:rPr lang="zh-CN" altLang="en-US" sz="1600" dirty="0"/>
              <a:t>：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fork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完成返回　　</a:t>
            </a:r>
            <a:endParaRPr lang="en-US" altLang="zh-C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59117:M 13 Apr 13:44:40.312 *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Background saving started by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pid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59180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F0EC6A4-C172-49A2-BDC8-6BBC10471B80}"/>
              </a:ext>
            </a:extLst>
          </p:cNvPr>
          <p:cNvSpPr txBox="1"/>
          <p:nvPr/>
        </p:nvSpPr>
        <p:spPr>
          <a:xfrm>
            <a:off x="2954679" y="4957133"/>
            <a:ext cx="418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</a:t>
            </a:r>
            <a:r>
              <a:rPr lang="zh-CN" altLang="en-US" sz="1600" dirty="0"/>
              <a:t>：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子进程对内存数据生成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dump.rdb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文件。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9234619-B784-4030-9E27-CEEB79414D39}"/>
              </a:ext>
            </a:extLst>
          </p:cNvPr>
          <p:cNvSpPr txBox="1"/>
          <p:nvPr/>
        </p:nvSpPr>
        <p:spPr>
          <a:xfrm>
            <a:off x="3692732" y="5377313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r>
              <a:rPr lang="zh-CN" altLang="en-US" sz="1600" dirty="0"/>
              <a:t>：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子进程告诉父进程处理完成。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8D2DA97-664B-4A37-BE51-9D66EE5DE1F5}"/>
              </a:ext>
            </a:extLst>
          </p:cNvPr>
          <p:cNvSpPr txBox="1"/>
          <p:nvPr/>
        </p:nvSpPr>
        <p:spPr>
          <a:xfrm>
            <a:off x="1350977" y="607118"/>
            <a:ext cx="481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、使用</a:t>
            </a:r>
            <a:r>
              <a:rPr lang="en-US" altLang="zh-CN" sz="2000" dirty="0"/>
              <a:t>save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bgsave</a:t>
            </a:r>
            <a:r>
              <a:rPr lang="zh-CN" altLang="en-US" sz="2000" dirty="0"/>
              <a:t>命令触发快照机制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CEDAA5B-F7E0-47A5-B9F1-C0FC55E02E9F}"/>
              </a:ext>
            </a:extLst>
          </p:cNvPr>
          <p:cNvSpPr txBox="1"/>
          <p:nvPr/>
        </p:nvSpPr>
        <p:spPr>
          <a:xfrm>
            <a:off x="372835" y="1244686"/>
            <a:ext cx="492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使用</a:t>
            </a:r>
            <a:r>
              <a:rPr lang="en-US" altLang="zh-CN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save</a:t>
            </a:r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命令：此命令会使用</a:t>
            </a:r>
            <a:r>
              <a:rPr lang="en-US" altLang="zh-CN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Redis</a:t>
            </a:r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的主线程进程同步存储，阻塞当前的</a:t>
            </a:r>
            <a:r>
              <a:rPr lang="en-US" altLang="zh-CN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Redis</a:t>
            </a:r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服务器，造成服务不可用，直到</a:t>
            </a:r>
            <a:r>
              <a:rPr lang="en-US" altLang="zh-CN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RDB</a:t>
            </a:r>
            <a:r>
              <a:rPr lang="zh-CN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过程完成。无论当前服务器数据量大小，线上不要用。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9831 -0.22732 L -4.16667E-7 2.59259E-6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1136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3" dur="12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/>
      <p:bldP spid="54" grpId="1"/>
      <p:bldP spid="72" grpId="0" animBg="1"/>
      <p:bldP spid="72" grpId="1" animBg="1"/>
      <p:bldP spid="7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113">
            <a:extLst>
              <a:ext uri="{FF2B5EF4-FFF2-40B4-BE49-F238E27FC236}">
                <a16:creationId xmlns:a16="http://schemas.microsoft.com/office/drawing/2014/main" id="{4A4230CC-B011-4C08-A1A1-3F1ABCA719A4}"/>
              </a:ext>
            </a:extLst>
          </p:cNvPr>
          <p:cNvSpPr>
            <a:spLocks noEditPoints="1"/>
          </p:cNvSpPr>
          <p:nvPr/>
        </p:nvSpPr>
        <p:spPr bwMode="auto">
          <a:xfrm>
            <a:off x="11415135" y="5459225"/>
            <a:ext cx="336258" cy="1148589"/>
          </a:xfrm>
          <a:custGeom>
            <a:avLst/>
            <a:gdLst>
              <a:gd name="T0" fmla="*/ 280 w 284"/>
              <a:gd name="T1" fmla="*/ 957 h 970"/>
              <a:gd name="T2" fmla="*/ 276 w 284"/>
              <a:gd name="T3" fmla="*/ 958 h 970"/>
              <a:gd name="T4" fmla="*/ 279 w 284"/>
              <a:gd name="T5" fmla="*/ 970 h 970"/>
              <a:gd name="T6" fmla="*/ 284 w 284"/>
              <a:gd name="T7" fmla="*/ 969 h 970"/>
              <a:gd name="T8" fmla="*/ 280 w 284"/>
              <a:gd name="T9" fmla="*/ 957 h 970"/>
              <a:gd name="T10" fmla="*/ 89 w 284"/>
              <a:gd name="T11" fmla="*/ 313 h 970"/>
              <a:gd name="T12" fmla="*/ 85 w 284"/>
              <a:gd name="T13" fmla="*/ 314 h 970"/>
              <a:gd name="T14" fmla="*/ 89 w 284"/>
              <a:gd name="T15" fmla="*/ 326 h 970"/>
              <a:gd name="T16" fmla="*/ 93 w 284"/>
              <a:gd name="T17" fmla="*/ 324 h 970"/>
              <a:gd name="T18" fmla="*/ 89 w 284"/>
              <a:gd name="T19" fmla="*/ 313 h 970"/>
              <a:gd name="T20" fmla="*/ 73 w 284"/>
              <a:gd name="T21" fmla="*/ 253 h 970"/>
              <a:gd name="T22" fmla="*/ 69 w 284"/>
              <a:gd name="T23" fmla="*/ 255 h 970"/>
              <a:gd name="T24" fmla="*/ 72 w 284"/>
              <a:gd name="T25" fmla="*/ 266 h 970"/>
              <a:gd name="T26" fmla="*/ 76 w 284"/>
              <a:gd name="T27" fmla="*/ 265 h 970"/>
              <a:gd name="T28" fmla="*/ 73 w 284"/>
              <a:gd name="T29" fmla="*/ 253 h 970"/>
              <a:gd name="T30" fmla="*/ 15 w 284"/>
              <a:gd name="T31" fmla="*/ 41 h 970"/>
              <a:gd name="T32" fmla="*/ 11 w 284"/>
              <a:gd name="T33" fmla="*/ 42 h 970"/>
              <a:gd name="T34" fmla="*/ 13 w 284"/>
              <a:gd name="T35" fmla="*/ 50 h 970"/>
              <a:gd name="T36" fmla="*/ 18 w 284"/>
              <a:gd name="T37" fmla="*/ 49 h 970"/>
              <a:gd name="T38" fmla="*/ 15 w 284"/>
              <a:gd name="T39" fmla="*/ 41 h 970"/>
              <a:gd name="T40" fmla="*/ 5 w 284"/>
              <a:gd name="T41" fmla="*/ 0 h 970"/>
              <a:gd name="T42" fmla="*/ 0 w 284"/>
              <a:gd name="T43" fmla="*/ 1 h 970"/>
              <a:gd name="T44" fmla="*/ 3 w 284"/>
              <a:gd name="T45" fmla="*/ 9 h 970"/>
              <a:gd name="T46" fmla="*/ 7 w 284"/>
              <a:gd name="T47" fmla="*/ 8 h 970"/>
              <a:gd name="T48" fmla="*/ 5 w 284"/>
              <a:gd name="T49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970">
                <a:moveTo>
                  <a:pt x="280" y="957"/>
                </a:moveTo>
                <a:cubicBezTo>
                  <a:pt x="279" y="957"/>
                  <a:pt x="277" y="958"/>
                  <a:pt x="276" y="958"/>
                </a:cubicBezTo>
                <a:cubicBezTo>
                  <a:pt x="279" y="970"/>
                  <a:pt x="279" y="970"/>
                  <a:pt x="279" y="970"/>
                </a:cubicBezTo>
                <a:cubicBezTo>
                  <a:pt x="281" y="969"/>
                  <a:pt x="282" y="969"/>
                  <a:pt x="284" y="969"/>
                </a:cubicBezTo>
                <a:cubicBezTo>
                  <a:pt x="280" y="957"/>
                  <a:pt x="280" y="957"/>
                  <a:pt x="280" y="957"/>
                </a:cubicBezTo>
                <a:moveTo>
                  <a:pt x="89" y="313"/>
                </a:moveTo>
                <a:cubicBezTo>
                  <a:pt x="88" y="313"/>
                  <a:pt x="87" y="314"/>
                  <a:pt x="85" y="314"/>
                </a:cubicBezTo>
                <a:cubicBezTo>
                  <a:pt x="89" y="326"/>
                  <a:pt x="89" y="326"/>
                  <a:pt x="89" y="326"/>
                </a:cubicBezTo>
                <a:cubicBezTo>
                  <a:pt x="90" y="325"/>
                  <a:pt x="91" y="325"/>
                  <a:pt x="93" y="324"/>
                </a:cubicBezTo>
                <a:cubicBezTo>
                  <a:pt x="89" y="313"/>
                  <a:pt x="89" y="313"/>
                  <a:pt x="89" y="313"/>
                </a:cubicBezTo>
                <a:moveTo>
                  <a:pt x="73" y="253"/>
                </a:moveTo>
                <a:cubicBezTo>
                  <a:pt x="71" y="254"/>
                  <a:pt x="70" y="254"/>
                  <a:pt x="69" y="255"/>
                </a:cubicBezTo>
                <a:cubicBezTo>
                  <a:pt x="72" y="266"/>
                  <a:pt x="72" y="266"/>
                  <a:pt x="72" y="266"/>
                </a:cubicBezTo>
                <a:cubicBezTo>
                  <a:pt x="73" y="266"/>
                  <a:pt x="75" y="265"/>
                  <a:pt x="76" y="265"/>
                </a:cubicBezTo>
                <a:cubicBezTo>
                  <a:pt x="73" y="253"/>
                  <a:pt x="73" y="253"/>
                  <a:pt x="73" y="253"/>
                </a:cubicBezTo>
                <a:moveTo>
                  <a:pt x="15" y="41"/>
                </a:moveTo>
                <a:cubicBezTo>
                  <a:pt x="14" y="41"/>
                  <a:pt x="13" y="42"/>
                  <a:pt x="11" y="42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6" y="49"/>
                  <a:pt x="18" y="49"/>
                </a:cubicBezTo>
                <a:cubicBezTo>
                  <a:pt x="15" y="41"/>
                  <a:pt x="15" y="41"/>
                  <a:pt x="15" y="41"/>
                </a:cubicBezTo>
                <a:moveTo>
                  <a:pt x="5" y="0"/>
                </a:moveTo>
                <a:cubicBezTo>
                  <a:pt x="3" y="0"/>
                  <a:pt x="2" y="1"/>
                  <a:pt x="0" y="1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5" y="8"/>
                  <a:pt x="7" y="8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20188">
            <a:extLst>
              <a:ext uri="{FF2B5EF4-FFF2-40B4-BE49-F238E27FC236}">
                <a16:creationId xmlns:a16="http://schemas.microsoft.com/office/drawing/2014/main" id="{5B8F6DBE-57AB-4E53-848A-8001CC6F7107}"/>
              </a:ext>
            </a:extLst>
          </p:cNvPr>
          <p:cNvSpPr/>
          <p:nvPr/>
        </p:nvSpPr>
        <p:spPr bwMode="auto">
          <a:xfrm>
            <a:off x="11216186" y="5504326"/>
            <a:ext cx="5011" cy="5512"/>
          </a:xfrm>
          <a:custGeom>
            <a:avLst/>
            <a:gdLst>
              <a:gd name="T0" fmla="*/ 0 w 4"/>
              <a:gd name="T1" fmla="*/ 0 h 5"/>
              <a:gd name="T2" fmla="*/ 0 w 4"/>
              <a:gd name="T3" fmla="*/ 4 h 5"/>
              <a:gd name="T4" fmla="*/ 2 w 4"/>
              <a:gd name="T5" fmla="*/ 5 h 5"/>
              <a:gd name="T6" fmla="*/ 4 w 4"/>
              <a:gd name="T7" fmla="*/ 1 h 5"/>
              <a:gd name="T8" fmla="*/ 0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3" y="3"/>
                  <a:pt x="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0191">
            <a:extLst>
              <a:ext uri="{FF2B5EF4-FFF2-40B4-BE49-F238E27FC236}">
                <a16:creationId xmlns:a16="http://schemas.microsoft.com/office/drawing/2014/main" id="{D89C51E3-F6FA-4491-B686-D6C76B8BE543}"/>
              </a:ext>
            </a:extLst>
          </p:cNvPr>
          <p:cNvSpPr/>
          <p:nvPr/>
        </p:nvSpPr>
        <p:spPr bwMode="auto">
          <a:xfrm>
            <a:off x="11216186" y="5524371"/>
            <a:ext cx="2506" cy="6014"/>
          </a:xfrm>
          <a:custGeom>
            <a:avLst/>
            <a:gdLst>
              <a:gd name="T0" fmla="*/ 1 w 2"/>
              <a:gd name="T1" fmla="*/ 0 h 5"/>
              <a:gd name="T2" fmla="*/ 0 w 2"/>
              <a:gd name="T3" fmla="*/ 0 h 5"/>
              <a:gd name="T4" fmla="*/ 0 w 2"/>
              <a:gd name="T5" fmla="*/ 5 h 5"/>
              <a:gd name="T6" fmla="*/ 2 w 2"/>
              <a:gd name="T7" fmla="*/ 4 h 5"/>
              <a:gd name="T8" fmla="*/ 1 w 2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1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192">
            <a:extLst>
              <a:ext uri="{FF2B5EF4-FFF2-40B4-BE49-F238E27FC236}">
                <a16:creationId xmlns:a16="http://schemas.microsoft.com/office/drawing/2014/main" id="{7F69A546-C7BE-4025-BE50-F298E76CFD21}"/>
              </a:ext>
            </a:extLst>
          </p:cNvPr>
          <p:cNvSpPr/>
          <p:nvPr/>
        </p:nvSpPr>
        <p:spPr bwMode="auto">
          <a:xfrm>
            <a:off x="10904983" y="5524371"/>
            <a:ext cx="311202" cy="78177"/>
          </a:xfrm>
          <a:custGeom>
            <a:avLst/>
            <a:gdLst>
              <a:gd name="T0" fmla="*/ 263 w 263"/>
              <a:gd name="T1" fmla="*/ 0 h 66"/>
              <a:gd name="T2" fmla="*/ 0 w 263"/>
              <a:gd name="T3" fmla="*/ 62 h 66"/>
              <a:gd name="T4" fmla="*/ 1 w 263"/>
              <a:gd name="T5" fmla="*/ 66 h 66"/>
              <a:gd name="T6" fmla="*/ 263 w 263"/>
              <a:gd name="T7" fmla="*/ 5 h 66"/>
              <a:gd name="T8" fmla="*/ 263 w 263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6">
                <a:moveTo>
                  <a:pt x="263" y="0"/>
                </a:move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5"/>
                  <a:pt x="1" y="66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0"/>
                  <a:pt x="263" y="0"/>
                  <a:pt x="2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0199">
            <a:extLst>
              <a:ext uri="{FF2B5EF4-FFF2-40B4-BE49-F238E27FC236}">
                <a16:creationId xmlns:a16="http://schemas.microsoft.com/office/drawing/2014/main" id="{54BB2FA9-0A8D-49D2-A93A-8E9FC5B4794F}"/>
              </a:ext>
            </a:extLst>
          </p:cNvPr>
          <p:cNvSpPr/>
          <p:nvPr/>
        </p:nvSpPr>
        <p:spPr bwMode="auto">
          <a:xfrm>
            <a:off x="11110948" y="6852865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0200">
            <a:extLst>
              <a:ext uri="{FF2B5EF4-FFF2-40B4-BE49-F238E27FC236}">
                <a16:creationId xmlns:a16="http://schemas.microsoft.com/office/drawing/2014/main" id="{6A157829-A6B7-4B7F-96F6-C606D3DB4DAC}"/>
              </a:ext>
            </a:extLst>
          </p:cNvPr>
          <p:cNvSpPr/>
          <p:nvPr/>
        </p:nvSpPr>
        <p:spPr bwMode="auto">
          <a:xfrm>
            <a:off x="11110948" y="6852865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0204">
            <a:extLst>
              <a:ext uri="{FF2B5EF4-FFF2-40B4-BE49-F238E27FC236}">
                <a16:creationId xmlns:a16="http://schemas.microsoft.com/office/drawing/2014/main" id="{24DD208D-2878-4A4E-8341-47C29753E862}"/>
              </a:ext>
            </a:extLst>
          </p:cNvPr>
          <p:cNvSpPr>
            <a:spLocks noEditPoints="1"/>
          </p:cNvSpPr>
          <p:nvPr/>
        </p:nvSpPr>
        <p:spPr bwMode="auto">
          <a:xfrm>
            <a:off x="11443699" y="5831062"/>
            <a:ext cx="67653" cy="544728"/>
          </a:xfrm>
          <a:custGeom>
            <a:avLst/>
            <a:gdLst>
              <a:gd name="T0" fmla="*/ 50 w 57"/>
              <a:gd name="T1" fmla="*/ 25 h 460"/>
              <a:gd name="T2" fmla="*/ 0 w 57"/>
              <a:gd name="T3" fmla="*/ 459 h 460"/>
              <a:gd name="T4" fmla="*/ 4 w 57"/>
              <a:gd name="T5" fmla="*/ 460 h 460"/>
              <a:gd name="T6" fmla="*/ 54 w 57"/>
              <a:gd name="T7" fmla="*/ 26 h 460"/>
              <a:gd name="T8" fmla="*/ 50 w 57"/>
              <a:gd name="T9" fmla="*/ 25 h 460"/>
              <a:gd name="T10" fmla="*/ 53 w 57"/>
              <a:gd name="T11" fmla="*/ 0 h 460"/>
              <a:gd name="T12" fmla="*/ 51 w 57"/>
              <a:gd name="T13" fmla="*/ 12 h 460"/>
              <a:gd name="T14" fmla="*/ 56 w 57"/>
              <a:gd name="T15" fmla="*/ 12 h 460"/>
              <a:gd name="T16" fmla="*/ 57 w 57"/>
              <a:gd name="T17" fmla="*/ 0 h 460"/>
              <a:gd name="T18" fmla="*/ 53 w 57"/>
              <a:gd name="T19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60">
                <a:moveTo>
                  <a:pt x="50" y="25"/>
                </a:moveTo>
                <a:cubicBezTo>
                  <a:pt x="0" y="459"/>
                  <a:pt x="0" y="459"/>
                  <a:pt x="0" y="459"/>
                </a:cubicBezTo>
                <a:cubicBezTo>
                  <a:pt x="1" y="459"/>
                  <a:pt x="3" y="460"/>
                  <a:pt x="4" y="460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1" y="26"/>
                  <a:pt x="50" y="25"/>
                </a:cubicBezTo>
                <a:moveTo>
                  <a:pt x="53" y="0"/>
                </a:moveTo>
                <a:cubicBezTo>
                  <a:pt x="51" y="12"/>
                  <a:pt x="51" y="12"/>
                  <a:pt x="51" y="12"/>
                </a:cubicBezTo>
                <a:cubicBezTo>
                  <a:pt x="53" y="12"/>
                  <a:pt x="54" y="12"/>
                  <a:pt x="56" y="12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0214">
            <a:extLst>
              <a:ext uri="{FF2B5EF4-FFF2-40B4-BE49-F238E27FC236}">
                <a16:creationId xmlns:a16="http://schemas.microsoft.com/office/drawing/2014/main" id="{A401E178-02F6-439A-94DF-0CBD2E77102D}"/>
              </a:ext>
            </a:extLst>
          </p:cNvPr>
          <p:cNvSpPr>
            <a:spLocks noEditPoints="1"/>
          </p:cNvSpPr>
          <p:nvPr/>
        </p:nvSpPr>
        <p:spPr bwMode="auto">
          <a:xfrm>
            <a:off x="11216186" y="5835573"/>
            <a:ext cx="586323" cy="554249"/>
          </a:xfrm>
          <a:custGeom>
            <a:avLst/>
            <a:gdLst>
              <a:gd name="T0" fmla="*/ 0 w 495"/>
              <a:gd name="T1" fmla="*/ 288 h 468"/>
              <a:gd name="T2" fmla="*/ 0 w 495"/>
              <a:gd name="T3" fmla="*/ 295 h 468"/>
              <a:gd name="T4" fmla="*/ 163 w 495"/>
              <a:gd name="T5" fmla="*/ 468 h 468"/>
              <a:gd name="T6" fmla="*/ 166 w 495"/>
              <a:gd name="T7" fmla="*/ 465 h 468"/>
              <a:gd name="T8" fmla="*/ 0 w 495"/>
              <a:gd name="T9" fmla="*/ 288 h 468"/>
              <a:gd name="T10" fmla="*/ 491 w 495"/>
              <a:gd name="T11" fmla="*/ 178 h 468"/>
              <a:gd name="T12" fmla="*/ 354 w 495"/>
              <a:gd name="T13" fmla="*/ 320 h 468"/>
              <a:gd name="T14" fmla="*/ 350 w 495"/>
              <a:gd name="T15" fmla="*/ 324 h 468"/>
              <a:gd name="T16" fmla="*/ 215 w 495"/>
              <a:gd name="T17" fmla="*/ 464 h 468"/>
              <a:gd name="T18" fmla="*/ 218 w 495"/>
              <a:gd name="T19" fmla="*/ 467 h 468"/>
              <a:gd name="T20" fmla="*/ 352 w 495"/>
              <a:gd name="T21" fmla="*/ 329 h 468"/>
              <a:gd name="T22" fmla="*/ 355 w 495"/>
              <a:gd name="T23" fmla="*/ 325 h 468"/>
              <a:gd name="T24" fmla="*/ 495 w 495"/>
              <a:gd name="T25" fmla="*/ 181 h 468"/>
              <a:gd name="T26" fmla="*/ 491 w 495"/>
              <a:gd name="T27" fmla="*/ 178 h 468"/>
              <a:gd name="T28" fmla="*/ 291 w 495"/>
              <a:gd name="T29" fmla="*/ 0 h 468"/>
              <a:gd name="T30" fmla="*/ 288 w 495"/>
              <a:gd name="T31" fmla="*/ 4 h 468"/>
              <a:gd name="T32" fmla="*/ 487 w 495"/>
              <a:gd name="T33" fmla="*/ 139 h 468"/>
              <a:gd name="T34" fmla="*/ 490 w 495"/>
              <a:gd name="T35" fmla="*/ 135 h 468"/>
              <a:gd name="T36" fmla="*/ 291 w 495"/>
              <a:gd name="T3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5" h="468">
                <a:moveTo>
                  <a:pt x="0" y="288"/>
                </a:moveTo>
                <a:cubicBezTo>
                  <a:pt x="0" y="295"/>
                  <a:pt x="0" y="295"/>
                  <a:pt x="0" y="295"/>
                </a:cubicBezTo>
                <a:cubicBezTo>
                  <a:pt x="163" y="468"/>
                  <a:pt x="163" y="468"/>
                  <a:pt x="163" y="468"/>
                </a:cubicBezTo>
                <a:cubicBezTo>
                  <a:pt x="164" y="467"/>
                  <a:pt x="165" y="466"/>
                  <a:pt x="166" y="465"/>
                </a:cubicBezTo>
                <a:cubicBezTo>
                  <a:pt x="0" y="288"/>
                  <a:pt x="0" y="288"/>
                  <a:pt x="0" y="288"/>
                </a:cubicBezTo>
                <a:moveTo>
                  <a:pt x="491" y="178"/>
                </a:moveTo>
                <a:cubicBezTo>
                  <a:pt x="354" y="320"/>
                  <a:pt x="354" y="320"/>
                  <a:pt x="354" y="320"/>
                </a:cubicBezTo>
                <a:cubicBezTo>
                  <a:pt x="350" y="324"/>
                  <a:pt x="350" y="324"/>
                  <a:pt x="350" y="324"/>
                </a:cubicBezTo>
                <a:cubicBezTo>
                  <a:pt x="215" y="464"/>
                  <a:pt x="215" y="464"/>
                  <a:pt x="215" y="464"/>
                </a:cubicBezTo>
                <a:cubicBezTo>
                  <a:pt x="216" y="465"/>
                  <a:pt x="217" y="466"/>
                  <a:pt x="218" y="467"/>
                </a:cubicBezTo>
                <a:cubicBezTo>
                  <a:pt x="352" y="329"/>
                  <a:pt x="352" y="329"/>
                  <a:pt x="352" y="329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495" y="181"/>
                  <a:pt x="495" y="181"/>
                  <a:pt x="495" y="181"/>
                </a:cubicBezTo>
                <a:cubicBezTo>
                  <a:pt x="493" y="180"/>
                  <a:pt x="492" y="179"/>
                  <a:pt x="491" y="178"/>
                </a:cubicBezTo>
                <a:moveTo>
                  <a:pt x="291" y="0"/>
                </a:moveTo>
                <a:cubicBezTo>
                  <a:pt x="290" y="1"/>
                  <a:pt x="289" y="3"/>
                  <a:pt x="288" y="4"/>
                </a:cubicBezTo>
                <a:cubicBezTo>
                  <a:pt x="487" y="139"/>
                  <a:pt x="487" y="139"/>
                  <a:pt x="487" y="139"/>
                </a:cubicBezTo>
                <a:cubicBezTo>
                  <a:pt x="488" y="137"/>
                  <a:pt x="489" y="136"/>
                  <a:pt x="490" y="135"/>
                </a:cubicBezTo>
                <a:cubicBezTo>
                  <a:pt x="291" y="0"/>
                  <a:pt x="291" y="0"/>
                  <a:pt x="29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216">
            <a:extLst>
              <a:ext uri="{FF2B5EF4-FFF2-40B4-BE49-F238E27FC236}">
                <a16:creationId xmlns:a16="http://schemas.microsoft.com/office/drawing/2014/main" id="{2E04DC29-95E5-4AA7-B455-F68CB73E5F03}"/>
              </a:ext>
            </a:extLst>
          </p:cNvPr>
          <p:cNvSpPr>
            <a:spLocks noEditPoints="1"/>
          </p:cNvSpPr>
          <p:nvPr/>
        </p:nvSpPr>
        <p:spPr bwMode="auto">
          <a:xfrm>
            <a:off x="11101427" y="6443442"/>
            <a:ext cx="607370" cy="411929"/>
          </a:xfrm>
          <a:custGeom>
            <a:avLst/>
            <a:gdLst>
              <a:gd name="T0" fmla="*/ 3 w 513"/>
              <a:gd name="T1" fmla="*/ 344 h 348"/>
              <a:gd name="T2" fmla="*/ 1 w 513"/>
              <a:gd name="T3" fmla="*/ 346 h 348"/>
              <a:gd name="T4" fmla="*/ 0 w 513"/>
              <a:gd name="T5" fmla="*/ 348 h 348"/>
              <a:gd name="T6" fmla="*/ 5 w 513"/>
              <a:gd name="T7" fmla="*/ 346 h 348"/>
              <a:gd name="T8" fmla="*/ 4 w 513"/>
              <a:gd name="T9" fmla="*/ 345 h 348"/>
              <a:gd name="T10" fmla="*/ 3 w 513"/>
              <a:gd name="T11" fmla="*/ 344 h 348"/>
              <a:gd name="T12" fmla="*/ 262 w 513"/>
              <a:gd name="T13" fmla="*/ 8 h 348"/>
              <a:gd name="T14" fmla="*/ 7 w 513"/>
              <a:gd name="T15" fmla="*/ 338 h 348"/>
              <a:gd name="T16" fmla="*/ 8 w 513"/>
              <a:gd name="T17" fmla="*/ 342 h 348"/>
              <a:gd name="T18" fmla="*/ 19 w 513"/>
              <a:gd name="T19" fmla="*/ 342 h 348"/>
              <a:gd name="T20" fmla="*/ 506 w 513"/>
              <a:gd name="T21" fmla="*/ 180 h 348"/>
              <a:gd name="T22" fmla="*/ 505 w 513"/>
              <a:gd name="T23" fmla="*/ 176 h 348"/>
              <a:gd name="T24" fmla="*/ 12 w 513"/>
              <a:gd name="T25" fmla="*/ 340 h 348"/>
              <a:gd name="T26" fmla="*/ 266 w 513"/>
              <a:gd name="T27" fmla="*/ 11 h 348"/>
              <a:gd name="T28" fmla="*/ 262 w 513"/>
              <a:gd name="T29" fmla="*/ 8 h 348"/>
              <a:gd name="T30" fmla="*/ 320 w 513"/>
              <a:gd name="T31" fmla="*/ 0 h 348"/>
              <a:gd name="T32" fmla="*/ 318 w 513"/>
              <a:gd name="T33" fmla="*/ 4 h 348"/>
              <a:gd name="T34" fmla="*/ 511 w 513"/>
              <a:gd name="T35" fmla="*/ 135 h 348"/>
              <a:gd name="T36" fmla="*/ 513 w 513"/>
              <a:gd name="T37" fmla="*/ 132 h 348"/>
              <a:gd name="T38" fmla="*/ 320 w 513"/>
              <a:gd name="T3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3" h="348">
                <a:moveTo>
                  <a:pt x="3" y="344"/>
                </a:moveTo>
                <a:cubicBezTo>
                  <a:pt x="1" y="346"/>
                  <a:pt x="1" y="346"/>
                  <a:pt x="1" y="346"/>
                </a:cubicBezTo>
                <a:cubicBezTo>
                  <a:pt x="0" y="348"/>
                  <a:pt x="0" y="348"/>
                  <a:pt x="0" y="348"/>
                </a:cubicBezTo>
                <a:cubicBezTo>
                  <a:pt x="5" y="346"/>
                  <a:pt x="5" y="346"/>
                  <a:pt x="5" y="346"/>
                </a:cubicBezTo>
                <a:cubicBezTo>
                  <a:pt x="4" y="345"/>
                  <a:pt x="4" y="345"/>
                  <a:pt x="4" y="345"/>
                </a:cubicBezTo>
                <a:cubicBezTo>
                  <a:pt x="3" y="344"/>
                  <a:pt x="3" y="344"/>
                  <a:pt x="3" y="344"/>
                </a:cubicBezTo>
                <a:moveTo>
                  <a:pt x="262" y="8"/>
                </a:moveTo>
                <a:cubicBezTo>
                  <a:pt x="7" y="338"/>
                  <a:pt x="7" y="338"/>
                  <a:pt x="7" y="338"/>
                </a:cubicBezTo>
                <a:cubicBezTo>
                  <a:pt x="8" y="342"/>
                  <a:pt x="8" y="342"/>
                  <a:pt x="8" y="342"/>
                </a:cubicBezTo>
                <a:cubicBezTo>
                  <a:pt x="19" y="342"/>
                  <a:pt x="19" y="342"/>
                  <a:pt x="19" y="342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6" y="179"/>
                  <a:pt x="505" y="177"/>
                  <a:pt x="505" y="176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266" y="11"/>
                  <a:pt x="266" y="11"/>
                  <a:pt x="266" y="11"/>
                </a:cubicBezTo>
                <a:cubicBezTo>
                  <a:pt x="265" y="10"/>
                  <a:pt x="263" y="9"/>
                  <a:pt x="262" y="8"/>
                </a:cubicBezTo>
                <a:moveTo>
                  <a:pt x="320" y="0"/>
                </a:moveTo>
                <a:cubicBezTo>
                  <a:pt x="319" y="2"/>
                  <a:pt x="318" y="3"/>
                  <a:pt x="318" y="4"/>
                </a:cubicBezTo>
                <a:cubicBezTo>
                  <a:pt x="511" y="135"/>
                  <a:pt x="511" y="135"/>
                  <a:pt x="511" y="135"/>
                </a:cubicBezTo>
                <a:cubicBezTo>
                  <a:pt x="511" y="134"/>
                  <a:pt x="512" y="133"/>
                  <a:pt x="513" y="132"/>
                </a:cubicBezTo>
                <a:cubicBezTo>
                  <a:pt x="320" y="0"/>
                  <a:pt x="320" y="0"/>
                  <a:pt x="320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0218">
            <a:extLst>
              <a:ext uri="{FF2B5EF4-FFF2-40B4-BE49-F238E27FC236}">
                <a16:creationId xmlns:a16="http://schemas.microsoft.com/office/drawing/2014/main" id="{A0F434DC-BB69-44F0-831F-54997275420C}"/>
              </a:ext>
            </a:extLst>
          </p:cNvPr>
          <p:cNvSpPr/>
          <p:nvPr/>
        </p:nvSpPr>
        <p:spPr bwMode="auto">
          <a:xfrm>
            <a:off x="11396092" y="5476763"/>
            <a:ext cx="12027" cy="8519"/>
          </a:xfrm>
          <a:custGeom>
            <a:avLst/>
            <a:gdLst>
              <a:gd name="T0" fmla="*/ 2 w 10"/>
              <a:gd name="T1" fmla="*/ 0 h 7"/>
              <a:gd name="T2" fmla="*/ 0 w 10"/>
              <a:gd name="T3" fmla="*/ 4 h 7"/>
              <a:gd name="T4" fmla="*/ 8 w 10"/>
              <a:gd name="T5" fmla="*/ 7 h 7"/>
              <a:gd name="T6" fmla="*/ 10 w 10"/>
              <a:gd name="T7" fmla="*/ 3 h 7"/>
              <a:gd name="T8" fmla="*/ 2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0"/>
                </a:moveTo>
                <a:cubicBezTo>
                  <a:pt x="1" y="1"/>
                  <a:pt x="1" y="3"/>
                  <a:pt x="0" y="4"/>
                </a:cubicBezTo>
                <a:cubicBezTo>
                  <a:pt x="8" y="7"/>
                  <a:pt x="8" y="7"/>
                  <a:pt x="8" y="7"/>
                </a:cubicBezTo>
                <a:cubicBezTo>
                  <a:pt x="9" y="5"/>
                  <a:pt x="9" y="4"/>
                  <a:pt x="10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Freeform 20223">
            <a:extLst>
              <a:ext uri="{FF2B5EF4-FFF2-40B4-BE49-F238E27FC236}">
                <a16:creationId xmlns:a16="http://schemas.microsoft.com/office/drawing/2014/main" id="{00EE3888-DFF0-4CDF-9EC0-00E338A714E8}"/>
              </a:ext>
            </a:extLst>
          </p:cNvPr>
          <p:cNvSpPr/>
          <p:nvPr/>
        </p:nvSpPr>
        <p:spPr bwMode="auto">
          <a:xfrm>
            <a:off x="10734098" y="5262782"/>
            <a:ext cx="661994" cy="67149"/>
          </a:xfrm>
          <a:custGeom>
            <a:avLst/>
            <a:gdLst>
              <a:gd name="T0" fmla="*/ 1 w 407"/>
              <a:gd name="T1" fmla="*/ 0 h 136"/>
              <a:gd name="T2" fmla="*/ 0 w 407"/>
              <a:gd name="T3" fmla="*/ 4 h 136"/>
              <a:gd name="T4" fmla="*/ 407 w 407"/>
              <a:gd name="T5" fmla="*/ 136 h 136"/>
              <a:gd name="T6" fmla="*/ 407 w 407"/>
              <a:gd name="T7" fmla="*/ 131 h 136"/>
              <a:gd name="T8" fmla="*/ 1 w 40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136">
                <a:moveTo>
                  <a:pt x="1" y="0"/>
                </a:moveTo>
                <a:cubicBezTo>
                  <a:pt x="1" y="1"/>
                  <a:pt x="0" y="3"/>
                  <a:pt x="0" y="4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0229">
            <a:extLst>
              <a:ext uri="{FF2B5EF4-FFF2-40B4-BE49-F238E27FC236}">
                <a16:creationId xmlns:a16="http://schemas.microsoft.com/office/drawing/2014/main" id="{C9CD1E0F-2ADF-424A-9504-B26785A33180}"/>
              </a:ext>
            </a:extLst>
          </p:cNvPr>
          <p:cNvSpPr>
            <a:spLocks noEditPoints="1"/>
          </p:cNvSpPr>
          <p:nvPr/>
        </p:nvSpPr>
        <p:spPr bwMode="auto">
          <a:xfrm>
            <a:off x="11108443" y="6059578"/>
            <a:ext cx="1190185" cy="793288"/>
          </a:xfrm>
          <a:custGeom>
            <a:avLst/>
            <a:gdLst>
              <a:gd name="T0" fmla="*/ 595 w 1005"/>
              <a:gd name="T1" fmla="*/ 503 h 670"/>
              <a:gd name="T2" fmla="*/ 594 w 1005"/>
              <a:gd name="T3" fmla="*/ 507 h 670"/>
              <a:gd name="T4" fmla="*/ 982 w 1005"/>
              <a:gd name="T5" fmla="*/ 661 h 670"/>
              <a:gd name="T6" fmla="*/ 13 w 1005"/>
              <a:gd name="T7" fmla="*/ 666 h 670"/>
              <a:gd name="T8" fmla="*/ 2 w 1005"/>
              <a:gd name="T9" fmla="*/ 666 h 670"/>
              <a:gd name="T10" fmla="*/ 0 w 1005"/>
              <a:gd name="T11" fmla="*/ 666 h 670"/>
              <a:gd name="T12" fmla="*/ 0 w 1005"/>
              <a:gd name="T13" fmla="*/ 670 h 670"/>
              <a:gd name="T14" fmla="*/ 2 w 1005"/>
              <a:gd name="T15" fmla="*/ 670 h 670"/>
              <a:gd name="T16" fmla="*/ 9 w 1005"/>
              <a:gd name="T17" fmla="*/ 670 h 670"/>
              <a:gd name="T18" fmla="*/ 1005 w 1005"/>
              <a:gd name="T19" fmla="*/ 665 h 670"/>
              <a:gd name="T20" fmla="*/ 995 w 1005"/>
              <a:gd name="T21" fmla="*/ 661 h 670"/>
              <a:gd name="T22" fmla="*/ 995 w 1005"/>
              <a:gd name="T23" fmla="*/ 662 h 670"/>
              <a:gd name="T24" fmla="*/ 991 w 1005"/>
              <a:gd name="T25" fmla="*/ 664 h 670"/>
              <a:gd name="T26" fmla="*/ 989 w 1005"/>
              <a:gd name="T27" fmla="*/ 659 h 670"/>
              <a:gd name="T28" fmla="*/ 595 w 1005"/>
              <a:gd name="T29" fmla="*/ 503 h 670"/>
              <a:gd name="T30" fmla="*/ 571 w 1005"/>
              <a:gd name="T31" fmla="*/ 493 h 670"/>
              <a:gd name="T32" fmla="*/ 570 w 1005"/>
              <a:gd name="T33" fmla="*/ 497 h 670"/>
              <a:gd name="T34" fmla="*/ 581 w 1005"/>
              <a:gd name="T35" fmla="*/ 502 h 670"/>
              <a:gd name="T36" fmla="*/ 583 w 1005"/>
              <a:gd name="T37" fmla="*/ 498 h 670"/>
              <a:gd name="T38" fmla="*/ 571 w 1005"/>
              <a:gd name="T39" fmla="*/ 493 h 670"/>
              <a:gd name="T40" fmla="*/ 550 w 1005"/>
              <a:gd name="T41" fmla="*/ 449 h 670"/>
              <a:gd name="T42" fmla="*/ 548 w 1005"/>
              <a:gd name="T43" fmla="*/ 461 h 670"/>
              <a:gd name="T44" fmla="*/ 553 w 1005"/>
              <a:gd name="T45" fmla="*/ 462 h 670"/>
              <a:gd name="T46" fmla="*/ 554 w 1005"/>
              <a:gd name="T47" fmla="*/ 450 h 670"/>
              <a:gd name="T48" fmla="*/ 550 w 1005"/>
              <a:gd name="T49" fmla="*/ 449 h 670"/>
              <a:gd name="T50" fmla="*/ 601 w 1005"/>
              <a:gd name="T51" fmla="*/ 0 h 670"/>
              <a:gd name="T52" fmla="*/ 551 w 1005"/>
              <a:gd name="T53" fmla="*/ 436 h 670"/>
              <a:gd name="T54" fmla="*/ 555 w 1005"/>
              <a:gd name="T55" fmla="*/ 436 h 670"/>
              <a:gd name="T56" fmla="*/ 606 w 1005"/>
              <a:gd name="T57" fmla="*/ 0 h 670"/>
              <a:gd name="T58" fmla="*/ 601 w 1005"/>
              <a:gd name="T5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5" h="670">
                <a:moveTo>
                  <a:pt x="595" y="503"/>
                </a:moveTo>
                <a:cubicBezTo>
                  <a:pt x="595" y="504"/>
                  <a:pt x="594" y="505"/>
                  <a:pt x="594" y="507"/>
                </a:cubicBezTo>
                <a:cubicBezTo>
                  <a:pt x="982" y="661"/>
                  <a:pt x="982" y="661"/>
                  <a:pt x="982" y="661"/>
                </a:cubicBezTo>
                <a:cubicBezTo>
                  <a:pt x="13" y="666"/>
                  <a:pt x="13" y="666"/>
                  <a:pt x="13" y="666"/>
                </a:cubicBezTo>
                <a:cubicBezTo>
                  <a:pt x="2" y="666"/>
                  <a:pt x="2" y="666"/>
                  <a:pt x="2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70"/>
                  <a:pt x="0" y="670"/>
                  <a:pt x="0" y="670"/>
                </a:cubicBezTo>
                <a:cubicBezTo>
                  <a:pt x="2" y="670"/>
                  <a:pt x="2" y="670"/>
                  <a:pt x="2" y="670"/>
                </a:cubicBezTo>
                <a:cubicBezTo>
                  <a:pt x="9" y="670"/>
                  <a:pt x="9" y="670"/>
                  <a:pt x="9" y="670"/>
                </a:cubicBezTo>
                <a:cubicBezTo>
                  <a:pt x="1005" y="665"/>
                  <a:pt x="1005" y="665"/>
                  <a:pt x="1005" y="665"/>
                </a:cubicBezTo>
                <a:cubicBezTo>
                  <a:pt x="995" y="661"/>
                  <a:pt x="995" y="661"/>
                  <a:pt x="995" y="661"/>
                </a:cubicBezTo>
                <a:cubicBezTo>
                  <a:pt x="995" y="662"/>
                  <a:pt x="995" y="662"/>
                  <a:pt x="995" y="662"/>
                </a:cubicBezTo>
                <a:cubicBezTo>
                  <a:pt x="991" y="664"/>
                  <a:pt x="991" y="664"/>
                  <a:pt x="991" y="664"/>
                </a:cubicBezTo>
                <a:cubicBezTo>
                  <a:pt x="989" y="659"/>
                  <a:pt x="989" y="659"/>
                  <a:pt x="989" y="659"/>
                </a:cubicBezTo>
                <a:cubicBezTo>
                  <a:pt x="595" y="503"/>
                  <a:pt x="595" y="503"/>
                  <a:pt x="595" y="503"/>
                </a:cubicBezTo>
                <a:moveTo>
                  <a:pt x="571" y="493"/>
                </a:moveTo>
                <a:cubicBezTo>
                  <a:pt x="571" y="494"/>
                  <a:pt x="570" y="496"/>
                  <a:pt x="570" y="497"/>
                </a:cubicBezTo>
                <a:cubicBezTo>
                  <a:pt x="581" y="502"/>
                  <a:pt x="581" y="502"/>
                  <a:pt x="581" y="502"/>
                </a:cubicBezTo>
                <a:cubicBezTo>
                  <a:pt x="582" y="500"/>
                  <a:pt x="582" y="499"/>
                  <a:pt x="583" y="498"/>
                </a:cubicBezTo>
                <a:cubicBezTo>
                  <a:pt x="571" y="493"/>
                  <a:pt x="571" y="493"/>
                  <a:pt x="571" y="493"/>
                </a:cubicBezTo>
                <a:moveTo>
                  <a:pt x="550" y="449"/>
                </a:moveTo>
                <a:cubicBezTo>
                  <a:pt x="548" y="461"/>
                  <a:pt x="548" y="461"/>
                  <a:pt x="548" y="461"/>
                </a:cubicBezTo>
                <a:cubicBezTo>
                  <a:pt x="550" y="461"/>
                  <a:pt x="551" y="461"/>
                  <a:pt x="553" y="462"/>
                </a:cubicBezTo>
                <a:cubicBezTo>
                  <a:pt x="554" y="450"/>
                  <a:pt x="554" y="450"/>
                  <a:pt x="554" y="450"/>
                </a:cubicBezTo>
                <a:cubicBezTo>
                  <a:pt x="553" y="449"/>
                  <a:pt x="551" y="449"/>
                  <a:pt x="550" y="449"/>
                </a:cubicBezTo>
                <a:moveTo>
                  <a:pt x="601" y="0"/>
                </a:moveTo>
                <a:cubicBezTo>
                  <a:pt x="551" y="436"/>
                  <a:pt x="551" y="436"/>
                  <a:pt x="551" y="436"/>
                </a:cubicBezTo>
                <a:cubicBezTo>
                  <a:pt x="553" y="436"/>
                  <a:pt x="554" y="436"/>
                  <a:pt x="555" y="43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4" y="0"/>
                  <a:pt x="603" y="0"/>
                  <a:pt x="60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230">
            <a:extLst>
              <a:ext uri="{FF2B5EF4-FFF2-40B4-BE49-F238E27FC236}">
                <a16:creationId xmlns:a16="http://schemas.microsoft.com/office/drawing/2014/main" id="{2C65A306-14C7-4228-83A2-A5ED59EC15F3}"/>
              </a:ext>
            </a:extLst>
          </p:cNvPr>
          <p:cNvSpPr>
            <a:spLocks noEditPoints="1"/>
          </p:cNvSpPr>
          <p:nvPr/>
        </p:nvSpPr>
        <p:spPr bwMode="auto">
          <a:xfrm>
            <a:off x="11630621" y="5472254"/>
            <a:ext cx="656481" cy="1373596"/>
          </a:xfrm>
          <a:custGeom>
            <a:avLst/>
            <a:gdLst>
              <a:gd name="T0" fmla="*/ 184 w 554"/>
              <a:gd name="T1" fmla="*/ 491 h 1160"/>
              <a:gd name="T2" fmla="*/ 181 w 554"/>
              <a:gd name="T3" fmla="*/ 493 h 1160"/>
              <a:gd name="T4" fmla="*/ 548 w 554"/>
              <a:gd name="T5" fmla="*/ 1155 h 1160"/>
              <a:gd name="T6" fmla="*/ 550 w 554"/>
              <a:gd name="T7" fmla="*/ 1160 h 1160"/>
              <a:gd name="T8" fmla="*/ 554 w 554"/>
              <a:gd name="T9" fmla="*/ 1158 h 1160"/>
              <a:gd name="T10" fmla="*/ 554 w 554"/>
              <a:gd name="T11" fmla="*/ 1157 h 1160"/>
              <a:gd name="T12" fmla="*/ 184 w 554"/>
              <a:gd name="T13" fmla="*/ 491 h 1160"/>
              <a:gd name="T14" fmla="*/ 4 w 554"/>
              <a:gd name="T15" fmla="*/ 6 h 1160"/>
              <a:gd name="T16" fmla="*/ 0 w 554"/>
              <a:gd name="T17" fmla="*/ 7 h 1160"/>
              <a:gd name="T18" fmla="*/ 153 w 554"/>
              <a:gd name="T19" fmla="*/ 432 h 1160"/>
              <a:gd name="T20" fmla="*/ 157 w 554"/>
              <a:gd name="T21" fmla="*/ 430 h 1160"/>
              <a:gd name="T22" fmla="*/ 4 w 554"/>
              <a:gd name="T23" fmla="*/ 6 h 1160"/>
              <a:gd name="T24" fmla="*/ 12 w 554"/>
              <a:gd name="T25" fmla="*/ 0 h 1160"/>
              <a:gd name="T26" fmla="*/ 9 w 554"/>
              <a:gd name="T27" fmla="*/ 3 h 1160"/>
              <a:gd name="T28" fmla="*/ 436 w 554"/>
              <a:gd name="T29" fmla="*/ 434 h 1160"/>
              <a:gd name="T30" fmla="*/ 199 w 554"/>
              <a:gd name="T31" fmla="*/ 457 h 1160"/>
              <a:gd name="T32" fmla="*/ 200 w 554"/>
              <a:gd name="T33" fmla="*/ 461 h 1160"/>
              <a:gd name="T34" fmla="*/ 445 w 554"/>
              <a:gd name="T35" fmla="*/ 438 h 1160"/>
              <a:gd name="T36" fmla="*/ 442 w 554"/>
              <a:gd name="T37" fmla="*/ 435 h 1160"/>
              <a:gd name="T38" fmla="*/ 442 w 554"/>
              <a:gd name="T39" fmla="*/ 435 h 1160"/>
              <a:gd name="T40" fmla="*/ 438 w 554"/>
              <a:gd name="T41" fmla="*/ 437 h 1160"/>
              <a:gd name="T42" fmla="*/ 435 w 554"/>
              <a:gd name="T43" fmla="*/ 427 h 1160"/>
              <a:gd name="T44" fmla="*/ 12 w 554"/>
              <a:gd name="T45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4" h="1160">
                <a:moveTo>
                  <a:pt x="184" y="491"/>
                </a:moveTo>
                <a:cubicBezTo>
                  <a:pt x="183" y="492"/>
                  <a:pt x="182" y="492"/>
                  <a:pt x="181" y="493"/>
                </a:cubicBezTo>
                <a:cubicBezTo>
                  <a:pt x="548" y="1155"/>
                  <a:pt x="548" y="1155"/>
                  <a:pt x="548" y="1155"/>
                </a:cubicBezTo>
                <a:cubicBezTo>
                  <a:pt x="550" y="1160"/>
                  <a:pt x="550" y="1160"/>
                  <a:pt x="550" y="1160"/>
                </a:cubicBezTo>
                <a:cubicBezTo>
                  <a:pt x="554" y="1158"/>
                  <a:pt x="554" y="1158"/>
                  <a:pt x="554" y="1158"/>
                </a:cubicBezTo>
                <a:cubicBezTo>
                  <a:pt x="554" y="1157"/>
                  <a:pt x="554" y="1157"/>
                  <a:pt x="554" y="1157"/>
                </a:cubicBezTo>
                <a:cubicBezTo>
                  <a:pt x="184" y="491"/>
                  <a:pt x="184" y="491"/>
                  <a:pt x="184" y="491"/>
                </a:cubicBezTo>
                <a:moveTo>
                  <a:pt x="4" y="6"/>
                </a:moveTo>
                <a:cubicBezTo>
                  <a:pt x="3" y="7"/>
                  <a:pt x="2" y="7"/>
                  <a:pt x="0" y="7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54" y="431"/>
                  <a:pt x="156" y="431"/>
                  <a:pt x="157" y="430"/>
                </a:cubicBezTo>
                <a:cubicBezTo>
                  <a:pt x="4" y="6"/>
                  <a:pt x="4" y="6"/>
                  <a:pt x="4" y="6"/>
                </a:cubicBezTo>
                <a:moveTo>
                  <a:pt x="12" y="0"/>
                </a:moveTo>
                <a:cubicBezTo>
                  <a:pt x="11" y="1"/>
                  <a:pt x="10" y="2"/>
                  <a:pt x="9" y="3"/>
                </a:cubicBezTo>
                <a:cubicBezTo>
                  <a:pt x="436" y="434"/>
                  <a:pt x="436" y="434"/>
                  <a:pt x="436" y="434"/>
                </a:cubicBezTo>
                <a:cubicBezTo>
                  <a:pt x="199" y="457"/>
                  <a:pt x="199" y="457"/>
                  <a:pt x="199" y="457"/>
                </a:cubicBezTo>
                <a:cubicBezTo>
                  <a:pt x="199" y="458"/>
                  <a:pt x="200" y="460"/>
                  <a:pt x="200" y="461"/>
                </a:cubicBezTo>
                <a:cubicBezTo>
                  <a:pt x="445" y="438"/>
                  <a:pt x="445" y="438"/>
                  <a:pt x="445" y="438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38" y="437"/>
                  <a:pt x="438" y="437"/>
                  <a:pt x="438" y="43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31">
            <a:extLst>
              <a:ext uri="{FF2B5EF4-FFF2-40B4-BE49-F238E27FC236}">
                <a16:creationId xmlns:a16="http://schemas.microsoft.com/office/drawing/2014/main" id="{7E51C902-CF76-4A8B-9C6F-FBFCFEB78194}"/>
              </a:ext>
            </a:extLst>
          </p:cNvPr>
          <p:cNvSpPr>
            <a:spLocks noEditPoints="1"/>
          </p:cNvSpPr>
          <p:nvPr/>
        </p:nvSpPr>
        <p:spPr bwMode="auto">
          <a:xfrm>
            <a:off x="11469264" y="5349187"/>
            <a:ext cx="685037" cy="640733"/>
          </a:xfrm>
          <a:custGeom>
            <a:avLst/>
            <a:gdLst>
              <a:gd name="T0" fmla="*/ 13 w 283"/>
              <a:gd name="T1" fmla="*/ 23 h 711"/>
              <a:gd name="T2" fmla="*/ 9 w 283"/>
              <a:gd name="T3" fmla="*/ 24 h 711"/>
              <a:gd name="T4" fmla="*/ 276 w 283"/>
              <a:gd name="T5" fmla="*/ 701 h 711"/>
              <a:gd name="T6" fmla="*/ 279 w 283"/>
              <a:gd name="T7" fmla="*/ 711 h 711"/>
              <a:gd name="T8" fmla="*/ 283 w 283"/>
              <a:gd name="T9" fmla="*/ 709 h 711"/>
              <a:gd name="T10" fmla="*/ 283 w 283"/>
              <a:gd name="T11" fmla="*/ 709 h 711"/>
              <a:gd name="T12" fmla="*/ 13 w 283"/>
              <a:gd name="T13" fmla="*/ 23 h 711"/>
              <a:gd name="T14" fmla="*/ 4 w 283"/>
              <a:gd name="T15" fmla="*/ 0 h 711"/>
              <a:gd name="T16" fmla="*/ 0 w 283"/>
              <a:gd name="T17" fmla="*/ 1 h 711"/>
              <a:gd name="T18" fmla="*/ 5 w 283"/>
              <a:gd name="T19" fmla="*/ 12 h 711"/>
              <a:gd name="T20" fmla="*/ 9 w 283"/>
              <a:gd name="T21" fmla="*/ 11 h 711"/>
              <a:gd name="T22" fmla="*/ 4 w 283"/>
              <a:gd name="T23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711">
                <a:moveTo>
                  <a:pt x="13" y="23"/>
                </a:moveTo>
                <a:cubicBezTo>
                  <a:pt x="12" y="23"/>
                  <a:pt x="11" y="24"/>
                  <a:pt x="9" y="24"/>
                </a:cubicBezTo>
                <a:cubicBezTo>
                  <a:pt x="276" y="701"/>
                  <a:pt x="276" y="701"/>
                  <a:pt x="276" y="701"/>
                </a:cubicBezTo>
                <a:cubicBezTo>
                  <a:pt x="279" y="711"/>
                  <a:pt x="279" y="711"/>
                  <a:pt x="279" y="711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13" y="23"/>
                  <a:pt x="13" y="23"/>
                  <a:pt x="13" y="23"/>
                </a:cubicBezTo>
                <a:moveTo>
                  <a:pt x="4" y="0"/>
                </a:moveTo>
                <a:cubicBezTo>
                  <a:pt x="3" y="0"/>
                  <a:pt x="2" y="1"/>
                  <a:pt x="0" y="1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2"/>
                  <a:pt x="7" y="11"/>
                  <a:pt x="9" y="1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20259">
            <a:extLst>
              <a:ext uri="{FF2B5EF4-FFF2-40B4-BE49-F238E27FC236}">
                <a16:creationId xmlns:a16="http://schemas.microsoft.com/office/drawing/2014/main" id="{1AB583C7-0AE4-44D3-8F4C-7FBC0F0341B5}"/>
              </a:ext>
            </a:extLst>
          </p:cNvPr>
          <p:cNvSpPr/>
          <p:nvPr/>
        </p:nvSpPr>
        <p:spPr bwMode="auto">
          <a:xfrm>
            <a:off x="11397595" y="6374788"/>
            <a:ext cx="89702" cy="89702"/>
          </a:xfrm>
          <a:custGeom>
            <a:avLst/>
            <a:gdLst>
              <a:gd name="T0" fmla="*/ 38 w 76"/>
              <a:gd name="T1" fmla="*/ 0 h 76"/>
              <a:gd name="T2" fmla="*/ 37 w 76"/>
              <a:gd name="T3" fmla="*/ 0 h 76"/>
              <a:gd name="T4" fmla="*/ 31 w 76"/>
              <a:gd name="T5" fmla="*/ 1 h 76"/>
              <a:gd name="T6" fmla="*/ 26 w 76"/>
              <a:gd name="T7" fmla="*/ 2 h 76"/>
              <a:gd name="T8" fmla="*/ 13 w 76"/>
              <a:gd name="T9" fmla="*/ 10 h 76"/>
              <a:gd name="T10" fmla="*/ 10 w 76"/>
              <a:gd name="T11" fmla="*/ 13 h 76"/>
              <a:gd name="T12" fmla="*/ 2 w 76"/>
              <a:gd name="T13" fmla="*/ 26 h 76"/>
              <a:gd name="T14" fmla="*/ 1 w 76"/>
              <a:gd name="T15" fmla="*/ 30 h 76"/>
              <a:gd name="T16" fmla="*/ 0 w 76"/>
              <a:gd name="T17" fmla="*/ 39 h 76"/>
              <a:gd name="T18" fmla="*/ 12 w 76"/>
              <a:gd name="T19" fmla="*/ 66 h 76"/>
              <a:gd name="T20" fmla="*/ 16 w 76"/>
              <a:gd name="T21" fmla="*/ 69 h 76"/>
              <a:gd name="T22" fmla="*/ 38 w 76"/>
              <a:gd name="T23" fmla="*/ 76 h 76"/>
              <a:gd name="T24" fmla="*/ 39 w 76"/>
              <a:gd name="T25" fmla="*/ 76 h 76"/>
              <a:gd name="T26" fmla="*/ 68 w 76"/>
              <a:gd name="T27" fmla="*/ 62 h 76"/>
              <a:gd name="T28" fmla="*/ 70 w 76"/>
              <a:gd name="T29" fmla="*/ 58 h 76"/>
              <a:gd name="T30" fmla="*/ 76 w 76"/>
              <a:gd name="T31" fmla="*/ 38 h 76"/>
              <a:gd name="T32" fmla="*/ 65 w 76"/>
              <a:gd name="T33" fmla="*/ 12 h 76"/>
              <a:gd name="T34" fmla="*/ 62 w 76"/>
              <a:gd name="T35" fmla="*/ 9 h 76"/>
              <a:gd name="T36" fmla="*/ 43 w 76"/>
              <a:gd name="T37" fmla="*/ 1 h 76"/>
              <a:gd name="T38" fmla="*/ 39 w 76"/>
              <a:gd name="T39" fmla="*/ 0 h 76"/>
              <a:gd name="T40" fmla="*/ 38 w 76"/>
              <a:gd name="T4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76">
                <a:moveTo>
                  <a:pt x="38" y="0"/>
                </a:moveTo>
                <a:cubicBezTo>
                  <a:pt x="38" y="0"/>
                  <a:pt x="38" y="0"/>
                  <a:pt x="37" y="0"/>
                </a:cubicBezTo>
                <a:cubicBezTo>
                  <a:pt x="35" y="0"/>
                  <a:pt x="33" y="1"/>
                  <a:pt x="31" y="1"/>
                </a:cubicBezTo>
                <a:cubicBezTo>
                  <a:pt x="29" y="1"/>
                  <a:pt x="28" y="2"/>
                  <a:pt x="26" y="2"/>
                </a:cubicBezTo>
                <a:cubicBezTo>
                  <a:pt x="21" y="4"/>
                  <a:pt x="17" y="7"/>
                  <a:pt x="13" y="10"/>
                </a:cubicBezTo>
                <a:cubicBezTo>
                  <a:pt x="12" y="11"/>
                  <a:pt x="11" y="12"/>
                  <a:pt x="10" y="13"/>
                </a:cubicBezTo>
                <a:cubicBezTo>
                  <a:pt x="7" y="17"/>
                  <a:pt x="4" y="21"/>
                  <a:pt x="2" y="26"/>
                </a:cubicBezTo>
                <a:cubicBezTo>
                  <a:pt x="2" y="27"/>
                  <a:pt x="2" y="28"/>
                  <a:pt x="1" y="30"/>
                </a:cubicBezTo>
                <a:cubicBezTo>
                  <a:pt x="1" y="33"/>
                  <a:pt x="0" y="36"/>
                  <a:pt x="0" y="39"/>
                </a:cubicBezTo>
                <a:cubicBezTo>
                  <a:pt x="0" y="50"/>
                  <a:pt x="5" y="59"/>
                  <a:pt x="12" y="66"/>
                </a:cubicBezTo>
                <a:cubicBezTo>
                  <a:pt x="13" y="67"/>
                  <a:pt x="15" y="68"/>
                  <a:pt x="16" y="69"/>
                </a:cubicBezTo>
                <a:cubicBezTo>
                  <a:pt x="22" y="73"/>
                  <a:pt x="30" y="76"/>
                  <a:pt x="38" y="76"/>
                </a:cubicBezTo>
                <a:cubicBezTo>
                  <a:pt x="38" y="76"/>
                  <a:pt x="39" y="76"/>
                  <a:pt x="39" y="76"/>
                </a:cubicBezTo>
                <a:cubicBezTo>
                  <a:pt x="50" y="76"/>
                  <a:pt x="61" y="70"/>
                  <a:pt x="68" y="62"/>
                </a:cubicBezTo>
                <a:cubicBezTo>
                  <a:pt x="68" y="61"/>
                  <a:pt x="69" y="60"/>
                  <a:pt x="70" y="58"/>
                </a:cubicBezTo>
                <a:cubicBezTo>
                  <a:pt x="74" y="52"/>
                  <a:pt x="76" y="45"/>
                  <a:pt x="76" y="38"/>
                </a:cubicBezTo>
                <a:cubicBezTo>
                  <a:pt x="76" y="27"/>
                  <a:pt x="72" y="18"/>
                  <a:pt x="65" y="12"/>
                </a:cubicBezTo>
                <a:cubicBezTo>
                  <a:pt x="64" y="11"/>
                  <a:pt x="63" y="10"/>
                  <a:pt x="62" y="9"/>
                </a:cubicBezTo>
                <a:cubicBezTo>
                  <a:pt x="57" y="5"/>
                  <a:pt x="50" y="2"/>
                  <a:pt x="43" y="1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8" y="0"/>
                  <a:pt x="38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20260">
            <a:extLst>
              <a:ext uri="{FF2B5EF4-FFF2-40B4-BE49-F238E27FC236}">
                <a16:creationId xmlns:a16="http://schemas.microsoft.com/office/drawing/2014/main" id="{6A8E82C2-A752-4968-9E21-28E436F527CA}"/>
              </a:ext>
            </a:extLst>
          </p:cNvPr>
          <p:cNvSpPr/>
          <p:nvPr/>
        </p:nvSpPr>
        <p:spPr bwMode="auto">
          <a:xfrm>
            <a:off x="11216186" y="5492299"/>
            <a:ext cx="57128" cy="56628"/>
          </a:xfrm>
          <a:custGeom>
            <a:avLst/>
            <a:gdLst>
              <a:gd name="T0" fmla="*/ 24 w 48"/>
              <a:gd name="T1" fmla="*/ 0 h 48"/>
              <a:gd name="T2" fmla="*/ 24 w 48"/>
              <a:gd name="T3" fmla="*/ 0 h 48"/>
              <a:gd name="T4" fmla="*/ 4 w 48"/>
              <a:gd name="T5" fmla="*/ 11 h 48"/>
              <a:gd name="T6" fmla="*/ 2 w 48"/>
              <a:gd name="T7" fmla="*/ 15 h 48"/>
              <a:gd name="T8" fmla="*/ 0 w 48"/>
              <a:gd name="T9" fmla="*/ 24 h 48"/>
              <a:gd name="T10" fmla="*/ 1 w 48"/>
              <a:gd name="T11" fmla="*/ 27 h 48"/>
              <a:gd name="T12" fmla="*/ 2 w 48"/>
              <a:gd name="T13" fmla="*/ 31 h 48"/>
              <a:gd name="T14" fmla="*/ 15 w 48"/>
              <a:gd name="T15" fmla="*/ 46 h 48"/>
              <a:gd name="T16" fmla="*/ 19 w 48"/>
              <a:gd name="T17" fmla="*/ 47 h 48"/>
              <a:gd name="T18" fmla="*/ 19 w 48"/>
              <a:gd name="T19" fmla="*/ 47 h 48"/>
              <a:gd name="T20" fmla="*/ 24 w 48"/>
              <a:gd name="T21" fmla="*/ 48 h 48"/>
              <a:gd name="T22" fmla="*/ 25 w 48"/>
              <a:gd name="T23" fmla="*/ 48 h 48"/>
              <a:gd name="T24" fmla="*/ 27 w 48"/>
              <a:gd name="T25" fmla="*/ 47 h 48"/>
              <a:gd name="T26" fmla="*/ 32 w 48"/>
              <a:gd name="T27" fmla="*/ 47 h 48"/>
              <a:gd name="T28" fmla="*/ 39 w 48"/>
              <a:gd name="T29" fmla="*/ 43 h 48"/>
              <a:gd name="T30" fmla="*/ 42 w 48"/>
              <a:gd name="T31" fmla="*/ 40 h 48"/>
              <a:gd name="T32" fmla="*/ 48 w 48"/>
              <a:gd name="T33" fmla="*/ 23 h 48"/>
              <a:gd name="T34" fmla="*/ 48 w 48"/>
              <a:gd name="T35" fmla="*/ 22 h 48"/>
              <a:gd name="T36" fmla="*/ 48 w 48"/>
              <a:gd name="T37" fmla="*/ 18 h 48"/>
              <a:gd name="T38" fmla="*/ 30 w 48"/>
              <a:gd name="T39" fmla="*/ 0 h 48"/>
              <a:gd name="T40" fmla="*/ 26 w 48"/>
              <a:gd name="T41" fmla="*/ 0 h 48"/>
              <a:gd name="T42" fmla="*/ 24 w 48"/>
              <a:gd name="T4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  <a:cubicBezTo>
                  <a:pt x="15" y="0"/>
                  <a:pt x="8" y="5"/>
                  <a:pt x="4" y="11"/>
                </a:cubicBezTo>
                <a:cubicBezTo>
                  <a:pt x="3" y="13"/>
                  <a:pt x="2" y="14"/>
                  <a:pt x="2" y="15"/>
                </a:cubicBezTo>
                <a:cubicBezTo>
                  <a:pt x="1" y="18"/>
                  <a:pt x="0" y="21"/>
                  <a:pt x="0" y="24"/>
                </a:cubicBezTo>
                <a:cubicBezTo>
                  <a:pt x="0" y="25"/>
                  <a:pt x="1" y="26"/>
                  <a:pt x="1" y="27"/>
                </a:cubicBezTo>
                <a:cubicBezTo>
                  <a:pt x="1" y="28"/>
                  <a:pt x="1" y="30"/>
                  <a:pt x="2" y="31"/>
                </a:cubicBezTo>
                <a:cubicBezTo>
                  <a:pt x="4" y="38"/>
                  <a:pt x="9" y="43"/>
                  <a:pt x="15" y="46"/>
                </a:cubicBezTo>
                <a:cubicBezTo>
                  <a:pt x="16" y="46"/>
                  <a:pt x="17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2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7" y="48"/>
                  <a:pt x="27" y="47"/>
                </a:cubicBezTo>
                <a:cubicBezTo>
                  <a:pt x="29" y="47"/>
                  <a:pt x="30" y="47"/>
                  <a:pt x="32" y="47"/>
                </a:cubicBezTo>
                <a:cubicBezTo>
                  <a:pt x="34" y="46"/>
                  <a:pt x="37" y="44"/>
                  <a:pt x="39" y="43"/>
                </a:cubicBezTo>
                <a:cubicBezTo>
                  <a:pt x="40" y="42"/>
                  <a:pt x="41" y="41"/>
                  <a:pt x="42" y="40"/>
                </a:cubicBezTo>
                <a:cubicBezTo>
                  <a:pt x="46" y="35"/>
                  <a:pt x="48" y="30"/>
                  <a:pt x="48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0"/>
                  <a:pt x="48" y="19"/>
                  <a:pt x="48" y="18"/>
                </a:cubicBezTo>
                <a:cubicBezTo>
                  <a:pt x="45" y="9"/>
                  <a:pt x="39" y="3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5" y="0"/>
                  <a:pt x="25" y="0"/>
                  <a:pt x="24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Freeform 20262">
            <a:extLst>
              <a:ext uri="{FF2B5EF4-FFF2-40B4-BE49-F238E27FC236}">
                <a16:creationId xmlns:a16="http://schemas.microsoft.com/office/drawing/2014/main" id="{FD3DFE4A-63BA-492D-93D8-CD346097F4AB}"/>
              </a:ext>
            </a:extLst>
          </p:cNvPr>
          <p:cNvSpPr/>
          <p:nvPr/>
        </p:nvSpPr>
        <p:spPr bwMode="auto">
          <a:xfrm>
            <a:off x="11599050" y="5430660"/>
            <a:ext cx="52117" cy="51115"/>
          </a:xfrm>
          <a:custGeom>
            <a:avLst/>
            <a:gdLst>
              <a:gd name="T0" fmla="*/ 22 w 44"/>
              <a:gd name="T1" fmla="*/ 0 h 43"/>
              <a:gd name="T2" fmla="*/ 22 w 44"/>
              <a:gd name="T3" fmla="*/ 0 h 43"/>
              <a:gd name="T4" fmla="*/ 10 w 44"/>
              <a:gd name="T5" fmla="*/ 3 h 43"/>
              <a:gd name="T6" fmla="*/ 7 w 44"/>
              <a:gd name="T7" fmla="*/ 6 h 43"/>
              <a:gd name="T8" fmla="*/ 0 w 44"/>
              <a:gd name="T9" fmla="*/ 22 h 43"/>
              <a:gd name="T10" fmla="*/ 0 w 44"/>
              <a:gd name="T11" fmla="*/ 23 h 43"/>
              <a:gd name="T12" fmla="*/ 1 w 44"/>
              <a:gd name="T13" fmla="*/ 27 h 43"/>
              <a:gd name="T14" fmla="*/ 13 w 44"/>
              <a:gd name="T15" fmla="*/ 41 h 43"/>
              <a:gd name="T16" fmla="*/ 17 w 44"/>
              <a:gd name="T17" fmla="*/ 43 h 43"/>
              <a:gd name="T18" fmla="*/ 22 w 44"/>
              <a:gd name="T19" fmla="*/ 43 h 43"/>
              <a:gd name="T20" fmla="*/ 22 w 44"/>
              <a:gd name="T21" fmla="*/ 43 h 43"/>
              <a:gd name="T22" fmla="*/ 27 w 44"/>
              <a:gd name="T23" fmla="*/ 42 h 43"/>
              <a:gd name="T24" fmla="*/ 31 w 44"/>
              <a:gd name="T25" fmla="*/ 41 h 43"/>
              <a:gd name="T26" fmla="*/ 36 w 44"/>
              <a:gd name="T27" fmla="*/ 38 h 43"/>
              <a:gd name="T28" fmla="*/ 39 w 44"/>
              <a:gd name="T29" fmla="*/ 35 h 43"/>
              <a:gd name="T30" fmla="*/ 44 w 44"/>
              <a:gd name="T31" fmla="*/ 21 h 43"/>
              <a:gd name="T32" fmla="*/ 34 w 44"/>
              <a:gd name="T33" fmla="*/ 4 h 43"/>
              <a:gd name="T34" fmla="*/ 31 w 44"/>
              <a:gd name="T35" fmla="*/ 2 h 43"/>
              <a:gd name="T36" fmla="*/ 22 w 44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17" y="0"/>
                  <a:pt x="13" y="1"/>
                  <a:pt x="10" y="3"/>
                </a:cubicBezTo>
                <a:cubicBezTo>
                  <a:pt x="9" y="4"/>
                  <a:pt x="8" y="5"/>
                  <a:pt x="7" y="6"/>
                </a:cubicBezTo>
                <a:cubicBezTo>
                  <a:pt x="3" y="10"/>
                  <a:pt x="0" y="16"/>
                  <a:pt x="0" y="22"/>
                </a:cubicBezTo>
                <a:cubicBezTo>
                  <a:pt x="0" y="22"/>
                  <a:pt x="0" y="23"/>
                  <a:pt x="0" y="23"/>
                </a:cubicBezTo>
                <a:cubicBezTo>
                  <a:pt x="0" y="24"/>
                  <a:pt x="1" y="26"/>
                  <a:pt x="1" y="27"/>
                </a:cubicBezTo>
                <a:cubicBezTo>
                  <a:pt x="3" y="34"/>
                  <a:pt x="7" y="39"/>
                  <a:pt x="13" y="41"/>
                </a:cubicBezTo>
                <a:cubicBezTo>
                  <a:pt x="15" y="42"/>
                  <a:pt x="16" y="42"/>
                  <a:pt x="17" y="43"/>
                </a:cubicBezTo>
                <a:cubicBezTo>
                  <a:pt x="19" y="43"/>
                  <a:pt x="20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3"/>
                  <a:pt x="26" y="43"/>
                  <a:pt x="27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3" y="40"/>
                  <a:pt x="34" y="39"/>
                  <a:pt x="36" y="38"/>
                </a:cubicBezTo>
                <a:cubicBezTo>
                  <a:pt x="37" y="37"/>
                  <a:pt x="38" y="36"/>
                  <a:pt x="39" y="35"/>
                </a:cubicBezTo>
                <a:cubicBezTo>
                  <a:pt x="42" y="31"/>
                  <a:pt x="44" y="26"/>
                  <a:pt x="44" y="21"/>
                </a:cubicBezTo>
                <a:cubicBezTo>
                  <a:pt x="43" y="14"/>
                  <a:pt x="40" y="8"/>
                  <a:pt x="34" y="4"/>
                </a:cubicBezTo>
                <a:cubicBezTo>
                  <a:pt x="33" y="3"/>
                  <a:pt x="32" y="2"/>
                  <a:pt x="31" y="2"/>
                </a:cubicBezTo>
                <a:cubicBezTo>
                  <a:pt x="28" y="0"/>
                  <a:pt x="25" y="0"/>
                  <a:pt x="22" y="0"/>
                </a:cubicBezTo>
              </a:path>
            </a:pathLst>
          </a:custGeom>
          <a:solidFill>
            <a:srgbClr val="E5E5E5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20263">
            <a:extLst>
              <a:ext uri="{FF2B5EF4-FFF2-40B4-BE49-F238E27FC236}">
                <a16:creationId xmlns:a16="http://schemas.microsoft.com/office/drawing/2014/main" id="{46D4CFCD-A94C-40E5-A6BB-C053525E253C}"/>
              </a:ext>
            </a:extLst>
          </p:cNvPr>
          <p:cNvSpPr/>
          <p:nvPr/>
        </p:nvSpPr>
        <p:spPr bwMode="auto">
          <a:xfrm>
            <a:off x="11788477" y="5980399"/>
            <a:ext cx="79179" cy="79179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24 w 67"/>
              <a:gd name="T5" fmla="*/ 1 h 67"/>
              <a:gd name="T6" fmla="*/ 20 w 67"/>
              <a:gd name="T7" fmla="*/ 3 h 67"/>
              <a:gd name="T8" fmla="*/ 7 w 67"/>
              <a:gd name="T9" fmla="*/ 13 h 67"/>
              <a:gd name="T10" fmla="*/ 4 w 67"/>
              <a:gd name="T11" fmla="*/ 17 h 67"/>
              <a:gd name="T12" fmla="*/ 0 w 67"/>
              <a:gd name="T13" fmla="*/ 34 h 67"/>
              <a:gd name="T14" fmla="*/ 8 w 67"/>
              <a:gd name="T15" fmla="*/ 56 h 67"/>
              <a:gd name="T16" fmla="*/ 12 w 67"/>
              <a:gd name="T17" fmla="*/ 59 h 67"/>
              <a:gd name="T18" fmla="*/ 27 w 67"/>
              <a:gd name="T19" fmla="*/ 67 h 67"/>
              <a:gd name="T20" fmla="*/ 32 w 67"/>
              <a:gd name="T21" fmla="*/ 67 h 67"/>
              <a:gd name="T22" fmla="*/ 33 w 67"/>
              <a:gd name="T23" fmla="*/ 67 h 67"/>
              <a:gd name="T24" fmla="*/ 34 w 67"/>
              <a:gd name="T25" fmla="*/ 67 h 67"/>
              <a:gd name="T26" fmla="*/ 48 w 67"/>
              <a:gd name="T27" fmla="*/ 64 h 67"/>
              <a:gd name="T28" fmla="*/ 51 w 67"/>
              <a:gd name="T29" fmla="*/ 62 h 67"/>
              <a:gd name="T30" fmla="*/ 67 w 67"/>
              <a:gd name="T31" fmla="*/ 33 h 67"/>
              <a:gd name="T32" fmla="*/ 67 w 67"/>
              <a:gd name="T33" fmla="*/ 32 h 67"/>
              <a:gd name="T34" fmla="*/ 66 w 67"/>
              <a:gd name="T35" fmla="*/ 28 h 67"/>
              <a:gd name="T36" fmla="*/ 33 w 67"/>
              <a:gd name="T3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7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0" y="0"/>
                  <a:pt x="27" y="1"/>
                  <a:pt x="24" y="1"/>
                </a:cubicBezTo>
                <a:cubicBezTo>
                  <a:pt x="23" y="2"/>
                  <a:pt x="21" y="2"/>
                  <a:pt x="20" y="3"/>
                </a:cubicBezTo>
                <a:cubicBezTo>
                  <a:pt x="15" y="5"/>
                  <a:pt x="10" y="9"/>
                  <a:pt x="7" y="13"/>
                </a:cubicBezTo>
                <a:cubicBezTo>
                  <a:pt x="6" y="14"/>
                  <a:pt x="5" y="15"/>
                  <a:pt x="4" y="17"/>
                </a:cubicBezTo>
                <a:cubicBezTo>
                  <a:pt x="1" y="22"/>
                  <a:pt x="0" y="28"/>
                  <a:pt x="0" y="34"/>
                </a:cubicBezTo>
                <a:cubicBezTo>
                  <a:pt x="0" y="43"/>
                  <a:pt x="3" y="50"/>
                  <a:pt x="8" y="56"/>
                </a:cubicBezTo>
                <a:cubicBezTo>
                  <a:pt x="9" y="57"/>
                  <a:pt x="10" y="58"/>
                  <a:pt x="12" y="59"/>
                </a:cubicBezTo>
                <a:cubicBezTo>
                  <a:pt x="16" y="63"/>
                  <a:pt x="21" y="65"/>
                  <a:pt x="27" y="67"/>
                </a:cubicBezTo>
                <a:cubicBezTo>
                  <a:pt x="29" y="67"/>
                  <a:pt x="30" y="67"/>
                  <a:pt x="32" y="67"/>
                </a:cubicBezTo>
                <a:cubicBezTo>
                  <a:pt x="32" y="67"/>
                  <a:pt x="33" y="67"/>
                  <a:pt x="33" y="67"/>
                </a:cubicBezTo>
                <a:cubicBezTo>
                  <a:pt x="33" y="67"/>
                  <a:pt x="34" y="67"/>
                  <a:pt x="34" y="67"/>
                </a:cubicBezTo>
                <a:cubicBezTo>
                  <a:pt x="39" y="67"/>
                  <a:pt x="43" y="66"/>
                  <a:pt x="48" y="64"/>
                </a:cubicBezTo>
                <a:cubicBezTo>
                  <a:pt x="49" y="63"/>
                  <a:pt x="50" y="63"/>
                  <a:pt x="51" y="62"/>
                </a:cubicBezTo>
                <a:cubicBezTo>
                  <a:pt x="61" y="56"/>
                  <a:pt x="67" y="45"/>
                  <a:pt x="67" y="33"/>
                </a:cubicBezTo>
                <a:cubicBezTo>
                  <a:pt x="67" y="33"/>
                  <a:pt x="67" y="32"/>
                  <a:pt x="67" y="32"/>
                </a:cubicBezTo>
                <a:cubicBezTo>
                  <a:pt x="67" y="31"/>
                  <a:pt x="66" y="29"/>
                  <a:pt x="66" y="28"/>
                </a:cubicBezTo>
                <a:cubicBezTo>
                  <a:pt x="63" y="12"/>
                  <a:pt x="50" y="0"/>
                  <a:pt x="3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20294">
            <a:extLst>
              <a:ext uri="{FF2B5EF4-FFF2-40B4-BE49-F238E27FC236}">
                <a16:creationId xmlns:a16="http://schemas.microsoft.com/office/drawing/2014/main" id="{B50D848F-D7F8-4CB8-8F42-8DDA396424EF}"/>
              </a:ext>
            </a:extLst>
          </p:cNvPr>
          <p:cNvSpPr/>
          <p:nvPr/>
        </p:nvSpPr>
        <p:spPr bwMode="auto">
          <a:xfrm>
            <a:off x="11481784" y="5772932"/>
            <a:ext cx="59133" cy="58131"/>
          </a:xfrm>
          <a:custGeom>
            <a:avLst/>
            <a:gdLst>
              <a:gd name="T0" fmla="*/ 25 w 50"/>
              <a:gd name="T1" fmla="*/ 0 h 49"/>
              <a:gd name="T2" fmla="*/ 25 w 50"/>
              <a:gd name="T3" fmla="*/ 0 h 49"/>
              <a:gd name="T4" fmla="*/ 20 w 50"/>
              <a:gd name="T5" fmla="*/ 0 h 49"/>
              <a:gd name="T6" fmla="*/ 16 w 50"/>
              <a:gd name="T7" fmla="*/ 1 h 49"/>
              <a:gd name="T8" fmla="*/ 8 w 50"/>
              <a:gd name="T9" fmla="*/ 6 h 49"/>
              <a:gd name="T10" fmla="*/ 5 w 50"/>
              <a:gd name="T11" fmla="*/ 10 h 49"/>
              <a:gd name="T12" fmla="*/ 0 w 50"/>
              <a:gd name="T13" fmla="*/ 25 h 49"/>
              <a:gd name="T14" fmla="*/ 3 w 50"/>
              <a:gd name="T15" fmla="*/ 36 h 49"/>
              <a:gd name="T16" fmla="*/ 6 w 50"/>
              <a:gd name="T17" fmla="*/ 40 h 49"/>
              <a:gd name="T18" fmla="*/ 21 w 50"/>
              <a:gd name="T19" fmla="*/ 49 h 49"/>
              <a:gd name="T20" fmla="*/ 25 w 50"/>
              <a:gd name="T21" fmla="*/ 49 h 49"/>
              <a:gd name="T22" fmla="*/ 25 w 50"/>
              <a:gd name="T23" fmla="*/ 49 h 49"/>
              <a:gd name="T24" fmla="*/ 26 w 50"/>
              <a:gd name="T25" fmla="*/ 49 h 49"/>
              <a:gd name="T26" fmla="*/ 29 w 50"/>
              <a:gd name="T27" fmla="*/ 49 h 49"/>
              <a:gd name="T28" fmla="*/ 33 w 50"/>
              <a:gd name="T29" fmla="*/ 48 h 49"/>
              <a:gd name="T30" fmla="*/ 43 w 50"/>
              <a:gd name="T31" fmla="*/ 42 h 49"/>
              <a:gd name="T32" fmla="*/ 45 w 50"/>
              <a:gd name="T33" fmla="*/ 39 h 49"/>
              <a:gd name="T34" fmla="*/ 50 w 50"/>
              <a:gd name="T35" fmla="*/ 24 h 49"/>
              <a:gd name="T36" fmla="*/ 36 w 50"/>
              <a:gd name="T37" fmla="*/ 2 h 49"/>
              <a:gd name="T38" fmla="*/ 32 w 50"/>
              <a:gd name="T39" fmla="*/ 0 h 49"/>
              <a:gd name="T40" fmla="*/ 25 w 50"/>
              <a:gd name="T4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0" y="0"/>
                </a:cubicBezTo>
                <a:cubicBezTo>
                  <a:pt x="19" y="0"/>
                  <a:pt x="17" y="1"/>
                  <a:pt x="16" y="1"/>
                </a:cubicBezTo>
                <a:cubicBezTo>
                  <a:pt x="13" y="3"/>
                  <a:pt x="10" y="4"/>
                  <a:pt x="8" y="6"/>
                </a:cubicBezTo>
                <a:cubicBezTo>
                  <a:pt x="7" y="7"/>
                  <a:pt x="6" y="8"/>
                  <a:pt x="5" y="10"/>
                </a:cubicBezTo>
                <a:cubicBezTo>
                  <a:pt x="2" y="14"/>
                  <a:pt x="0" y="19"/>
                  <a:pt x="0" y="25"/>
                </a:cubicBezTo>
                <a:cubicBezTo>
                  <a:pt x="0" y="29"/>
                  <a:pt x="1" y="33"/>
                  <a:pt x="3" y="36"/>
                </a:cubicBezTo>
                <a:cubicBezTo>
                  <a:pt x="4" y="38"/>
                  <a:pt x="5" y="39"/>
                  <a:pt x="6" y="40"/>
                </a:cubicBezTo>
                <a:cubicBezTo>
                  <a:pt x="9" y="45"/>
                  <a:pt x="15" y="48"/>
                  <a:pt x="21" y="49"/>
                </a:cubicBezTo>
                <a:cubicBezTo>
                  <a:pt x="22" y="49"/>
                  <a:pt x="23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6" y="49"/>
                </a:cubicBezTo>
                <a:cubicBezTo>
                  <a:pt x="27" y="49"/>
                  <a:pt x="28" y="49"/>
                  <a:pt x="29" y="49"/>
                </a:cubicBezTo>
                <a:cubicBezTo>
                  <a:pt x="31" y="49"/>
                  <a:pt x="32" y="48"/>
                  <a:pt x="33" y="48"/>
                </a:cubicBezTo>
                <a:cubicBezTo>
                  <a:pt x="37" y="47"/>
                  <a:pt x="40" y="45"/>
                  <a:pt x="43" y="42"/>
                </a:cubicBezTo>
                <a:cubicBezTo>
                  <a:pt x="44" y="41"/>
                  <a:pt x="45" y="40"/>
                  <a:pt x="45" y="39"/>
                </a:cubicBezTo>
                <a:cubicBezTo>
                  <a:pt x="48" y="35"/>
                  <a:pt x="50" y="30"/>
                  <a:pt x="50" y="24"/>
                </a:cubicBezTo>
                <a:cubicBezTo>
                  <a:pt x="50" y="14"/>
                  <a:pt x="44" y="6"/>
                  <a:pt x="36" y="2"/>
                </a:cubicBezTo>
                <a:cubicBezTo>
                  <a:pt x="35" y="1"/>
                  <a:pt x="33" y="1"/>
                  <a:pt x="32" y="0"/>
                </a:cubicBezTo>
                <a:cubicBezTo>
                  <a:pt x="30" y="0"/>
                  <a:pt x="27" y="0"/>
                  <a:pt x="2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1" name="Freeform 20295">
            <a:extLst>
              <a:ext uri="{FF2B5EF4-FFF2-40B4-BE49-F238E27FC236}">
                <a16:creationId xmlns:a16="http://schemas.microsoft.com/office/drawing/2014/main" id="{9E5513B7-B614-4913-878E-A374EBBD6068}"/>
              </a:ext>
            </a:extLst>
          </p:cNvPr>
          <p:cNvSpPr>
            <a:spLocks noEditPoints="1"/>
          </p:cNvSpPr>
          <p:nvPr/>
        </p:nvSpPr>
        <p:spPr bwMode="auto">
          <a:xfrm>
            <a:off x="11450715" y="5742362"/>
            <a:ext cx="120772" cy="119269"/>
          </a:xfrm>
          <a:custGeom>
            <a:avLst/>
            <a:gdLst>
              <a:gd name="T0" fmla="*/ 43 w 102"/>
              <a:gd name="T1" fmla="*/ 14 h 101"/>
              <a:gd name="T2" fmla="*/ 51 w 102"/>
              <a:gd name="T3" fmla="*/ 13 h 101"/>
              <a:gd name="T4" fmla="*/ 51 w 102"/>
              <a:gd name="T5" fmla="*/ 13 h 101"/>
              <a:gd name="T6" fmla="*/ 62 w 102"/>
              <a:gd name="T7" fmla="*/ 15 h 101"/>
              <a:gd name="T8" fmla="*/ 66 w 102"/>
              <a:gd name="T9" fmla="*/ 16 h 101"/>
              <a:gd name="T10" fmla="*/ 88 w 102"/>
              <a:gd name="T11" fmla="*/ 50 h 101"/>
              <a:gd name="T12" fmla="*/ 81 w 102"/>
              <a:gd name="T13" fmla="*/ 72 h 101"/>
              <a:gd name="T14" fmla="*/ 79 w 102"/>
              <a:gd name="T15" fmla="*/ 75 h 101"/>
              <a:gd name="T16" fmla="*/ 63 w 102"/>
              <a:gd name="T17" fmla="*/ 85 h 101"/>
              <a:gd name="T18" fmla="*/ 59 w 102"/>
              <a:gd name="T19" fmla="*/ 87 h 101"/>
              <a:gd name="T20" fmla="*/ 52 w 102"/>
              <a:gd name="T21" fmla="*/ 87 h 101"/>
              <a:gd name="T22" fmla="*/ 51 w 102"/>
              <a:gd name="T23" fmla="*/ 87 h 101"/>
              <a:gd name="T24" fmla="*/ 50 w 102"/>
              <a:gd name="T25" fmla="*/ 87 h 101"/>
              <a:gd name="T26" fmla="*/ 45 w 102"/>
              <a:gd name="T27" fmla="*/ 87 h 101"/>
              <a:gd name="T28" fmla="*/ 21 w 102"/>
              <a:gd name="T29" fmla="*/ 71 h 101"/>
              <a:gd name="T30" fmla="*/ 19 w 102"/>
              <a:gd name="T31" fmla="*/ 68 h 101"/>
              <a:gd name="T32" fmla="*/ 14 w 102"/>
              <a:gd name="T33" fmla="*/ 51 h 101"/>
              <a:gd name="T34" fmla="*/ 23 w 102"/>
              <a:gd name="T35" fmla="*/ 27 h 101"/>
              <a:gd name="T36" fmla="*/ 26 w 102"/>
              <a:gd name="T37" fmla="*/ 24 h 101"/>
              <a:gd name="T38" fmla="*/ 39 w 102"/>
              <a:gd name="T39" fmla="*/ 16 h 101"/>
              <a:gd name="T40" fmla="*/ 43 w 102"/>
              <a:gd name="T41" fmla="*/ 14 h 101"/>
              <a:gd name="T42" fmla="*/ 51 w 102"/>
              <a:gd name="T43" fmla="*/ 0 h 101"/>
              <a:gd name="T44" fmla="*/ 50 w 102"/>
              <a:gd name="T45" fmla="*/ 0 h 101"/>
              <a:gd name="T46" fmla="*/ 39 w 102"/>
              <a:gd name="T47" fmla="*/ 1 h 101"/>
              <a:gd name="T48" fmla="*/ 35 w 102"/>
              <a:gd name="T49" fmla="*/ 3 h 101"/>
              <a:gd name="T50" fmla="*/ 17 w 102"/>
              <a:gd name="T51" fmla="*/ 14 h 101"/>
              <a:gd name="T52" fmla="*/ 14 w 102"/>
              <a:gd name="T53" fmla="*/ 17 h 101"/>
              <a:gd name="T54" fmla="*/ 1 w 102"/>
              <a:gd name="T55" fmla="*/ 51 h 101"/>
              <a:gd name="T56" fmla="*/ 6 w 102"/>
              <a:gd name="T57" fmla="*/ 74 h 101"/>
              <a:gd name="T58" fmla="*/ 9 w 102"/>
              <a:gd name="T59" fmla="*/ 78 h 101"/>
              <a:gd name="T60" fmla="*/ 44 w 102"/>
              <a:gd name="T61" fmla="*/ 100 h 101"/>
              <a:gd name="T62" fmla="*/ 48 w 102"/>
              <a:gd name="T63" fmla="*/ 101 h 101"/>
              <a:gd name="T64" fmla="*/ 51 w 102"/>
              <a:gd name="T65" fmla="*/ 101 h 101"/>
              <a:gd name="T66" fmla="*/ 52 w 102"/>
              <a:gd name="T67" fmla="*/ 101 h 101"/>
              <a:gd name="T68" fmla="*/ 63 w 102"/>
              <a:gd name="T69" fmla="*/ 100 h 101"/>
              <a:gd name="T70" fmla="*/ 67 w 102"/>
              <a:gd name="T71" fmla="*/ 98 h 101"/>
              <a:gd name="T72" fmla="*/ 90 w 102"/>
              <a:gd name="T73" fmla="*/ 83 h 101"/>
              <a:gd name="T74" fmla="*/ 93 w 102"/>
              <a:gd name="T75" fmla="*/ 79 h 101"/>
              <a:gd name="T76" fmla="*/ 102 w 102"/>
              <a:gd name="T77" fmla="*/ 49 h 101"/>
              <a:gd name="T78" fmla="*/ 70 w 102"/>
              <a:gd name="T79" fmla="*/ 3 h 101"/>
              <a:gd name="T80" fmla="*/ 66 w 102"/>
              <a:gd name="T81" fmla="*/ 2 h 101"/>
              <a:gd name="T82" fmla="*/ 51 w 102"/>
              <a:gd name="T8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1">
                <a:moveTo>
                  <a:pt x="43" y="14"/>
                </a:moveTo>
                <a:cubicBezTo>
                  <a:pt x="45" y="14"/>
                  <a:pt x="48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5" y="13"/>
                  <a:pt x="58" y="14"/>
                  <a:pt x="62" y="15"/>
                </a:cubicBezTo>
                <a:cubicBezTo>
                  <a:pt x="63" y="15"/>
                  <a:pt x="64" y="16"/>
                  <a:pt x="66" y="16"/>
                </a:cubicBezTo>
                <a:cubicBezTo>
                  <a:pt x="79" y="22"/>
                  <a:pt x="88" y="35"/>
                  <a:pt x="88" y="50"/>
                </a:cubicBezTo>
                <a:cubicBezTo>
                  <a:pt x="88" y="58"/>
                  <a:pt x="86" y="65"/>
                  <a:pt x="81" y="72"/>
                </a:cubicBezTo>
                <a:cubicBezTo>
                  <a:pt x="81" y="73"/>
                  <a:pt x="80" y="74"/>
                  <a:pt x="79" y="75"/>
                </a:cubicBezTo>
                <a:cubicBezTo>
                  <a:pt x="74" y="80"/>
                  <a:pt x="69" y="83"/>
                  <a:pt x="63" y="85"/>
                </a:cubicBezTo>
                <a:cubicBezTo>
                  <a:pt x="61" y="86"/>
                  <a:pt x="60" y="86"/>
                  <a:pt x="59" y="87"/>
                </a:cubicBezTo>
                <a:cubicBezTo>
                  <a:pt x="56" y="87"/>
                  <a:pt x="54" y="87"/>
                  <a:pt x="52" y="87"/>
                </a:cubicBezTo>
                <a:cubicBezTo>
                  <a:pt x="52" y="87"/>
                  <a:pt x="51" y="87"/>
                  <a:pt x="51" y="87"/>
                </a:cubicBezTo>
                <a:cubicBezTo>
                  <a:pt x="51" y="87"/>
                  <a:pt x="50" y="87"/>
                  <a:pt x="50" y="87"/>
                </a:cubicBezTo>
                <a:cubicBezTo>
                  <a:pt x="48" y="87"/>
                  <a:pt x="47" y="87"/>
                  <a:pt x="45" y="87"/>
                </a:cubicBezTo>
                <a:cubicBezTo>
                  <a:pt x="35" y="85"/>
                  <a:pt x="26" y="80"/>
                  <a:pt x="21" y="71"/>
                </a:cubicBezTo>
                <a:cubicBezTo>
                  <a:pt x="20" y="70"/>
                  <a:pt x="19" y="69"/>
                  <a:pt x="19" y="68"/>
                </a:cubicBezTo>
                <a:cubicBezTo>
                  <a:pt x="16" y="63"/>
                  <a:pt x="14" y="57"/>
                  <a:pt x="14" y="51"/>
                </a:cubicBezTo>
                <a:cubicBezTo>
                  <a:pt x="14" y="42"/>
                  <a:pt x="17" y="33"/>
                  <a:pt x="23" y="27"/>
                </a:cubicBezTo>
                <a:cubicBezTo>
                  <a:pt x="24" y="26"/>
                  <a:pt x="25" y="25"/>
                  <a:pt x="26" y="24"/>
                </a:cubicBezTo>
                <a:cubicBezTo>
                  <a:pt x="30" y="20"/>
                  <a:pt x="34" y="17"/>
                  <a:pt x="39" y="16"/>
                </a:cubicBezTo>
                <a:cubicBezTo>
                  <a:pt x="40" y="15"/>
                  <a:pt x="41" y="15"/>
                  <a:pt x="43" y="14"/>
                </a:cubicBezTo>
                <a:moveTo>
                  <a:pt x="51" y="0"/>
                </a:moveTo>
                <a:cubicBezTo>
                  <a:pt x="51" y="0"/>
                  <a:pt x="51" y="0"/>
                  <a:pt x="50" y="0"/>
                </a:cubicBezTo>
                <a:cubicBezTo>
                  <a:pt x="46" y="0"/>
                  <a:pt x="43" y="0"/>
                  <a:pt x="39" y="1"/>
                </a:cubicBezTo>
                <a:cubicBezTo>
                  <a:pt x="38" y="2"/>
                  <a:pt x="36" y="2"/>
                  <a:pt x="35" y="3"/>
                </a:cubicBezTo>
                <a:cubicBezTo>
                  <a:pt x="28" y="5"/>
                  <a:pt x="22" y="9"/>
                  <a:pt x="17" y="14"/>
                </a:cubicBezTo>
                <a:cubicBezTo>
                  <a:pt x="16" y="15"/>
                  <a:pt x="15" y="16"/>
                  <a:pt x="14" y="17"/>
                </a:cubicBezTo>
                <a:cubicBezTo>
                  <a:pt x="5" y="26"/>
                  <a:pt x="0" y="38"/>
                  <a:pt x="1" y="51"/>
                </a:cubicBezTo>
                <a:cubicBezTo>
                  <a:pt x="1" y="59"/>
                  <a:pt x="3" y="67"/>
                  <a:pt x="6" y="74"/>
                </a:cubicBezTo>
                <a:cubicBezTo>
                  <a:pt x="7" y="75"/>
                  <a:pt x="8" y="76"/>
                  <a:pt x="9" y="78"/>
                </a:cubicBezTo>
                <a:cubicBezTo>
                  <a:pt x="16" y="90"/>
                  <a:pt x="29" y="98"/>
                  <a:pt x="44" y="100"/>
                </a:cubicBezTo>
                <a:cubicBezTo>
                  <a:pt x="45" y="101"/>
                  <a:pt x="47" y="101"/>
                  <a:pt x="48" y="101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101"/>
                  <a:pt x="52" y="101"/>
                  <a:pt x="52" y="101"/>
                </a:cubicBezTo>
                <a:cubicBezTo>
                  <a:pt x="56" y="101"/>
                  <a:pt x="59" y="100"/>
                  <a:pt x="63" y="100"/>
                </a:cubicBezTo>
                <a:cubicBezTo>
                  <a:pt x="64" y="99"/>
                  <a:pt x="65" y="99"/>
                  <a:pt x="67" y="98"/>
                </a:cubicBezTo>
                <a:cubicBezTo>
                  <a:pt x="76" y="95"/>
                  <a:pt x="84" y="90"/>
                  <a:pt x="90" y="83"/>
                </a:cubicBezTo>
                <a:cubicBezTo>
                  <a:pt x="91" y="82"/>
                  <a:pt x="92" y="80"/>
                  <a:pt x="93" y="79"/>
                </a:cubicBezTo>
                <a:cubicBezTo>
                  <a:pt x="98" y="71"/>
                  <a:pt x="102" y="61"/>
                  <a:pt x="102" y="49"/>
                </a:cubicBezTo>
                <a:cubicBezTo>
                  <a:pt x="101" y="29"/>
                  <a:pt x="88" y="11"/>
                  <a:pt x="70" y="3"/>
                </a:cubicBezTo>
                <a:cubicBezTo>
                  <a:pt x="68" y="3"/>
                  <a:pt x="67" y="2"/>
                  <a:pt x="66" y="2"/>
                </a:cubicBezTo>
                <a:cubicBezTo>
                  <a:pt x="61" y="1"/>
                  <a:pt x="56" y="0"/>
                  <a:pt x="5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20296">
            <a:extLst>
              <a:ext uri="{FF2B5EF4-FFF2-40B4-BE49-F238E27FC236}">
                <a16:creationId xmlns:a16="http://schemas.microsoft.com/office/drawing/2014/main" id="{253043E3-98CD-44EE-8288-1C926FEF8FE8}"/>
              </a:ext>
            </a:extLst>
          </p:cNvPr>
          <p:cNvSpPr/>
          <p:nvPr/>
        </p:nvSpPr>
        <p:spPr bwMode="auto">
          <a:xfrm>
            <a:off x="11727840" y="6605308"/>
            <a:ext cx="58131" cy="59635"/>
          </a:xfrm>
          <a:custGeom>
            <a:avLst/>
            <a:gdLst>
              <a:gd name="T0" fmla="*/ 25 w 49"/>
              <a:gd name="T1" fmla="*/ 0 h 50"/>
              <a:gd name="T2" fmla="*/ 24 w 49"/>
              <a:gd name="T3" fmla="*/ 0 h 50"/>
              <a:gd name="T4" fmla="*/ 20 w 49"/>
              <a:gd name="T5" fmla="*/ 1 h 50"/>
              <a:gd name="T6" fmla="*/ 15 w 49"/>
              <a:gd name="T7" fmla="*/ 2 h 50"/>
              <a:gd name="T8" fmla="*/ 5 w 49"/>
              <a:gd name="T9" fmla="*/ 9 h 50"/>
              <a:gd name="T10" fmla="*/ 3 w 49"/>
              <a:gd name="T11" fmla="*/ 13 h 50"/>
              <a:gd name="T12" fmla="*/ 0 w 49"/>
              <a:gd name="T13" fmla="*/ 25 h 50"/>
              <a:gd name="T14" fmla="*/ 0 w 49"/>
              <a:gd name="T15" fmla="*/ 31 h 50"/>
              <a:gd name="T16" fmla="*/ 2 w 49"/>
              <a:gd name="T17" fmla="*/ 35 h 50"/>
              <a:gd name="T18" fmla="*/ 25 w 49"/>
              <a:gd name="T19" fmla="*/ 50 h 50"/>
              <a:gd name="T20" fmla="*/ 25 w 49"/>
              <a:gd name="T21" fmla="*/ 50 h 50"/>
              <a:gd name="T22" fmla="*/ 47 w 49"/>
              <a:gd name="T23" fmla="*/ 36 h 50"/>
              <a:gd name="T24" fmla="*/ 48 w 49"/>
              <a:gd name="T25" fmla="*/ 32 h 50"/>
              <a:gd name="T26" fmla="*/ 49 w 49"/>
              <a:gd name="T27" fmla="*/ 24 h 50"/>
              <a:gd name="T28" fmla="*/ 30 w 49"/>
              <a:gd name="T29" fmla="*/ 1 h 50"/>
              <a:gd name="T30" fmla="*/ 25 w 49"/>
              <a:gd name="T31" fmla="*/ 0 h 50"/>
              <a:gd name="T32" fmla="*/ 25 w 49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50">
                <a:moveTo>
                  <a:pt x="25" y="0"/>
                </a:move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1" y="0"/>
                  <a:pt x="20" y="1"/>
                </a:cubicBezTo>
                <a:cubicBezTo>
                  <a:pt x="18" y="1"/>
                  <a:pt x="17" y="1"/>
                  <a:pt x="15" y="2"/>
                </a:cubicBezTo>
                <a:cubicBezTo>
                  <a:pt x="11" y="3"/>
                  <a:pt x="8" y="6"/>
                  <a:pt x="5" y="9"/>
                </a:cubicBezTo>
                <a:cubicBezTo>
                  <a:pt x="4" y="10"/>
                  <a:pt x="4" y="12"/>
                  <a:pt x="3" y="13"/>
                </a:cubicBezTo>
                <a:cubicBezTo>
                  <a:pt x="1" y="17"/>
                  <a:pt x="0" y="21"/>
                  <a:pt x="0" y="25"/>
                </a:cubicBezTo>
                <a:cubicBezTo>
                  <a:pt x="0" y="27"/>
                  <a:pt x="0" y="29"/>
                  <a:pt x="0" y="31"/>
                </a:cubicBezTo>
                <a:cubicBezTo>
                  <a:pt x="1" y="32"/>
                  <a:pt x="1" y="33"/>
                  <a:pt x="2" y="35"/>
                </a:cubicBezTo>
                <a:cubicBezTo>
                  <a:pt x="6" y="44"/>
                  <a:pt x="14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35" y="50"/>
                  <a:pt x="43" y="44"/>
                  <a:pt x="47" y="36"/>
                </a:cubicBezTo>
                <a:cubicBezTo>
                  <a:pt x="47" y="35"/>
                  <a:pt x="48" y="33"/>
                  <a:pt x="48" y="32"/>
                </a:cubicBezTo>
                <a:cubicBezTo>
                  <a:pt x="49" y="30"/>
                  <a:pt x="49" y="27"/>
                  <a:pt x="49" y="24"/>
                </a:cubicBezTo>
                <a:cubicBezTo>
                  <a:pt x="49" y="13"/>
                  <a:pt x="41" y="3"/>
                  <a:pt x="30" y="1"/>
                </a:cubicBezTo>
                <a:cubicBezTo>
                  <a:pt x="28" y="0"/>
                  <a:pt x="27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20297">
            <a:extLst>
              <a:ext uri="{FF2B5EF4-FFF2-40B4-BE49-F238E27FC236}">
                <a16:creationId xmlns:a16="http://schemas.microsoft.com/office/drawing/2014/main" id="{B5339039-67E2-4B71-AF58-A3EF26D47CF6}"/>
              </a:ext>
            </a:extLst>
          </p:cNvPr>
          <p:cNvSpPr>
            <a:spLocks noEditPoints="1"/>
          </p:cNvSpPr>
          <p:nvPr/>
        </p:nvSpPr>
        <p:spPr bwMode="auto">
          <a:xfrm>
            <a:off x="11697271" y="6574738"/>
            <a:ext cx="119269" cy="119770"/>
          </a:xfrm>
          <a:custGeom>
            <a:avLst/>
            <a:gdLst>
              <a:gd name="T0" fmla="*/ 42 w 101"/>
              <a:gd name="T1" fmla="*/ 15 h 101"/>
              <a:gd name="T2" fmla="*/ 50 w 101"/>
              <a:gd name="T3" fmla="*/ 14 h 101"/>
              <a:gd name="T4" fmla="*/ 51 w 101"/>
              <a:gd name="T5" fmla="*/ 14 h 101"/>
              <a:gd name="T6" fmla="*/ 53 w 101"/>
              <a:gd name="T7" fmla="*/ 14 h 101"/>
              <a:gd name="T8" fmla="*/ 57 w 101"/>
              <a:gd name="T9" fmla="*/ 15 h 101"/>
              <a:gd name="T10" fmla="*/ 87 w 101"/>
              <a:gd name="T11" fmla="*/ 50 h 101"/>
              <a:gd name="T12" fmla="*/ 86 w 101"/>
              <a:gd name="T13" fmla="*/ 63 h 101"/>
              <a:gd name="T14" fmla="*/ 84 w 101"/>
              <a:gd name="T15" fmla="*/ 67 h 101"/>
              <a:gd name="T16" fmla="*/ 51 w 101"/>
              <a:gd name="T17" fmla="*/ 88 h 101"/>
              <a:gd name="T18" fmla="*/ 51 w 101"/>
              <a:gd name="T19" fmla="*/ 88 h 101"/>
              <a:gd name="T20" fmla="*/ 16 w 101"/>
              <a:gd name="T21" fmla="*/ 65 h 101"/>
              <a:gd name="T22" fmla="*/ 15 w 101"/>
              <a:gd name="T23" fmla="*/ 60 h 101"/>
              <a:gd name="T24" fmla="*/ 14 w 101"/>
              <a:gd name="T25" fmla="*/ 52 h 101"/>
              <a:gd name="T26" fmla="*/ 19 w 101"/>
              <a:gd name="T27" fmla="*/ 32 h 101"/>
              <a:gd name="T28" fmla="*/ 21 w 101"/>
              <a:gd name="T29" fmla="*/ 28 h 101"/>
              <a:gd name="T30" fmla="*/ 38 w 101"/>
              <a:gd name="T31" fmla="*/ 16 h 101"/>
              <a:gd name="T32" fmla="*/ 42 w 101"/>
              <a:gd name="T33" fmla="*/ 15 h 101"/>
              <a:gd name="T34" fmla="*/ 51 w 101"/>
              <a:gd name="T35" fmla="*/ 0 h 101"/>
              <a:gd name="T36" fmla="*/ 50 w 101"/>
              <a:gd name="T37" fmla="*/ 0 h 101"/>
              <a:gd name="T38" fmla="*/ 38 w 101"/>
              <a:gd name="T39" fmla="*/ 2 h 101"/>
              <a:gd name="T40" fmla="*/ 34 w 101"/>
              <a:gd name="T41" fmla="*/ 3 h 101"/>
              <a:gd name="T42" fmla="*/ 10 w 101"/>
              <a:gd name="T43" fmla="*/ 21 h 101"/>
              <a:gd name="T44" fmla="*/ 8 w 101"/>
              <a:gd name="T45" fmla="*/ 24 h 101"/>
              <a:gd name="T46" fmla="*/ 0 w 101"/>
              <a:gd name="T47" fmla="*/ 52 h 101"/>
              <a:gd name="T48" fmla="*/ 2 w 101"/>
              <a:gd name="T49" fmla="*/ 65 h 101"/>
              <a:gd name="T50" fmla="*/ 3 w 101"/>
              <a:gd name="T51" fmla="*/ 69 h 101"/>
              <a:gd name="T52" fmla="*/ 51 w 101"/>
              <a:gd name="T53" fmla="*/ 101 h 101"/>
              <a:gd name="T54" fmla="*/ 51 w 101"/>
              <a:gd name="T55" fmla="*/ 101 h 101"/>
              <a:gd name="T56" fmla="*/ 97 w 101"/>
              <a:gd name="T57" fmla="*/ 72 h 101"/>
              <a:gd name="T58" fmla="*/ 98 w 101"/>
              <a:gd name="T59" fmla="*/ 68 h 101"/>
              <a:gd name="T60" fmla="*/ 101 w 101"/>
              <a:gd name="T61" fmla="*/ 50 h 101"/>
              <a:gd name="T62" fmla="*/ 58 w 101"/>
              <a:gd name="T63" fmla="*/ 1 h 101"/>
              <a:gd name="T64" fmla="*/ 54 w 101"/>
              <a:gd name="T65" fmla="*/ 1 h 101"/>
              <a:gd name="T66" fmla="*/ 51 w 101"/>
              <a:gd name="T6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" h="101">
                <a:moveTo>
                  <a:pt x="42" y="15"/>
                </a:moveTo>
                <a:cubicBezTo>
                  <a:pt x="45" y="14"/>
                  <a:pt x="47" y="14"/>
                  <a:pt x="50" y="14"/>
                </a:cubicBezTo>
                <a:cubicBezTo>
                  <a:pt x="50" y="14"/>
                  <a:pt x="50" y="14"/>
                  <a:pt x="51" y="14"/>
                </a:cubicBezTo>
                <a:cubicBezTo>
                  <a:pt x="51" y="14"/>
                  <a:pt x="52" y="14"/>
                  <a:pt x="53" y="14"/>
                </a:cubicBezTo>
                <a:cubicBezTo>
                  <a:pt x="54" y="14"/>
                  <a:pt x="56" y="14"/>
                  <a:pt x="57" y="15"/>
                </a:cubicBezTo>
                <a:cubicBezTo>
                  <a:pt x="74" y="18"/>
                  <a:pt x="87" y="32"/>
                  <a:pt x="87" y="50"/>
                </a:cubicBezTo>
                <a:cubicBezTo>
                  <a:pt x="88" y="55"/>
                  <a:pt x="87" y="59"/>
                  <a:pt x="86" y="63"/>
                </a:cubicBezTo>
                <a:cubicBezTo>
                  <a:pt x="85" y="64"/>
                  <a:pt x="85" y="65"/>
                  <a:pt x="84" y="67"/>
                </a:cubicBezTo>
                <a:cubicBezTo>
                  <a:pt x="78" y="79"/>
                  <a:pt x="66" y="88"/>
                  <a:pt x="51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35" y="88"/>
                  <a:pt x="22" y="78"/>
                  <a:pt x="16" y="65"/>
                </a:cubicBezTo>
                <a:cubicBezTo>
                  <a:pt x="16" y="63"/>
                  <a:pt x="15" y="62"/>
                  <a:pt x="15" y="60"/>
                </a:cubicBezTo>
                <a:cubicBezTo>
                  <a:pt x="14" y="58"/>
                  <a:pt x="14" y="55"/>
                  <a:pt x="14" y="52"/>
                </a:cubicBezTo>
                <a:cubicBezTo>
                  <a:pt x="14" y="44"/>
                  <a:pt x="15" y="38"/>
                  <a:pt x="19" y="32"/>
                </a:cubicBezTo>
                <a:cubicBezTo>
                  <a:pt x="20" y="31"/>
                  <a:pt x="20" y="30"/>
                  <a:pt x="21" y="28"/>
                </a:cubicBezTo>
                <a:cubicBezTo>
                  <a:pt x="26" y="23"/>
                  <a:pt x="31" y="19"/>
                  <a:pt x="38" y="16"/>
                </a:cubicBezTo>
                <a:cubicBezTo>
                  <a:pt x="39" y="16"/>
                  <a:pt x="41" y="15"/>
                  <a:pt x="42" y="15"/>
                </a:cubicBezTo>
                <a:moveTo>
                  <a:pt x="51" y="0"/>
                </a:moveTo>
                <a:cubicBezTo>
                  <a:pt x="50" y="0"/>
                  <a:pt x="50" y="0"/>
                  <a:pt x="50" y="0"/>
                </a:cubicBezTo>
                <a:cubicBezTo>
                  <a:pt x="46" y="1"/>
                  <a:pt x="42" y="1"/>
                  <a:pt x="38" y="2"/>
                </a:cubicBezTo>
                <a:cubicBezTo>
                  <a:pt x="37" y="2"/>
                  <a:pt x="36" y="3"/>
                  <a:pt x="34" y="3"/>
                </a:cubicBezTo>
                <a:cubicBezTo>
                  <a:pt x="24" y="7"/>
                  <a:pt x="16" y="13"/>
                  <a:pt x="10" y="21"/>
                </a:cubicBezTo>
                <a:cubicBezTo>
                  <a:pt x="9" y="22"/>
                  <a:pt x="8" y="23"/>
                  <a:pt x="8" y="24"/>
                </a:cubicBezTo>
                <a:cubicBezTo>
                  <a:pt x="3" y="32"/>
                  <a:pt x="0" y="42"/>
                  <a:pt x="0" y="52"/>
                </a:cubicBezTo>
                <a:cubicBezTo>
                  <a:pt x="0" y="56"/>
                  <a:pt x="1" y="61"/>
                  <a:pt x="2" y="65"/>
                </a:cubicBezTo>
                <a:cubicBezTo>
                  <a:pt x="2" y="66"/>
                  <a:pt x="3" y="68"/>
                  <a:pt x="3" y="69"/>
                </a:cubicBezTo>
                <a:cubicBezTo>
                  <a:pt x="11" y="88"/>
                  <a:pt x="29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72" y="101"/>
                  <a:pt x="89" y="89"/>
                  <a:pt x="97" y="72"/>
                </a:cubicBezTo>
                <a:cubicBezTo>
                  <a:pt x="97" y="70"/>
                  <a:pt x="98" y="69"/>
                  <a:pt x="98" y="68"/>
                </a:cubicBezTo>
                <a:cubicBezTo>
                  <a:pt x="100" y="62"/>
                  <a:pt x="101" y="56"/>
                  <a:pt x="101" y="50"/>
                </a:cubicBezTo>
                <a:cubicBezTo>
                  <a:pt x="101" y="25"/>
                  <a:pt x="82" y="5"/>
                  <a:pt x="58" y="1"/>
                </a:cubicBezTo>
                <a:cubicBezTo>
                  <a:pt x="57" y="1"/>
                  <a:pt x="56" y="1"/>
                  <a:pt x="54" y="1"/>
                </a:cubicBezTo>
                <a:cubicBezTo>
                  <a:pt x="53" y="0"/>
                  <a:pt x="52" y="0"/>
                  <a:pt x="5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0298">
            <a:extLst>
              <a:ext uri="{FF2B5EF4-FFF2-40B4-BE49-F238E27FC236}">
                <a16:creationId xmlns:a16="http://schemas.microsoft.com/office/drawing/2014/main" id="{92D02901-C637-4994-AD6A-E780B13C6FB5}"/>
              </a:ext>
            </a:extLst>
          </p:cNvPr>
          <p:cNvSpPr/>
          <p:nvPr/>
        </p:nvSpPr>
        <p:spPr bwMode="auto">
          <a:xfrm>
            <a:off x="11405613" y="5468745"/>
            <a:ext cx="40591" cy="40090"/>
          </a:xfrm>
          <a:custGeom>
            <a:avLst/>
            <a:gdLst>
              <a:gd name="T0" fmla="*/ 17 w 34"/>
              <a:gd name="T1" fmla="*/ 0 h 34"/>
              <a:gd name="T2" fmla="*/ 17 w 34"/>
              <a:gd name="T3" fmla="*/ 0 h 34"/>
              <a:gd name="T4" fmla="*/ 15 w 34"/>
              <a:gd name="T5" fmla="*/ 0 h 34"/>
              <a:gd name="T6" fmla="*/ 11 w 34"/>
              <a:gd name="T7" fmla="*/ 1 h 34"/>
              <a:gd name="T8" fmla="*/ 2 w 34"/>
              <a:gd name="T9" fmla="*/ 10 h 34"/>
              <a:gd name="T10" fmla="*/ 0 w 34"/>
              <a:gd name="T11" fmla="*/ 14 h 34"/>
              <a:gd name="T12" fmla="*/ 0 w 34"/>
              <a:gd name="T13" fmla="*/ 17 h 34"/>
              <a:gd name="T14" fmla="*/ 0 w 34"/>
              <a:gd name="T15" fmla="*/ 19 h 34"/>
              <a:gd name="T16" fmla="*/ 1 w 34"/>
              <a:gd name="T17" fmla="*/ 23 h 34"/>
              <a:gd name="T18" fmla="*/ 17 w 34"/>
              <a:gd name="T19" fmla="*/ 34 h 34"/>
              <a:gd name="T20" fmla="*/ 17 w 34"/>
              <a:gd name="T21" fmla="*/ 34 h 34"/>
              <a:gd name="T22" fmla="*/ 19 w 34"/>
              <a:gd name="T23" fmla="*/ 34 h 34"/>
              <a:gd name="T24" fmla="*/ 23 w 34"/>
              <a:gd name="T25" fmla="*/ 33 h 34"/>
              <a:gd name="T26" fmla="*/ 34 w 34"/>
              <a:gd name="T27" fmla="*/ 17 h 34"/>
              <a:gd name="T28" fmla="*/ 34 w 34"/>
              <a:gd name="T29" fmla="*/ 17 h 34"/>
              <a:gd name="T30" fmla="*/ 33 w 34"/>
              <a:gd name="T31" fmla="*/ 13 h 34"/>
              <a:gd name="T32" fmla="*/ 17 w 34"/>
              <a:gd name="T3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2" y="1"/>
                  <a:pt x="11" y="1"/>
                </a:cubicBezTo>
                <a:cubicBezTo>
                  <a:pt x="7" y="3"/>
                  <a:pt x="3" y="6"/>
                  <a:pt x="2" y="10"/>
                </a:cubicBezTo>
                <a:cubicBezTo>
                  <a:pt x="1" y="11"/>
                  <a:pt x="1" y="12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20"/>
                  <a:pt x="0" y="21"/>
                  <a:pt x="1" y="23"/>
                </a:cubicBezTo>
                <a:cubicBezTo>
                  <a:pt x="3" y="29"/>
                  <a:pt x="10" y="34"/>
                  <a:pt x="17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1" y="34"/>
                  <a:pt x="22" y="33"/>
                  <a:pt x="23" y="33"/>
                </a:cubicBezTo>
                <a:cubicBezTo>
                  <a:pt x="30" y="30"/>
                  <a:pt x="34" y="24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5"/>
                  <a:pt x="34" y="14"/>
                  <a:pt x="33" y="13"/>
                </a:cubicBezTo>
                <a:cubicBezTo>
                  <a:pt x="32" y="5"/>
                  <a:pt x="25" y="0"/>
                  <a:pt x="1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20299">
            <a:extLst>
              <a:ext uri="{FF2B5EF4-FFF2-40B4-BE49-F238E27FC236}">
                <a16:creationId xmlns:a16="http://schemas.microsoft.com/office/drawing/2014/main" id="{12A0461C-C3AC-408E-A126-624CF2C77F26}"/>
              </a:ext>
            </a:extLst>
          </p:cNvPr>
          <p:cNvSpPr>
            <a:spLocks noEditPoints="1"/>
          </p:cNvSpPr>
          <p:nvPr/>
        </p:nvSpPr>
        <p:spPr bwMode="auto">
          <a:xfrm>
            <a:off x="11384566" y="5447197"/>
            <a:ext cx="82687" cy="81684"/>
          </a:xfrm>
          <a:custGeom>
            <a:avLst/>
            <a:gdLst>
              <a:gd name="T0" fmla="*/ 31 w 70"/>
              <a:gd name="T1" fmla="*/ 10 h 69"/>
              <a:gd name="T2" fmla="*/ 34 w 70"/>
              <a:gd name="T3" fmla="*/ 10 h 69"/>
              <a:gd name="T4" fmla="*/ 35 w 70"/>
              <a:gd name="T5" fmla="*/ 10 h 69"/>
              <a:gd name="T6" fmla="*/ 60 w 70"/>
              <a:gd name="T7" fmla="*/ 30 h 69"/>
              <a:gd name="T8" fmla="*/ 60 w 70"/>
              <a:gd name="T9" fmla="*/ 34 h 69"/>
              <a:gd name="T10" fmla="*/ 60 w 70"/>
              <a:gd name="T11" fmla="*/ 35 h 69"/>
              <a:gd name="T12" fmla="*/ 44 w 70"/>
              <a:gd name="T13" fmla="*/ 59 h 69"/>
              <a:gd name="T14" fmla="*/ 39 w 70"/>
              <a:gd name="T15" fmla="*/ 60 h 69"/>
              <a:gd name="T16" fmla="*/ 35 w 70"/>
              <a:gd name="T17" fmla="*/ 60 h 69"/>
              <a:gd name="T18" fmla="*/ 35 w 70"/>
              <a:gd name="T19" fmla="*/ 60 h 69"/>
              <a:gd name="T20" fmla="*/ 11 w 70"/>
              <a:gd name="T21" fmla="*/ 42 h 69"/>
              <a:gd name="T22" fmla="*/ 10 w 70"/>
              <a:gd name="T23" fmla="*/ 38 h 69"/>
              <a:gd name="T24" fmla="*/ 10 w 70"/>
              <a:gd name="T25" fmla="*/ 35 h 69"/>
              <a:gd name="T26" fmla="*/ 10 w 70"/>
              <a:gd name="T27" fmla="*/ 29 h 69"/>
              <a:gd name="T28" fmla="*/ 12 w 70"/>
              <a:gd name="T29" fmla="*/ 25 h 69"/>
              <a:gd name="T30" fmla="*/ 26 w 70"/>
              <a:gd name="T31" fmla="*/ 11 h 69"/>
              <a:gd name="T32" fmla="*/ 31 w 70"/>
              <a:gd name="T33" fmla="*/ 10 h 69"/>
              <a:gd name="T34" fmla="*/ 35 w 70"/>
              <a:gd name="T35" fmla="*/ 0 h 69"/>
              <a:gd name="T36" fmla="*/ 34 w 70"/>
              <a:gd name="T37" fmla="*/ 0 h 69"/>
              <a:gd name="T38" fmla="*/ 28 w 70"/>
              <a:gd name="T39" fmla="*/ 1 h 69"/>
              <a:gd name="T40" fmla="*/ 24 w 70"/>
              <a:gd name="T41" fmla="*/ 2 h 69"/>
              <a:gd name="T42" fmla="*/ 3 w 70"/>
              <a:gd name="T43" fmla="*/ 22 h 69"/>
              <a:gd name="T44" fmla="*/ 2 w 70"/>
              <a:gd name="T45" fmla="*/ 26 h 69"/>
              <a:gd name="T46" fmla="*/ 0 w 70"/>
              <a:gd name="T47" fmla="*/ 36 h 69"/>
              <a:gd name="T48" fmla="*/ 1 w 70"/>
              <a:gd name="T49" fmla="*/ 39 h 69"/>
              <a:gd name="T50" fmla="*/ 2 w 70"/>
              <a:gd name="T51" fmla="*/ 44 h 69"/>
              <a:gd name="T52" fmla="*/ 35 w 70"/>
              <a:gd name="T53" fmla="*/ 69 h 69"/>
              <a:gd name="T54" fmla="*/ 36 w 70"/>
              <a:gd name="T55" fmla="*/ 69 h 69"/>
              <a:gd name="T56" fmla="*/ 42 w 70"/>
              <a:gd name="T57" fmla="*/ 69 h 69"/>
              <a:gd name="T58" fmla="*/ 46 w 70"/>
              <a:gd name="T59" fmla="*/ 68 h 69"/>
              <a:gd name="T60" fmla="*/ 69 w 70"/>
              <a:gd name="T61" fmla="*/ 34 h 69"/>
              <a:gd name="T62" fmla="*/ 69 w 70"/>
              <a:gd name="T63" fmla="*/ 32 h 69"/>
              <a:gd name="T64" fmla="*/ 69 w 70"/>
              <a:gd name="T65" fmla="*/ 28 h 69"/>
              <a:gd name="T66" fmla="*/ 35 w 70"/>
              <a:gd name="T6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0" h="69">
                <a:moveTo>
                  <a:pt x="31" y="10"/>
                </a:moveTo>
                <a:cubicBezTo>
                  <a:pt x="32" y="10"/>
                  <a:pt x="33" y="10"/>
                  <a:pt x="34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7" y="10"/>
                  <a:pt x="57" y="18"/>
                  <a:pt x="60" y="30"/>
                </a:cubicBezTo>
                <a:cubicBezTo>
                  <a:pt x="60" y="31"/>
                  <a:pt x="60" y="32"/>
                  <a:pt x="60" y="34"/>
                </a:cubicBezTo>
                <a:cubicBezTo>
                  <a:pt x="60" y="34"/>
                  <a:pt x="60" y="34"/>
                  <a:pt x="60" y="35"/>
                </a:cubicBezTo>
                <a:cubicBezTo>
                  <a:pt x="60" y="46"/>
                  <a:pt x="53" y="55"/>
                  <a:pt x="44" y="59"/>
                </a:cubicBezTo>
                <a:cubicBezTo>
                  <a:pt x="42" y="59"/>
                  <a:pt x="41" y="60"/>
                  <a:pt x="39" y="60"/>
                </a:cubicBezTo>
                <a:cubicBezTo>
                  <a:pt x="38" y="60"/>
                  <a:pt x="37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24" y="60"/>
                  <a:pt x="14" y="53"/>
                  <a:pt x="11" y="42"/>
                </a:cubicBezTo>
                <a:cubicBezTo>
                  <a:pt x="10" y="41"/>
                  <a:pt x="10" y="39"/>
                  <a:pt x="10" y="38"/>
                </a:cubicBezTo>
                <a:cubicBezTo>
                  <a:pt x="10" y="37"/>
                  <a:pt x="10" y="36"/>
                  <a:pt x="10" y="35"/>
                </a:cubicBezTo>
                <a:cubicBezTo>
                  <a:pt x="10" y="33"/>
                  <a:pt x="10" y="31"/>
                  <a:pt x="10" y="29"/>
                </a:cubicBezTo>
                <a:cubicBezTo>
                  <a:pt x="11" y="28"/>
                  <a:pt x="11" y="26"/>
                  <a:pt x="12" y="25"/>
                </a:cubicBezTo>
                <a:cubicBezTo>
                  <a:pt x="15" y="19"/>
                  <a:pt x="20" y="14"/>
                  <a:pt x="26" y="11"/>
                </a:cubicBezTo>
                <a:cubicBezTo>
                  <a:pt x="28" y="11"/>
                  <a:pt x="29" y="10"/>
                  <a:pt x="31" y="10"/>
                </a:cubicBezTo>
                <a:moveTo>
                  <a:pt x="35" y="0"/>
                </a:moveTo>
                <a:cubicBezTo>
                  <a:pt x="35" y="0"/>
                  <a:pt x="35" y="0"/>
                  <a:pt x="34" y="0"/>
                </a:cubicBezTo>
                <a:cubicBezTo>
                  <a:pt x="32" y="1"/>
                  <a:pt x="30" y="1"/>
                  <a:pt x="28" y="1"/>
                </a:cubicBezTo>
                <a:cubicBezTo>
                  <a:pt x="27" y="1"/>
                  <a:pt x="25" y="2"/>
                  <a:pt x="24" y="2"/>
                </a:cubicBezTo>
                <a:cubicBezTo>
                  <a:pt x="14" y="5"/>
                  <a:pt x="7" y="13"/>
                  <a:pt x="3" y="22"/>
                </a:cubicBezTo>
                <a:cubicBezTo>
                  <a:pt x="2" y="23"/>
                  <a:pt x="2" y="25"/>
                  <a:pt x="2" y="26"/>
                </a:cubicBezTo>
                <a:cubicBezTo>
                  <a:pt x="1" y="29"/>
                  <a:pt x="0" y="32"/>
                  <a:pt x="0" y="36"/>
                </a:cubicBezTo>
                <a:cubicBezTo>
                  <a:pt x="0" y="37"/>
                  <a:pt x="1" y="38"/>
                  <a:pt x="1" y="39"/>
                </a:cubicBezTo>
                <a:cubicBezTo>
                  <a:pt x="1" y="41"/>
                  <a:pt x="1" y="42"/>
                  <a:pt x="2" y="44"/>
                </a:cubicBezTo>
                <a:cubicBezTo>
                  <a:pt x="5" y="59"/>
                  <a:pt x="19" y="69"/>
                  <a:pt x="35" y="69"/>
                </a:cubicBezTo>
                <a:cubicBezTo>
                  <a:pt x="35" y="69"/>
                  <a:pt x="35" y="69"/>
                  <a:pt x="36" y="69"/>
                </a:cubicBezTo>
                <a:cubicBezTo>
                  <a:pt x="38" y="69"/>
                  <a:pt x="40" y="69"/>
                  <a:pt x="42" y="69"/>
                </a:cubicBezTo>
                <a:cubicBezTo>
                  <a:pt x="43" y="68"/>
                  <a:pt x="45" y="68"/>
                  <a:pt x="46" y="68"/>
                </a:cubicBezTo>
                <a:cubicBezTo>
                  <a:pt x="60" y="63"/>
                  <a:pt x="70" y="50"/>
                  <a:pt x="69" y="34"/>
                </a:cubicBezTo>
                <a:cubicBezTo>
                  <a:pt x="69" y="34"/>
                  <a:pt x="69" y="33"/>
                  <a:pt x="69" y="32"/>
                </a:cubicBezTo>
                <a:cubicBezTo>
                  <a:pt x="69" y="31"/>
                  <a:pt x="69" y="29"/>
                  <a:pt x="69" y="28"/>
                </a:cubicBezTo>
                <a:cubicBezTo>
                  <a:pt x="65" y="12"/>
                  <a:pt x="52" y="0"/>
                  <a:pt x="3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0541">
            <a:extLst>
              <a:ext uri="{FF2B5EF4-FFF2-40B4-BE49-F238E27FC236}">
                <a16:creationId xmlns:a16="http://schemas.microsoft.com/office/drawing/2014/main" id="{5780AEBF-0A65-4F61-98D9-9488793E3253}"/>
              </a:ext>
            </a:extLst>
          </p:cNvPr>
          <p:cNvSpPr/>
          <p:nvPr/>
        </p:nvSpPr>
        <p:spPr bwMode="auto">
          <a:xfrm>
            <a:off x="11381051" y="5287338"/>
            <a:ext cx="99224" cy="99725"/>
          </a:xfrm>
          <a:custGeom>
            <a:avLst/>
            <a:gdLst>
              <a:gd name="T0" fmla="*/ 8 w 84"/>
              <a:gd name="T1" fmla="*/ 29 h 84"/>
              <a:gd name="T2" fmla="*/ 55 w 84"/>
              <a:gd name="T3" fmla="*/ 8 h 84"/>
              <a:gd name="T4" fmla="*/ 77 w 84"/>
              <a:gd name="T5" fmla="*/ 55 h 84"/>
              <a:gd name="T6" fmla="*/ 29 w 84"/>
              <a:gd name="T7" fmla="*/ 77 h 84"/>
              <a:gd name="T8" fmla="*/ 8 w 84"/>
              <a:gd name="T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4">
                <a:moveTo>
                  <a:pt x="8" y="29"/>
                </a:moveTo>
                <a:cubicBezTo>
                  <a:pt x="15" y="10"/>
                  <a:pt x="36" y="0"/>
                  <a:pt x="55" y="8"/>
                </a:cubicBezTo>
                <a:cubicBezTo>
                  <a:pt x="74" y="15"/>
                  <a:pt x="84" y="36"/>
                  <a:pt x="77" y="55"/>
                </a:cubicBezTo>
                <a:cubicBezTo>
                  <a:pt x="70" y="74"/>
                  <a:pt x="48" y="84"/>
                  <a:pt x="29" y="77"/>
                </a:cubicBezTo>
                <a:cubicBezTo>
                  <a:pt x="10" y="70"/>
                  <a:pt x="0" y="48"/>
                  <a:pt x="8" y="29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20655">
            <a:extLst>
              <a:ext uri="{FF2B5EF4-FFF2-40B4-BE49-F238E27FC236}">
                <a16:creationId xmlns:a16="http://schemas.microsoft.com/office/drawing/2014/main" id="{AB1417D8-B92C-41DF-B730-6B945A6084CF}"/>
              </a:ext>
            </a:extLst>
          </p:cNvPr>
          <p:cNvSpPr/>
          <p:nvPr/>
        </p:nvSpPr>
        <p:spPr bwMode="auto">
          <a:xfrm>
            <a:off x="10659932" y="6142055"/>
            <a:ext cx="724634" cy="722629"/>
          </a:xfrm>
          <a:custGeom>
            <a:avLst/>
            <a:gdLst>
              <a:gd name="T0" fmla="*/ 775 w 1446"/>
              <a:gd name="T1" fmla="*/ 293 h 1442"/>
              <a:gd name="T2" fmla="*/ 777 w 1446"/>
              <a:gd name="T3" fmla="*/ 293 h 1442"/>
              <a:gd name="T4" fmla="*/ 1446 w 1446"/>
              <a:gd name="T5" fmla="*/ 844 h 1442"/>
              <a:gd name="T6" fmla="*/ 1441 w 1446"/>
              <a:gd name="T7" fmla="*/ 849 h 1442"/>
              <a:gd name="T8" fmla="*/ 848 w 1446"/>
              <a:gd name="T9" fmla="*/ 1442 h 1442"/>
              <a:gd name="T10" fmla="*/ 841 w 1446"/>
              <a:gd name="T11" fmla="*/ 1433 h 1442"/>
              <a:gd name="T12" fmla="*/ 1429 w 1446"/>
              <a:gd name="T13" fmla="*/ 846 h 1442"/>
              <a:gd name="T14" fmla="*/ 770 w 1446"/>
              <a:gd name="T15" fmla="*/ 303 h 1442"/>
              <a:gd name="T16" fmla="*/ 0 w 1446"/>
              <a:gd name="T17" fmla="*/ 10 h 1442"/>
              <a:gd name="T18" fmla="*/ 4 w 1446"/>
              <a:gd name="T19" fmla="*/ 0 h 1442"/>
              <a:gd name="T20" fmla="*/ 775 w 1446"/>
              <a:gd name="T21" fmla="*/ 293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6" h="1442">
                <a:moveTo>
                  <a:pt x="775" y="293"/>
                </a:moveTo>
                <a:lnTo>
                  <a:pt x="777" y="293"/>
                </a:lnTo>
                <a:lnTo>
                  <a:pt x="1446" y="844"/>
                </a:lnTo>
                <a:lnTo>
                  <a:pt x="1441" y="849"/>
                </a:lnTo>
                <a:lnTo>
                  <a:pt x="848" y="1442"/>
                </a:lnTo>
                <a:lnTo>
                  <a:pt x="841" y="1433"/>
                </a:lnTo>
                <a:lnTo>
                  <a:pt x="1429" y="846"/>
                </a:lnTo>
                <a:lnTo>
                  <a:pt x="770" y="303"/>
                </a:lnTo>
                <a:lnTo>
                  <a:pt x="0" y="10"/>
                </a:lnTo>
                <a:lnTo>
                  <a:pt x="4" y="0"/>
                </a:lnTo>
                <a:lnTo>
                  <a:pt x="775" y="2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0683">
            <a:extLst>
              <a:ext uri="{FF2B5EF4-FFF2-40B4-BE49-F238E27FC236}">
                <a16:creationId xmlns:a16="http://schemas.microsoft.com/office/drawing/2014/main" id="{695A7854-3817-4DBC-9546-5B1B765F5D34}"/>
              </a:ext>
            </a:extLst>
          </p:cNvPr>
          <p:cNvSpPr/>
          <p:nvPr/>
        </p:nvSpPr>
        <p:spPr bwMode="auto">
          <a:xfrm>
            <a:off x="10998188" y="6251511"/>
            <a:ext cx="78177" cy="79179"/>
          </a:xfrm>
          <a:custGeom>
            <a:avLst/>
            <a:gdLst>
              <a:gd name="T0" fmla="*/ 59 w 66"/>
              <a:gd name="T1" fmla="*/ 47 h 67"/>
              <a:gd name="T2" fmla="*/ 20 w 66"/>
              <a:gd name="T3" fmla="*/ 60 h 67"/>
              <a:gd name="T4" fmla="*/ 7 w 66"/>
              <a:gd name="T5" fmla="*/ 20 h 67"/>
              <a:gd name="T6" fmla="*/ 47 w 66"/>
              <a:gd name="T7" fmla="*/ 8 h 67"/>
              <a:gd name="T8" fmla="*/ 59 w 66"/>
              <a:gd name="T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67">
                <a:moveTo>
                  <a:pt x="59" y="47"/>
                </a:moveTo>
                <a:cubicBezTo>
                  <a:pt x="52" y="61"/>
                  <a:pt x="34" y="67"/>
                  <a:pt x="20" y="60"/>
                </a:cubicBezTo>
                <a:cubicBezTo>
                  <a:pt x="6" y="52"/>
                  <a:pt x="0" y="35"/>
                  <a:pt x="7" y="20"/>
                </a:cubicBezTo>
                <a:cubicBezTo>
                  <a:pt x="15" y="6"/>
                  <a:pt x="32" y="0"/>
                  <a:pt x="47" y="8"/>
                </a:cubicBezTo>
                <a:cubicBezTo>
                  <a:pt x="61" y="15"/>
                  <a:pt x="66" y="33"/>
                  <a:pt x="59" y="47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9" name="Freeform 20684">
            <a:extLst>
              <a:ext uri="{FF2B5EF4-FFF2-40B4-BE49-F238E27FC236}">
                <a16:creationId xmlns:a16="http://schemas.microsoft.com/office/drawing/2014/main" id="{57979A23-3748-43AC-B86C-54E252295B7D}"/>
              </a:ext>
            </a:extLst>
          </p:cNvPr>
          <p:cNvSpPr/>
          <p:nvPr/>
        </p:nvSpPr>
        <p:spPr bwMode="auto">
          <a:xfrm>
            <a:off x="10972129" y="5931790"/>
            <a:ext cx="91206" cy="89702"/>
          </a:xfrm>
          <a:custGeom>
            <a:avLst/>
            <a:gdLst>
              <a:gd name="T0" fmla="*/ 68 w 77"/>
              <a:gd name="T1" fmla="*/ 53 h 76"/>
              <a:gd name="T2" fmla="*/ 23 w 77"/>
              <a:gd name="T3" fmla="*/ 68 h 76"/>
              <a:gd name="T4" fmla="*/ 9 w 77"/>
              <a:gd name="T5" fmla="*/ 23 h 76"/>
              <a:gd name="T6" fmla="*/ 54 w 77"/>
              <a:gd name="T7" fmla="*/ 8 h 76"/>
              <a:gd name="T8" fmla="*/ 68 w 77"/>
              <a:gd name="T9" fmla="*/ 5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6">
                <a:moveTo>
                  <a:pt x="68" y="53"/>
                </a:moveTo>
                <a:cubicBezTo>
                  <a:pt x="60" y="70"/>
                  <a:pt x="40" y="76"/>
                  <a:pt x="23" y="68"/>
                </a:cubicBezTo>
                <a:cubicBezTo>
                  <a:pt x="7" y="59"/>
                  <a:pt x="0" y="39"/>
                  <a:pt x="9" y="23"/>
                </a:cubicBezTo>
                <a:cubicBezTo>
                  <a:pt x="17" y="6"/>
                  <a:pt x="37" y="0"/>
                  <a:pt x="54" y="8"/>
                </a:cubicBezTo>
                <a:cubicBezTo>
                  <a:pt x="70" y="17"/>
                  <a:pt x="77" y="37"/>
                  <a:pt x="68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0720">
            <a:extLst>
              <a:ext uri="{FF2B5EF4-FFF2-40B4-BE49-F238E27FC236}">
                <a16:creationId xmlns:a16="http://schemas.microsoft.com/office/drawing/2014/main" id="{21624C2A-6829-4550-B4A1-31F7CFE2ED1C}"/>
              </a:ext>
            </a:extLst>
          </p:cNvPr>
          <p:cNvSpPr/>
          <p:nvPr/>
        </p:nvSpPr>
        <p:spPr bwMode="auto">
          <a:xfrm>
            <a:off x="11580396" y="6024999"/>
            <a:ext cx="53119" cy="53621"/>
          </a:xfrm>
          <a:custGeom>
            <a:avLst/>
            <a:gdLst>
              <a:gd name="T0" fmla="*/ 40 w 45"/>
              <a:gd name="T1" fmla="*/ 31 h 45"/>
              <a:gd name="T2" fmla="*/ 13 w 45"/>
              <a:gd name="T3" fmla="*/ 40 h 45"/>
              <a:gd name="T4" fmla="*/ 5 w 45"/>
              <a:gd name="T5" fmla="*/ 13 h 45"/>
              <a:gd name="T6" fmla="*/ 31 w 45"/>
              <a:gd name="T7" fmla="*/ 5 h 45"/>
              <a:gd name="T8" fmla="*/ 40 w 45"/>
              <a:gd name="T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40" y="31"/>
                </a:moveTo>
                <a:cubicBezTo>
                  <a:pt x="35" y="41"/>
                  <a:pt x="23" y="45"/>
                  <a:pt x="13" y="40"/>
                </a:cubicBezTo>
                <a:cubicBezTo>
                  <a:pt x="4" y="35"/>
                  <a:pt x="0" y="23"/>
                  <a:pt x="5" y="13"/>
                </a:cubicBezTo>
                <a:cubicBezTo>
                  <a:pt x="10" y="3"/>
                  <a:pt x="22" y="0"/>
                  <a:pt x="31" y="5"/>
                </a:cubicBezTo>
                <a:cubicBezTo>
                  <a:pt x="41" y="10"/>
                  <a:pt x="45" y="22"/>
                  <a:pt x="40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1" name="Freeform 20721">
            <a:extLst>
              <a:ext uri="{FF2B5EF4-FFF2-40B4-BE49-F238E27FC236}">
                <a16:creationId xmlns:a16="http://schemas.microsoft.com/office/drawing/2014/main" id="{9254F6B5-CFB0-4382-8787-047405600BEA}"/>
              </a:ext>
            </a:extLst>
          </p:cNvPr>
          <p:cNvSpPr>
            <a:spLocks noEditPoints="1"/>
          </p:cNvSpPr>
          <p:nvPr/>
        </p:nvSpPr>
        <p:spPr bwMode="auto">
          <a:xfrm>
            <a:off x="11552834" y="5996935"/>
            <a:ext cx="107743" cy="108745"/>
          </a:xfrm>
          <a:custGeom>
            <a:avLst/>
            <a:gdLst>
              <a:gd name="T0" fmla="*/ 27 w 91"/>
              <a:gd name="T1" fmla="*/ 82 h 92"/>
              <a:gd name="T2" fmla="*/ 10 w 91"/>
              <a:gd name="T3" fmla="*/ 28 h 92"/>
              <a:gd name="T4" fmla="*/ 64 w 91"/>
              <a:gd name="T5" fmla="*/ 11 h 92"/>
              <a:gd name="T6" fmla="*/ 81 w 91"/>
              <a:gd name="T7" fmla="*/ 65 h 92"/>
              <a:gd name="T8" fmla="*/ 27 w 91"/>
              <a:gd name="T9" fmla="*/ 82 h 92"/>
              <a:gd name="T10" fmla="*/ 59 w 91"/>
              <a:gd name="T11" fmla="*/ 20 h 92"/>
              <a:gd name="T12" fmla="*/ 19 w 91"/>
              <a:gd name="T13" fmla="*/ 33 h 92"/>
              <a:gd name="T14" fmla="*/ 32 w 91"/>
              <a:gd name="T15" fmla="*/ 72 h 92"/>
              <a:gd name="T16" fmla="*/ 71 w 91"/>
              <a:gd name="T17" fmla="*/ 60 h 92"/>
              <a:gd name="T18" fmla="*/ 59 w 91"/>
              <a:gd name="T1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92">
                <a:moveTo>
                  <a:pt x="27" y="82"/>
                </a:moveTo>
                <a:cubicBezTo>
                  <a:pt x="7" y="72"/>
                  <a:pt x="0" y="48"/>
                  <a:pt x="10" y="28"/>
                </a:cubicBezTo>
                <a:cubicBezTo>
                  <a:pt x="20" y="8"/>
                  <a:pt x="44" y="0"/>
                  <a:pt x="64" y="11"/>
                </a:cubicBezTo>
                <a:cubicBezTo>
                  <a:pt x="83" y="21"/>
                  <a:pt x="91" y="45"/>
                  <a:pt x="81" y="65"/>
                </a:cubicBezTo>
                <a:cubicBezTo>
                  <a:pt x="71" y="84"/>
                  <a:pt x="47" y="92"/>
                  <a:pt x="27" y="82"/>
                </a:cubicBezTo>
                <a:close/>
                <a:moveTo>
                  <a:pt x="59" y="20"/>
                </a:moveTo>
                <a:cubicBezTo>
                  <a:pt x="44" y="13"/>
                  <a:pt x="27" y="18"/>
                  <a:pt x="19" y="33"/>
                </a:cubicBezTo>
                <a:cubicBezTo>
                  <a:pt x="12" y="47"/>
                  <a:pt x="18" y="65"/>
                  <a:pt x="32" y="72"/>
                </a:cubicBezTo>
                <a:cubicBezTo>
                  <a:pt x="46" y="80"/>
                  <a:pt x="64" y="74"/>
                  <a:pt x="71" y="60"/>
                </a:cubicBezTo>
                <a:cubicBezTo>
                  <a:pt x="79" y="45"/>
                  <a:pt x="73" y="28"/>
                  <a:pt x="59" y="2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37DF90-F36E-4DF2-A1C3-E14C224A7856}"/>
              </a:ext>
            </a:extLst>
          </p:cNvPr>
          <p:cNvCxnSpPr>
            <a:stCxn id="30" idx="1"/>
            <a:endCxn id="23" idx="20"/>
          </p:cNvCxnSpPr>
          <p:nvPr/>
        </p:nvCxnSpPr>
        <p:spPr>
          <a:xfrm>
            <a:off x="11595741" y="6072662"/>
            <a:ext cx="141680" cy="5056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3DCBC38-930A-40F8-B799-D1A8CABEF5B0}"/>
              </a:ext>
            </a:extLst>
          </p:cNvPr>
          <p:cNvCxnSpPr>
            <a:stCxn id="17" idx="8"/>
            <a:endCxn id="29" idx="3"/>
          </p:cNvCxnSpPr>
          <p:nvPr/>
        </p:nvCxnSpPr>
        <p:spPr>
          <a:xfrm flipH="1">
            <a:off x="11036092" y="5547747"/>
            <a:ext cx="202707" cy="39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4B5CAC-A3D2-4972-8810-C0BAFF795740}"/>
              </a:ext>
            </a:extLst>
          </p:cNvPr>
          <p:cNvCxnSpPr>
            <a:stCxn id="26" idx="3"/>
            <a:endCxn id="31" idx="2"/>
          </p:cNvCxnSpPr>
          <p:nvPr/>
        </p:nvCxnSpPr>
        <p:spPr>
          <a:xfrm>
            <a:off x="11415307" y="5378753"/>
            <a:ext cx="213302" cy="63118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98387B9-9073-44D6-A624-EA21F65EA79C}"/>
              </a:ext>
            </a:extLst>
          </p:cNvPr>
          <p:cNvCxnSpPr>
            <a:stCxn id="31" idx="0"/>
            <a:endCxn id="28" idx="0"/>
          </p:cNvCxnSpPr>
          <p:nvPr/>
        </p:nvCxnSpPr>
        <p:spPr>
          <a:xfrm flipH="1">
            <a:off x="11068074" y="6093860"/>
            <a:ext cx="516728" cy="21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E277137-149A-4212-9B2B-5B554DAA9B7B}"/>
              </a:ext>
            </a:extLst>
          </p:cNvPr>
          <p:cNvSpPr/>
          <p:nvPr/>
        </p:nvSpPr>
        <p:spPr>
          <a:xfrm>
            <a:off x="10988361" y="6801142"/>
            <a:ext cx="146549" cy="14654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EAFAC02-75C6-488C-AAD3-F6F462876F41}"/>
              </a:ext>
            </a:extLst>
          </p:cNvPr>
          <p:cNvCxnSpPr>
            <a:stCxn id="18" idx="7"/>
          </p:cNvCxnSpPr>
          <p:nvPr/>
        </p:nvCxnSpPr>
        <p:spPr>
          <a:xfrm flipH="1">
            <a:off x="11213104" y="5479398"/>
            <a:ext cx="401344" cy="6896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20217">
            <a:extLst>
              <a:ext uri="{FF2B5EF4-FFF2-40B4-BE49-F238E27FC236}">
                <a16:creationId xmlns:a16="http://schemas.microsoft.com/office/drawing/2014/main" id="{98F872D1-BF73-4D86-8071-77D45F19A2F6}"/>
              </a:ext>
            </a:extLst>
          </p:cNvPr>
          <p:cNvSpPr>
            <a:spLocks noEditPoints="1"/>
          </p:cNvSpPr>
          <p:nvPr/>
        </p:nvSpPr>
        <p:spPr bwMode="auto">
          <a:xfrm>
            <a:off x="11221945" y="6158612"/>
            <a:ext cx="13029" cy="33074"/>
          </a:xfrm>
          <a:custGeom>
            <a:avLst/>
            <a:gdLst>
              <a:gd name="T0" fmla="*/ 3 w 11"/>
              <a:gd name="T1" fmla="*/ 20 h 28"/>
              <a:gd name="T2" fmla="*/ 0 w 11"/>
              <a:gd name="T3" fmla="*/ 23 h 28"/>
              <a:gd name="T4" fmla="*/ 5 w 11"/>
              <a:gd name="T5" fmla="*/ 28 h 28"/>
              <a:gd name="T6" fmla="*/ 8 w 11"/>
              <a:gd name="T7" fmla="*/ 25 h 28"/>
              <a:gd name="T8" fmla="*/ 3 w 11"/>
              <a:gd name="T9" fmla="*/ 20 h 28"/>
              <a:gd name="T10" fmla="*/ 9 w 11"/>
              <a:gd name="T11" fmla="*/ 0 h 28"/>
              <a:gd name="T12" fmla="*/ 3 w 11"/>
              <a:gd name="T13" fmla="*/ 3 h 28"/>
              <a:gd name="T14" fmla="*/ 5 w 11"/>
              <a:gd name="T15" fmla="*/ 7 h 28"/>
              <a:gd name="T16" fmla="*/ 11 w 11"/>
              <a:gd name="T17" fmla="*/ 3 h 28"/>
              <a:gd name="T18" fmla="*/ 9 w 11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8">
                <a:moveTo>
                  <a:pt x="3" y="20"/>
                </a:moveTo>
                <a:cubicBezTo>
                  <a:pt x="2" y="21"/>
                  <a:pt x="1" y="22"/>
                  <a:pt x="0" y="23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7"/>
                  <a:pt x="7" y="26"/>
                  <a:pt x="8" y="25"/>
                </a:cubicBezTo>
                <a:cubicBezTo>
                  <a:pt x="3" y="20"/>
                  <a:pt x="3" y="20"/>
                  <a:pt x="3" y="20"/>
                </a:cubicBezTo>
                <a:moveTo>
                  <a:pt x="9" y="0"/>
                </a:moveTo>
                <a:cubicBezTo>
                  <a:pt x="3" y="3"/>
                  <a:pt x="3" y="3"/>
                  <a:pt x="3" y="3"/>
                </a:cubicBezTo>
                <a:cubicBezTo>
                  <a:pt x="4" y="4"/>
                  <a:pt x="5" y="5"/>
                  <a:pt x="5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0" y="1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0306">
            <a:extLst>
              <a:ext uri="{FF2B5EF4-FFF2-40B4-BE49-F238E27FC236}">
                <a16:creationId xmlns:a16="http://schemas.microsoft.com/office/drawing/2014/main" id="{E7EA0536-D77D-4A4C-9D67-7FCD4EC06C13}"/>
              </a:ext>
            </a:extLst>
          </p:cNvPr>
          <p:cNvSpPr/>
          <p:nvPr/>
        </p:nvSpPr>
        <p:spPr bwMode="auto">
          <a:xfrm>
            <a:off x="11194884" y="6155104"/>
            <a:ext cx="34077" cy="34077"/>
          </a:xfrm>
          <a:custGeom>
            <a:avLst/>
            <a:gdLst>
              <a:gd name="T0" fmla="*/ 15 w 29"/>
              <a:gd name="T1" fmla="*/ 0 h 29"/>
              <a:gd name="T2" fmla="*/ 14 w 29"/>
              <a:gd name="T3" fmla="*/ 0 h 29"/>
              <a:gd name="T4" fmla="*/ 10 w 29"/>
              <a:gd name="T5" fmla="*/ 1 h 29"/>
              <a:gd name="T6" fmla="*/ 6 w 29"/>
              <a:gd name="T7" fmla="*/ 3 h 29"/>
              <a:gd name="T8" fmla="*/ 2 w 29"/>
              <a:gd name="T9" fmla="*/ 7 h 29"/>
              <a:gd name="T10" fmla="*/ 1 w 29"/>
              <a:gd name="T11" fmla="*/ 11 h 29"/>
              <a:gd name="T12" fmla="*/ 0 w 29"/>
              <a:gd name="T13" fmla="*/ 15 h 29"/>
              <a:gd name="T14" fmla="*/ 1 w 29"/>
              <a:gd name="T15" fmla="*/ 19 h 29"/>
              <a:gd name="T16" fmla="*/ 2 w 29"/>
              <a:gd name="T17" fmla="*/ 22 h 29"/>
              <a:gd name="T18" fmla="*/ 13 w 29"/>
              <a:gd name="T19" fmla="*/ 29 h 29"/>
              <a:gd name="T20" fmla="*/ 15 w 29"/>
              <a:gd name="T21" fmla="*/ 29 h 29"/>
              <a:gd name="T22" fmla="*/ 15 w 29"/>
              <a:gd name="T23" fmla="*/ 29 h 29"/>
              <a:gd name="T24" fmla="*/ 17 w 29"/>
              <a:gd name="T25" fmla="*/ 29 h 29"/>
              <a:gd name="T26" fmla="*/ 23 w 29"/>
              <a:gd name="T27" fmla="*/ 26 h 29"/>
              <a:gd name="T28" fmla="*/ 26 w 29"/>
              <a:gd name="T29" fmla="*/ 23 h 29"/>
              <a:gd name="T30" fmla="*/ 29 w 29"/>
              <a:gd name="T31" fmla="*/ 14 h 29"/>
              <a:gd name="T32" fmla="*/ 28 w 29"/>
              <a:gd name="T33" fmla="*/ 10 h 29"/>
              <a:gd name="T34" fmla="*/ 26 w 29"/>
              <a:gd name="T35" fmla="*/ 6 h 29"/>
              <a:gd name="T36" fmla="*/ 21 w 29"/>
              <a:gd name="T37" fmla="*/ 2 h 29"/>
              <a:gd name="T38" fmla="*/ 21 w 29"/>
              <a:gd name="T39" fmla="*/ 2 h 29"/>
              <a:gd name="T40" fmla="*/ 17 w 29"/>
              <a:gd name="T41" fmla="*/ 0 h 29"/>
              <a:gd name="T42" fmla="*/ 17 w 29"/>
              <a:gd name="T43" fmla="*/ 0 h 29"/>
              <a:gd name="T44" fmla="*/ 15 w 29"/>
              <a:gd name="T4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2" y="0"/>
                  <a:pt x="10" y="1"/>
                </a:cubicBezTo>
                <a:cubicBezTo>
                  <a:pt x="9" y="1"/>
                  <a:pt x="8" y="2"/>
                  <a:pt x="6" y="3"/>
                </a:cubicBezTo>
                <a:cubicBezTo>
                  <a:pt x="5" y="4"/>
                  <a:pt x="3" y="5"/>
                  <a:pt x="2" y="7"/>
                </a:cubicBezTo>
                <a:cubicBezTo>
                  <a:pt x="2" y="8"/>
                  <a:pt x="1" y="9"/>
                  <a:pt x="1" y="11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6"/>
                  <a:pt x="0" y="17"/>
                  <a:pt x="1" y="19"/>
                </a:cubicBezTo>
                <a:cubicBezTo>
                  <a:pt x="1" y="20"/>
                  <a:pt x="2" y="21"/>
                  <a:pt x="2" y="22"/>
                </a:cubicBezTo>
                <a:cubicBezTo>
                  <a:pt x="5" y="26"/>
                  <a:pt x="9" y="29"/>
                  <a:pt x="13" y="29"/>
                </a:cubicBezTo>
                <a:cubicBezTo>
                  <a:pt x="13" y="29"/>
                  <a:pt x="14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9" y="28"/>
                  <a:pt x="21" y="27"/>
                  <a:pt x="23" y="26"/>
                </a:cubicBezTo>
                <a:cubicBezTo>
                  <a:pt x="24" y="25"/>
                  <a:pt x="25" y="24"/>
                  <a:pt x="26" y="23"/>
                </a:cubicBezTo>
                <a:cubicBezTo>
                  <a:pt x="28" y="21"/>
                  <a:pt x="29" y="18"/>
                  <a:pt x="29" y="14"/>
                </a:cubicBezTo>
                <a:cubicBezTo>
                  <a:pt x="29" y="13"/>
                  <a:pt x="29" y="11"/>
                  <a:pt x="28" y="10"/>
                </a:cubicBezTo>
                <a:cubicBezTo>
                  <a:pt x="28" y="8"/>
                  <a:pt x="27" y="7"/>
                  <a:pt x="26" y="6"/>
                </a:cubicBezTo>
                <a:cubicBezTo>
                  <a:pt x="25" y="4"/>
                  <a:pt x="23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1"/>
                  <a:pt x="18" y="1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0307">
            <a:extLst>
              <a:ext uri="{FF2B5EF4-FFF2-40B4-BE49-F238E27FC236}">
                <a16:creationId xmlns:a16="http://schemas.microsoft.com/office/drawing/2014/main" id="{449C09F3-3212-4684-8F9E-759ADF0EFE68}"/>
              </a:ext>
            </a:extLst>
          </p:cNvPr>
          <p:cNvSpPr>
            <a:spLocks noEditPoints="1"/>
          </p:cNvSpPr>
          <p:nvPr/>
        </p:nvSpPr>
        <p:spPr bwMode="auto">
          <a:xfrm>
            <a:off x="11176844" y="6137064"/>
            <a:ext cx="69657" cy="70158"/>
          </a:xfrm>
          <a:custGeom>
            <a:avLst/>
            <a:gdLst>
              <a:gd name="T0" fmla="*/ 22 w 59"/>
              <a:gd name="T1" fmla="*/ 9 h 59"/>
              <a:gd name="T2" fmla="*/ 29 w 59"/>
              <a:gd name="T3" fmla="*/ 8 h 59"/>
              <a:gd name="T4" fmla="*/ 30 w 59"/>
              <a:gd name="T5" fmla="*/ 8 h 59"/>
              <a:gd name="T6" fmla="*/ 34 w 59"/>
              <a:gd name="T7" fmla="*/ 9 h 59"/>
              <a:gd name="T8" fmla="*/ 34 w 59"/>
              <a:gd name="T9" fmla="*/ 9 h 59"/>
              <a:gd name="T10" fmla="*/ 38 w 59"/>
              <a:gd name="T11" fmla="*/ 10 h 59"/>
              <a:gd name="T12" fmla="*/ 38 w 59"/>
              <a:gd name="T13" fmla="*/ 10 h 59"/>
              <a:gd name="T14" fmla="*/ 47 w 59"/>
              <a:gd name="T15" fmla="*/ 18 h 59"/>
              <a:gd name="T16" fmla="*/ 49 w 59"/>
              <a:gd name="T17" fmla="*/ 21 h 59"/>
              <a:gd name="T18" fmla="*/ 51 w 59"/>
              <a:gd name="T19" fmla="*/ 29 h 59"/>
              <a:gd name="T20" fmla="*/ 46 w 59"/>
              <a:gd name="T21" fmla="*/ 43 h 59"/>
              <a:gd name="T22" fmla="*/ 43 w 59"/>
              <a:gd name="T23" fmla="*/ 46 h 59"/>
              <a:gd name="T24" fmla="*/ 33 w 59"/>
              <a:gd name="T25" fmla="*/ 51 h 59"/>
              <a:gd name="T26" fmla="*/ 30 w 59"/>
              <a:gd name="T27" fmla="*/ 51 h 59"/>
              <a:gd name="T28" fmla="*/ 30 w 59"/>
              <a:gd name="T29" fmla="*/ 51 h 59"/>
              <a:gd name="T30" fmla="*/ 28 w 59"/>
              <a:gd name="T31" fmla="*/ 51 h 59"/>
              <a:gd name="T32" fmla="*/ 11 w 59"/>
              <a:gd name="T33" fmla="*/ 41 h 59"/>
              <a:gd name="T34" fmla="*/ 9 w 59"/>
              <a:gd name="T35" fmla="*/ 37 h 59"/>
              <a:gd name="T36" fmla="*/ 8 w 59"/>
              <a:gd name="T37" fmla="*/ 30 h 59"/>
              <a:gd name="T38" fmla="*/ 9 w 59"/>
              <a:gd name="T39" fmla="*/ 23 h 59"/>
              <a:gd name="T40" fmla="*/ 11 w 59"/>
              <a:gd name="T41" fmla="*/ 19 h 59"/>
              <a:gd name="T42" fmla="*/ 18 w 59"/>
              <a:gd name="T43" fmla="*/ 11 h 59"/>
              <a:gd name="T44" fmla="*/ 22 w 59"/>
              <a:gd name="T45" fmla="*/ 9 h 59"/>
              <a:gd name="T46" fmla="*/ 30 w 59"/>
              <a:gd name="T47" fmla="*/ 0 h 59"/>
              <a:gd name="T48" fmla="*/ 29 w 59"/>
              <a:gd name="T49" fmla="*/ 0 h 59"/>
              <a:gd name="T50" fmla="*/ 19 w 59"/>
              <a:gd name="T51" fmla="*/ 2 h 59"/>
              <a:gd name="T52" fmla="*/ 15 w 59"/>
              <a:gd name="T53" fmla="*/ 4 h 59"/>
              <a:gd name="T54" fmla="*/ 3 w 59"/>
              <a:gd name="T55" fmla="*/ 16 h 59"/>
              <a:gd name="T56" fmla="*/ 2 w 59"/>
              <a:gd name="T57" fmla="*/ 20 h 59"/>
              <a:gd name="T58" fmla="*/ 0 w 59"/>
              <a:gd name="T59" fmla="*/ 30 h 59"/>
              <a:gd name="T60" fmla="*/ 2 w 59"/>
              <a:gd name="T61" fmla="*/ 40 h 59"/>
              <a:gd name="T62" fmla="*/ 4 w 59"/>
              <a:gd name="T63" fmla="*/ 44 h 59"/>
              <a:gd name="T64" fmla="*/ 29 w 59"/>
              <a:gd name="T65" fmla="*/ 59 h 59"/>
              <a:gd name="T66" fmla="*/ 30 w 59"/>
              <a:gd name="T67" fmla="*/ 59 h 59"/>
              <a:gd name="T68" fmla="*/ 30 w 59"/>
              <a:gd name="T69" fmla="*/ 59 h 59"/>
              <a:gd name="T70" fmla="*/ 33 w 59"/>
              <a:gd name="T71" fmla="*/ 59 h 59"/>
              <a:gd name="T72" fmla="*/ 48 w 59"/>
              <a:gd name="T73" fmla="*/ 52 h 59"/>
              <a:gd name="T74" fmla="*/ 51 w 59"/>
              <a:gd name="T75" fmla="*/ 49 h 59"/>
              <a:gd name="T76" fmla="*/ 59 w 59"/>
              <a:gd name="T77" fmla="*/ 29 h 59"/>
              <a:gd name="T78" fmla="*/ 56 w 59"/>
              <a:gd name="T79" fmla="*/ 18 h 59"/>
              <a:gd name="T80" fmla="*/ 54 w 59"/>
              <a:gd name="T81" fmla="*/ 14 h 59"/>
              <a:gd name="T82" fmla="*/ 41 w 59"/>
              <a:gd name="T83" fmla="*/ 3 h 59"/>
              <a:gd name="T84" fmla="*/ 41 w 59"/>
              <a:gd name="T85" fmla="*/ 3 h 59"/>
              <a:gd name="T86" fmla="*/ 37 w 59"/>
              <a:gd name="T87" fmla="*/ 1 h 59"/>
              <a:gd name="T88" fmla="*/ 37 w 59"/>
              <a:gd name="T89" fmla="*/ 1 h 59"/>
              <a:gd name="T90" fmla="*/ 30 w 59"/>
              <a:gd name="T9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" h="59">
                <a:moveTo>
                  <a:pt x="22" y="9"/>
                </a:moveTo>
                <a:cubicBezTo>
                  <a:pt x="24" y="9"/>
                  <a:pt x="27" y="8"/>
                  <a:pt x="29" y="8"/>
                </a:cubicBezTo>
                <a:cubicBezTo>
                  <a:pt x="29" y="8"/>
                  <a:pt x="29" y="8"/>
                  <a:pt x="30" y="8"/>
                </a:cubicBezTo>
                <a:cubicBezTo>
                  <a:pt x="31" y="8"/>
                  <a:pt x="33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9"/>
                  <a:pt x="37" y="9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42" y="12"/>
                  <a:pt x="45" y="14"/>
                  <a:pt x="47" y="18"/>
                </a:cubicBezTo>
                <a:cubicBezTo>
                  <a:pt x="48" y="19"/>
                  <a:pt x="49" y="20"/>
                  <a:pt x="49" y="21"/>
                </a:cubicBezTo>
                <a:cubicBezTo>
                  <a:pt x="50" y="24"/>
                  <a:pt x="51" y="26"/>
                  <a:pt x="51" y="29"/>
                </a:cubicBezTo>
                <a:cubicBezTo>
                  <a:pt x="51" y="35"/>
                  <a:pt x="49" y="40"/>
                  <a:pt x="46" y="43"/>
                </a:cubicBezTo>
                <a:cubicBezTo>
                  <a:pt x="45" y="44"/>
                  <a:pt x="44" y="45"/>
                  <a:pt x="43" y="46"/>
                </a:cubicBezTo>
                <a:cubicBezTo>
                  <a:pt x="40" y="49"/>
                  <a:pt x="37" y="50"/>
                  <a:pt x="33" y="51"/>
                </a:cubicBezTo>
                <a:cubicBezTo>
                  <a:pt x="32" y="51"/>
                  <a:pt x="31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29" y="51"/>
                  <a:pt x="29" y="51"/>
                  <a:pt x="28" y="51"/>
                </a:cubicBezTo>
                <a:cubicBezTo>
                  <a:pt x="21" y="51"/>
                  <a:pt x="15" y="47"/>
                  <a:pt x="11" y="41"/>
                </a:cubicBezTo>
                <a:cubicBezTo>
                  <a:pt x="10" y="39"/>
                  <a:pt x="10" y="38"/>
                  <a:pt x="9" y="37"/>
                </a:cubicBezTo>
                <a:cubicBezTo>
                  <a:pt x="9" y="35"/>
                  <a:pt x="8" y="32"/>
                  <a:pt x="8" y="30"/>
                </a:cubicBezTo>
                <a:cubicBezTo>
                  <a:pt x="8" y="28"/>
                  <a:pt x="8" y="25"/>
                  <a:pt x="9" y="23"/>
                </a:cubicBezTo>
                <a:cubicBezTo>
                  <a:pt x="10" y="22"/>
                  <a:pt x="10" y="20"/>
                  <a:pt x="11" y="19"/>
                </a:cubicBezTo>
                <a:cubicBezTo>
                  <a:pt x="13" y="16"/>
                  <a:pt x="15" y="13"/>
                  <a:pt x="18" y="11"/>
                </a:cubicBezTo>
                <a:cubicBezTo>
                  <a:pt x="19" y="11"/>
                  <a:pt x="21" y="10"/>
                  <a:pt x="22" y="9"/>
                </a:cubicBezTo>
                <a:moveTo>
                  <a:pt x="30" y="0"/>
                </a:move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4"/>
                  <a:pt x="15" y="4"/>
                </a:cubicBezTo>
                <a:cubicBezTo>
                  <a:pt x="10" y="7"/>
                  <a:pt x="6" y="11"/>
                  <a:pt x="3" y="16"/>
                </a:cubicBezTo>
                <a:cubicBezTo>
                  <a:pt x="3" y="17"/>
                  <a:pt x="2" y="19"/>
                  <a:pt x="2" y="20"/>
                </a:cubicBezTo>
                <a:cubicBezTo>
                  <a:pt x="1" y="23"/>
                  <a:pt x="0" y="27"/>
                  <a:pt x="0" y="30"/>
                </a:cubicBezTo>
                <a:cubicBezTo>
                  <a:pt x="0" y="34"/>
                  <a:pt x="1" y="37"/>
                  <a:pt x="2" y="40"/>
                </a:cubicBezTo>
                <a:cubicBezTo>
                  <a:pt x="3" y="42"/>
                  <a:pt x="3" y="43"/>
                  <a:pt x="4" y="44"/>
                </a:cubicBezTo>
                <a:cubicBezTo>
                  <a:pt x="9" y="53"/>
                  <a:pt x="18" y="59"/>
                  <a:pt x="29" y="59"/>
                </a:cubicBezTo>
                <a:cubicBezTo>
                  <a:pt x="29" y="59"/>
                  <a:pt x="29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1" y="59"/>
                  <a:pt x="32" y="59"/>
                  <a:pt x="33" y="59"/>
                </a:cubicBezTo>
                <a:cubicBezTo>
                  <a:pt x="39" y="58"/>
                  <a:pt x="44" y="56"/>
                  <a:pt x="48" y="52"/>
                </a:cubicBezTo>
                <a:cubicBezTo>
                  <a:pt x="49" y="51"/>
                  <a:pt x="51" y="50"/>
                  <a:pt x="51" y="49"/>
                </a:cubicBezTo>
                <a:cubicBezTo>
                  <a:pt x="56" y="44"/>
                  <a:pt x="59" y="37"/>
                  <a:pt x="59" y="29"/>
                </a:cubicBezTo>
                <a:cubicBezTo>
                  <a:pt x="59" y="25"/>
                  <a:pt x="58" y="21"/>
                  <a:pt x="56" y="18"/>
                </a:cubicBezTo>
                <a:cubicBezTo>
                  <a:pt x="56" y="17"/>
                  <a:pt x="55" y="15"/>
                  <a:pt x="54" y="14"/>
                </a:cubicBezTo>
                <a:cubicBezTo>
                  <a:pt x="51" y="9"/>
                  <a:pt x="46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4" y="1"/>
                  <a:pt x="32" y="0"/>
                  <a:pt x="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BAEEE58-D6AE-4BF9-9BAD-3860D23F93F8}"/>
              </a:ext>
            </a:extLst>
          </p:cNvPr>
          <p:cNvCxnSpPr>
            <a:stCxn id="27" idx="2"/>
            <a:endCxn id="23" idx="22"/>
          </p:cNvCxnSpPr>
          <p:nvPr/>
        </p:nvCxnSpPr>
        <p:spPr>
          <a:xfrm>
            <a:off x="11384566" y="6565008"/>
            <a:ext cx="322152" cy="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E2E321D0-5C13-4497-9815-7EF4C3676416}"/>
              </a:ext>
            </a:extLst>
          </p:cNvPr>
          <p:cNvSpPr/>
          <p:nvPr/>
        </p:nvSpPr>
        <p:spPr>
          <a:xfrm>
            <a:off x="8001512" y="545618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3F8A53-50B8-4300-9AB2-C24D2E0E1BCD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6ED6C8-A9EF-411D-8258-E61E15141A4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A71648B-FE15-4311-A7E3-90476A7E62B0}"/>
              </a:ext>
            </a:extLst>
          </p:cNvPr>
          <p:cNvSpPr txBox="1"/>
          <p:nvPr/>
        </p:nvSpPr>
        <p:spPr>
          <a:xfrm>
            <a:off x="1426234" y="582720"/>
            <a:ext cx="530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redis.conf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文件中快照的属性设置：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B301BB3B-48BE-4FE9-900F-7AB4E4F8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1" y="1099295"/>
            <a:ext cx="7007972" cy="5174701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C5ADCC1C-2A00-4B58-B0FB-893821FF882B}"/>
              </a:ext>
            </a:extLst>
          </p:cNvPr>
          <p:cNvSpPr txBox="1"/>
          <p:nvPr/>
        </p:nvSpPr>
        <p:spPr>
          <a:xfrm>
            <a:off x="8188448" y="688992"/>
            <a:ext cx="342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save&lt;seconds&gt;&lt;changes&gt;</a:t>
            </a:r>
          </a:p>
          <a:p>
            <a:r>
              <a:rPr lang="en-US" altLang="zh-CN" dirty="0"/>
              <a:t>seconds</a:t>
            </a:r>
            <a:r>
              <a:rPr lang="zh-CN" altLang="en-US" dirty="0"/>
              <a:t>代表：时间间隔</a:t>
            </a:r>
            <a:endParaRPr lang="en-US" altLang="zh-CN" dirty="0"/>
          </a:p>
          <a:p>
            <a:r>
              <a:rPr lang="en-US" altLang="zh-CN" dirty="0"/>
              <a:t>changes</a:t>
            </a:r>
            <a:r>
              <a:rPr lang="zh-CN" altLang="en-US" dirty="0"/>
              <a:t>代表：修改次数</a:t>
            </a:r>
            <a:endParaRPr lang="en-US" altLang="zh-CN" dirty="0"/>
          </a:p>
          <a:p>
            <a:pPr indent="457200"/>
            <a:r>
              <a:rPr lang="zh-CN" altLang="en-US" dirty="0"/>
              <a:t>满足条件会将修改的数据写入</a:t>
            </a:r>
            <a:r>
              <a:rPr lang="en-US" altLang="zh-CN" dirty="0" err="1"/>
              <a:t>dump.rdb</a:t>
            </a:r>
            <a:r>
              <a:rPr lang="zh-CN" altLang="en-US" dirty="0"/>
              <a:t>文件中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29C891E-43D7-4349-87A9-78249E40F730}"/>
              </a:ext>
            </a:extLst>
          </p:cNvPr>
          <p:cNvGrpSpPr/>
          <p:nvPr/>
        </p:nvGrpSpPr>
        <p:grpSpPr>
          <a:xfrm>
            <a:off x="7809503" y="2316699"/>
            <a:ext cx="492764" cy="490855"/>
            <a:chOff x="10596810" y="-683024"/>
            <a:chExt cx="626458" cy="629230"/>
          </a:xfrm>
        </p:grpSpPr>
        <p:sp>
          <p:nvSpPr>
            <p:cNvPr id="65" name="Oval 4">
              <a:extLst>
                <a:ext uri="{FF2B5EF4-FFF2-40B4-BE49-F238E27FC236}">
                  <a16:creationId xmlns:a16="http://schemas.microsoft.com/office/drawing/2014/main" id="{837F02C5-9E7A-4E0C-AFAA-95EBFDB10009}"/>
                </a:ext>
              </a:extLst>
            </p:cNvPr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D768B501-C14D-4B3F-BC17-3331BAE21ECE}"/>
                </a:ext>
              </a:extLst>
            </p:cNvPr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8094FE78-D899-402B-BE2D-3A35C5A23764}"/>
              </a:ext>
            </a:extLst>
          </p:cNvPr>
          <p:cNvSpPr txBox="1"/>
          <p:nvPr/>
        </p:nvSpPr>
        <p:spPr>
          <a:xfrm>
            <a:off x="8451343" y="2481039"/>
            <a:ext cx="225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save 900 1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save 300 100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save 60 10000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为什么要这样设置呢？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DAD38BB-27CA-4D4B-8364-B3C8C472D2CD}"/>
              </a:ext>
            </a:extLst>
          </p:cNvPr>
          <p:cNvSpPr txBox="1"/>
          <p:nvPr/>
        </p:nvSpPr>
        <p:spPr>
          <a:xfrm>
            <a:off x="7976222" y="3795102"/>
            <a:ext cx="2995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当有大量数据改变时，为了防止数据的丢失，写入</a:t>
            </a:r>
            <a:r>
              <a:rPr lang="en-US" altLang="zh-CN" dirty="0" err="1"/>
              <a:t>dump.rdb</a:t>
            </a:r>
            <a:r>
              <a:rPr lang="zh-CN" altLang="en-US" dirty="0"/>
              <a:t>文件的时间间隔较短才行。</a:t>
            </a:r>
            <a:endParaRPr lang="en-US" altLang="zh-CN" dirty="0"/>
          </a:p>
          <a:p>
            <a:pPr indent="457200"/>
            <a:r>
              <a:rPr lang="zh-CN" altLang="en-US" dirty="0"/>
              <a:t>当少量数据改变时，为了不会占用系统大量资源，检查写入</a:t>
            </a:r>
            <a:r>
              <a:rPr lang="en-US" altLang="zh-CN" dirty="0" err="1"/>
              <a:t>dump.rdb</a:t>
            </a:r>
            <a:r>
              <a:rPr lang="zh-CN" altLang="en-US" dirty="0"/>
              <a:t>文件的时间间隔要较长。</a:t>
            </a:r>
          </a:p>
        </p:txBody>
      </p:sp>
    </p:spTree>
    <p:extLst>
      <p:ext uri="{BB962C8B-B14F-4D97-AF65-F5344CB8AC3E}">
        <p14:creationId xmlns:p14="http://schemas.microsoft.com/office/powerpoint/2010/main" val="18497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39" grpId="0" animBg="1"/>
      <p:bldP spid="40" grpId="0" animBg="1"/>
      <p:bldP spid="46" grpId="0" animBg="1"/>
      <p:bldP spid="46" grpId="1" animBg="1"/>
      <p:bldP spid="46" grpId="2" animBg="1"/>
      <p:bldP spid="48" grpId="0"/>
      <p:bldP spid="4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1024</Words>
  <Application>Microsoft Office PowerPoint</Application>
  <PresentationFormat>宽屏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等线</vt:lpstr>
      <vt:lpstr>微软雅黑</vt:lpstr>
      <vt:lpstr>Agency FB</vt:lpstr>
      <vt:lpstr>Arial</vt:lpstr>
      <vt:lpstr>Arial Black</vt:lpstr>
      <vt:lpstr>Calibri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蕾</cp:lastModifiedBy>
  <cp:revision>44</cp:revision>
  <dcterms:created xsi:type="dcterms:W3CDTF">2018-03-15T15:36:21Z</dcterms:created>
  <dcterms:modified xsi:type="dcterms:W3CDTF">2020-11-15T14:09:52Z</dcterms:modified>
  <cp:contentStatus>https:/shop410307923.taobao.com;</cp:contentStatus>
</cp:coreProperties>
</file>