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84" r:id="rId7"/>
    <p:sldId id="264" r:id="rId8"/>
    <p:sldId id="286" r:id="rId9"/>
    <p:sldId id="269" r:id="rId10"/>
    <p:sldId id="287" r:id="rId11"/>
    <p:sldId id="274" r:id="rId12"/>
    <p:sldId id="288" r:id="rId13"/>
    <p:sldId id="290" r:id="rId14"/>
    <p:sldId id="289" r:id="rId15"/>
    <p:sldId id="291" r:id="rId16"/>
    <p:sldId id="281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-96" y="-1554"/>
      </p:cViewPr>
      <p:guideLst>
        <p:guide orient="horz" pos="2206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97C64-D3FD-4E43-8EB0-BF21AA66C4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79538" y="641708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045277" y="1504216"/>
            <a:ext cx="2070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2020</a:t>
            </a:r>
            <a:endParaRPr lang="en-US" altLang="zh-CN" sz="4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98" name="TextBox 7"/>
          <p:cNvSpPr>
            <a:spLocks noChangeArrowheads="1"/>
          </p:cNvSpPr>
          <p:nvPr/>
        </p:nvSpPr>
        <p:spPr bwMode="auto">
          <a:xfrm>
            <a:off x="2005264" y="2896708"/>
            <a:ext cx="8758989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0" cap="none" spc="6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sym typeface="微软雅黑" panose="020B0503020204020204" pitchFamily="34" charset="-122"/>
              </a:rPr>
              <a:t>Redis</a:t>
            </a:r>
            <a:r>
              <a:rPr kumimoji="0" lang="zh-CN" altLang="en-US" sz="6000" b="1" i="0" u="none" strike="noStrike" kern="0" cap="none" spc="6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sym typeface="微软雅黑" panose="020B0503020204020204" pitchFamily="34" charset="-122"/>
              </a:rPr>
              <a:t>主从复制</a:t>
            </a:r>
            <a:endParaRPr kumimoji="0" lang="zh-CN" altLang="en-US" sz="6000" b="1" i="0" u="none" strike="noStrike" kern="0" cap="none" spc="6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sym typeface="微软雅黑" panose="020B0503020204020204" pitchFamily="34" charset="-122"/>
            </a:endParaRPr>
          </a:p>
        </p:txBody>
      </p: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4256596" y="4104893"/>
            <a:ext cx="364744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汇报人：徐波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   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时间：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2020.11.19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99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631315" y="1179195"/>
            <a:ext cx="7803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哨兵的作用：当主机宕机之后会自动选择一个从机变成主机。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695" y="1850390"/>
            <a:ext cx="8944610" cy="478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1082040"/>
            <a:ext cx="92011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51305" y="1232535"/>
            <a:ext cx="881380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哨兵设置：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en-US" altLang="zh-CN" sz="2800"/>
              <a:t>1. </a:t>
            </a:r>
            <a:r>
              <a:rPr lang="zh-CN" altLang="en-US" sz="2800"/>
              <a:t>配置</a:t>
            </a:r>
            <a:r>
              <a:rPr lang="en-US" altLang="zh-CN" sz="2800"/>
              <a:t>sentinel.conf</a:t>
            </a:r>
            <a:r>
              <a:rPr lang="zh-CN" altLang="en-US" sz="2800"/>
              <a:t>文件：</a:t>
            </a:r>
            <a:endParaRPr lang="zh-CN" altLang="en-US" sz="2800"/>
          </a:p>
          <a:p>
            <a:r>
              <a:rPr lang="en-US" altLang="zh-CN" sz="2800"/>
              <a:t>sentinel monitor myredis host port 1</a:t>
            </a:r>
            <a:endParaRPr lang="en-US" altLang="zh-CN" sz="2800"/>
          </a:p>
          <a:p>
            <a:r>
              <a:rPr lang="zh-CN" altLang="en-US"/>
              <a:t>注释：</a:t>
            </a:r>
            <a:r>
              <a:rPr lang="en-US" altLang="zh-CN"/>
              <a:t>myredis</a:t>
            </a:r>
            <a:r>
              <a:rPr lang="zh-CN" altLang="en-US"/>
              <a:t>是被监控名称，</a:t>
            </a:r>
            <a:r>
              <a:t>1</a:t>
            </a:r>
            <a:r>
              <a:rPr lang="zh-CN"/>
              <a:t>是主机标识。</a:t>
            </a:r>
            <a:endParaRPr lang="zh-CN"/>
          </a:p>
          <a:p>
            <a:endParaRPr lang="zh-CN"/>
          </a:p>
          <a:p>
            <a:r>
              <a:rPr lang="en-US" altLang="zh-CN" sz="2800"/>
              <a:t>2. </a:t>
            </a:r>
            <a:r>
              <a:rPr lang="zh-CN" altLang="en-US" sz="2800"/>
              <a:t>启动哨兵</a:t>
            </a:r>
            <a:endParaRPr lang="zh-CN" altLang="en-US" sz="2800"/>
          </a:p>
          <a:p>
            <a:r>
              <a:rPr lang="en-US" altLang="zh-CN" sz="2800"/>
              <a:t>./redis-sentinel xconfig/sentinel.conf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51305" y="1222375"/>
            <a:ext cx="960501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优点：</a:t>
            </a:r>
            <a:endParaRPr lang="en-US" altLang="zh-CN" sz="2800"/>
          </a:p>
          <a:p>
            <a:r>
              <a:rPr lang="en-US" altLang="zh-CN" sz="2800"/>
              <a:t>1. 哨兵集群，基于主从复制模式，所有的主从配置优点，它全有</a:t>
            </a:r>
            <a:endParaRPr lang="en-US" altLang="zh-CN" sz="2800"/>
          </a:p>
          <a:p>
            <a:r>
              <a:rPr lang="en-US" altLang="zh-CN" sz="2800"/>
              <a:t>2. 主从可以切换，故障可以转换，系统的可用性会更好</a:t>
            </a:r>
            <a:endParaRPr lang="en-US" altLang="zh-CN" sz="2800"/>
          </a:p>
          <a:p>
            <a:r>
              <a:rPr lang="en-US" altLang="zh-CN" sz="2800"/>
              <a:t>3. 哨兵模式就是主从模式的升级，手动到自动，更加健壮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缺点：</a:t>
            </a:r>
            <a:endParaRPr lang="en-US" altLang="zh-CN" sz="2800"/>
          </a:p>
          <a:p>
            <a:r>
              <a:rPr lang="en-US" altLang="zh-CN" sz="2800"/>
              <a:t>1. Redis不好在线扩容，集群一旦到达上限，在线扩容十分麻烦</a:t>
            </a:r>
            <a:endParaRPr lang="en-US" altLang="zh-CN" sz="2800"/>
          </a:p>
          <a:p>
            <a:r>
              <a:rPr lang="en-US" altLang="zh-CN" sz="2800"/>
              <a:t>2. 实现哨兵模式的配置很麻烦，里面有很多选择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6791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3463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72046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42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3426039" y="2637414"/>
            <a:ext cx="5339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zh-CN" altLang="en-US" sz="6600" dirty="0">
                <a:cs typeface="+mn-ea"/>
                <a:sym typeface="+mn-lt"/>
              </a:rPr>
              <a:t>感谢您的聆听</a:t>
            </a:r>
            <a:endParaRPr lang="zh-CN" altLang="en-US" sz="66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2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23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3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3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2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2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4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2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2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2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2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3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31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2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30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4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3" grpId="0"/>
      <p:bldP spid="4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>
            <a:stCxn id="6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5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1"/>
            <a:endCxn id="17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7" idx="3"/>
            <a:endCxn id="7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>
            <a:stCxn id="7" idx="3"/>
            <a:endCxn id="20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>
            <a:endCxn id="23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7"/>
            <a:endCxn id="23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endCxn id="8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5"/>
            <a:endCxn id="26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>
            <a:endCxn id="10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08559" y="2957481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82335" y="2811362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03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59652" y="464086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34517" y="2551712"/>
            <a:ext cx="277621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主从复制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原理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50116" y="2832318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手动配置主机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从机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99181" y="4896039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集群搭建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65713" y="5220849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哨兵模式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3839860" y="366736"/>
            <a:ext cx="4502332" cy="1558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7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-7.40741E-7 L -0.10886 -7.40741E-7 " pathEditMode="relative" rAng="0" ptsTypes="AA">
                                      <p:cBhvr>
                                        <p:cTn id="157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-7.40741E-7 L 8.33333E-7 -7.40741E-7 " pathEditMode="relative" rAng="0" ptsTypes="AA">
                                      <p:cBhvr>
                                        <p:cTn id="15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0.03889 L 1.11022E-16 -0.14815 " pathEditMode="relative" rAng="0" ptsTypes="AA">
                                      <p:cBhvr>
                                        <p:cTn id="164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71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4 -2.96296E-6 L 0.11081 -2.96296E-6 " pathEditMode="relative" rAng="0" ptsTypes="AA">
                                      <p:cBhvr>
                                        <p:cTn id="178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8 -2.96296E-6 L 1.66667E-6 -2.96296E-6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20" grpId="0" animBg="1"/>
      <p:bldP spid="23" grpId="0" animBg="1"/>
      <p:bldP spid="26" grpId="0" animBg="1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4" grpId="0" animBg="1"/>
      <p:bldP spid="35" grpId="0" animBg="1"/>
      <p:bldP spid="36" grpId="0"/>
      <p:bldP spid="37" grpId="0"/>
      <p:bldP spid="3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489278"/>
            <a:ext cx="4502332" cy="58631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Agency FB" panose="020B0503020202020204" pitchFamily="34" charset="0"/>
                <a:cs typeface="+mn-ea"/>
                <a:sym typeface="+mn-lt"/>
              </a:rPr>
              <a:t>1</a:t>
            </a:r>
            <a:endParaRPr lang="en-US" altLang="zh-CN" sz="25000"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28930" y="3305875"/>
            <a:ext cx="437208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主从复制原理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01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770" y="167005"/>
            <a:ext cx="10179050" cy="632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2</a:t>
            </a:r>
            <a:endParaRPr lang="en-US" altLang="zh-CN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28930" y="3305875"/>
            <a:ext cx="437208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集群搭建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02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666240" y="2076450"/>
          <a:ext cx="9334500" cy="246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0"/>
                <a:gridCol w="4667250"/>
              </a:tblGrid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配置文件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注释</a:t>
                      </a:r>
                      <a:endParaRPr lang="zh-CN" altLang="en-US"/>
                    </a:p>
                  </a:txBody>
                  <a:tcPr/>
                </a:tc>
              </a:tr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端口</a:t>
                      </a:r>
                      <a:endParaRPr lang="zh-CN" altLang="en-US"/>
                    </a:p>
                  </a:txBody>
                  <a:tcPr/>
                </a:tc>
              </a:tr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Redis</a:t>
                      </a:r>
                      <a:r>
                        <a:rPr lang="zh-CN" altLang="en-US"/>
                        <a:t>以守护进程运行时的</a:t>
                      </a:r>
                      <a:r>
                        <a:rPr lang="en-US" altLang="zh-CN"/>
                        <a:t>pid</a:t>
                      </a:r>
                      <a:r>
                        <a:rPr lang="zh-CN" altLang="en-US"/>
                        <a:t>文件</a:t>
                      </a:r>
                      <a:endParaRPr lang="zh-CN" altLang="en-US"/>
                    </a:p>
                  </a:txBody>
                  <a:tcPr/>
                </a:tc>
              </a:tr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日志文件名字</a:t>
                      </a:r>
                      <a:endParaRPr lang="zh-CN" altLang="en-US"/>
                    </a:p>
                  </a:txBody>
                  <a:tcPr/>
                </a:tc>
              </a:tr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dump.rdb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RDB</a:t>
                      </a:r>
                      <a:r>
                        <a:rPr lang="zh-CN" altLang="en-US"/>
                        <a:t>持久化的文件名字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82750" y="1161415"/>
            <a:ext cx="3772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伪集群搭建：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764030" y="4843145"/>
            <a:ext cx="802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配置多个</a:t>
            </a:r>
            <a:r>
              <a:rPr lang="en-US" altLang="zh-CN"/>
              <a:t>redis.conf</a:t>
            </a:r>
            <a:r>
              <a:rPr lang="zh-CN" altLang="en-US"/>
              <a:t>配置文件，搭建伪集群。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3</a:t>
            </a:r>
            <a:endParaRPr lang="en-US" altLang="zh-CN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28930" y="3305875"/>
            <a:ext cx="437208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手动配置主机从机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03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03070" y="1475740"/>
            <a:ext cx="78511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Redis</a:t>
            </a:r>
            <a:r>
              <a:rPr lang="zh-CN" altLang="en-US" sz="2800">
                <a:sym typeface="+mn-ea"/>
              </a:rPr>
              <a:t>主从复制一般是配置从机，即认主机。我们可以通过两个方法配置主机从机。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/>
              <a:t>临时配置：使用</a:t>
            </a:r>
            <a:r>
              <a:rPr lang="en-US" altLang="zh-CN" sz="2800"/>
              <a:t>slaveof</a:t>
            </a:r>
            <a:r>
              <a:rPr lang="zh-CN" altLang="en-US" sz="2800"/>
              <a:t>命令完成临时主从复制，当从机断开连接后重新连接会变回主机。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永久配置：修改</a:t>
            </a:r>
            <a:r>
              <a:rPr lang="en-US" altLang="zh-CN" sz="2800"/>
              <a:t>redis.conf</a:t>
            </a:r>
            <a:r>
              <a:rPr lang="zh-CN" altLang="en-US" sz="2800"/>
              <a:t>配置文件中的Replication完成主从复制。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829179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4</a:t>
            </a:r>
            <a:endParaRPr lang="en-US" altLang="zh-CN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28930" y="3305875"/>
            <a:ext cx="437208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2"/>
                </a:solidFill>
                <a:cs typeface="+mn-ea"/>
                <a:sym typeface="+mn-lt"/>
              </a:rPr>
              <a:t>哨兵模式</a:t>
            </a:r>
            <a:endParaRPr lang="zh-CN" altLang="en-US" sz="32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04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tags/tag1.xml><?xml version="1.0" encoding="utf-8"?>
<p:tagLst xmlns:p="http://schemas.openxmlformats.org/presentationml/2006/main">
  <p:tag name="KSO_WM_UNIT_TABLE_BEAUTIFY" val="smartTable{3f7e454f-e9e1-479a-b3df-92fa5b557804}"/>
  <p:tag name="TABLE_ENDDRAG_ORIGIN_RECT" val="735*193"/>
  <p:tag name="TABLE_ENDDRAG_RECT" val="131*163*735*193"/>
</p:tagLst>
</file>

<file path=ppt/tags/tag2.xml><?xml version="1.0" encoding="utf-8"?>
<p:tagLst xmlns:p="http://schemas.openxmlformats.org/presentationml/2006/main">
  <p:tag name="ISPRING_PLAYERS_CUSTOMIZATION" val="UEsDBBQAAgAIAFF6b0w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FF6b0z+fS/3ZAAAAGUAAAAcAAAAdW5pdmVyc2FsL2xvY2FsX3NldHRpbmdzLnhtbLOxr8jNUShLLSrOzM+zVTLUM1BSSM1Lzk/JzEu3VQoNcdO1UFIoLknMS0nMyc9LtVXKy1dSsLfjssnJT07MCU4tKQEqLFYoyEmsTC0KSc0FMkpS/RJzgSqftq542bxCSd+OCw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UXpvTLd+K21kAQAA7wIAACkAAAB1bml2ZXJzYWwvc2tpbl9jdXN0b21pemF0aW9uX3NldHRpbmdzLnhtbI1Sy2ocMRC8+yuEf2AltV4DkwU9zYIPATv4POwoZrCtCSOZmKCPj8bxst54TaI+dVV3Nd2qPj9MyT7nMj9Nv4YyzekmljKl+7y9QKjfz4/z8nWJOZa8OSJ3Uxrnn7v0fV6xhuYypHFYRruyeYtReH1ISa2cahkzjCLJPPUKOc9t4zpwHdjGOUpsv/lL4o/uEvcxlfOq/eaE/diwSzkuZZfG+LKF0+r31OkGV8swTq0ubwVbox6mVsfWQIxwyX2lGgAEstwRh6uUndQEecw4hmoUBQqIcE46UYmkHFoWOtFUmO8EYpIx6ir1tHUjrY2jtkroCNFtmledrSEYiTEihABzlQsIBqNWDU1Dg1oPCA4MiKqNJgpQsMEEVr3zwnKkqBcYV2YMYHw87nG79+c6ov+9zuGc/xA8+wVn2dVbmzPm6vfPy9KKb+PTj8ehRDSNXy7Dt+vryzc/vnr3wK4mbdt+6unfUEsDBBQAAgAIACt6b0x5SuoCZSoAAD5IAAAXAAAAdW5pdmVyc2FsL3VuaXZlcnNhbC5wbmftfHlckmnfL6ZjNfmM9dpM+UxmWcE4uUw0o7mBU5Y5qZRmhmuNEpkihamhLM5M0zKVmhhkLrRbrokK7jhbiKRUJi4oNAmSIjKBgojAAWuqeZ55zjmf9z3vOe97Pv3hB29+9/W7fsv3+i3Xdd+c3R3s/7f3//4+AAD4W8BOvxAAwMIcAFhwZpGl8Zv3bDdbGz/MUkL8twKquleNGS8skF8GfQkA1OQsmTv4nvF68dGd8BQA4IOfTX9mLPSdeADAvyfA78u9J2Jkw/LqpPBo6FE9UA8wAPIgjyw+HrHpQd7P9x/ce+aTrVl+zlf+fvOrrJuO7/8bKmDNySNBS3+oMWtde7j++5Vr1pD3JTnWfcRVayGt5RXNWo/MroKUbplnJlPA3og8pMoZ2Iw8NAyXF3iog0DRhNkeaknLnIIDcm2denzX3jDDMgrX/sWTUVWBBNkmlNSD1ywpv2AGAGRJXZV6cg/46aXwGMdwC+Nd9HVKg/HaoJcbOj80XmfJAqx/B8aaVM/S7bT+/TZ1TgQSbzVeHsh8bN5yN8L4HyCJAj6wVVNt3zbzqyuZ0w9hEgGAp2WO5sB4cAOaYDDOHdacD36q18qZv0ogag9SwZIGO9KPrvixXdVKnZzIjEpf0p2iLTnx7GzPNPPFBXQ+p3pQNqOTYGfvwvBlUWQON8ItTxej0pHjxlgUQQ1rIN4e/URuCwAIdlJCLFs0XWgIVssX6geXTDFaZShQ+nBq390jeN5wNvupveGFPZXsVjA1KmFB9S96OMlDDXuqDDtm+lmQtASb+iH6NtW0DE3UHh+upJhhu+/T1rA1UYSJFHd+jKpGjWiPFCjIPXGJEtcIy6hfXywAtKceTUC0K95LBX6IxksjYaArOvH54SrwAY+BoGW5i08QBz4ee7h4bu0Hw+G8gE0hzs3RyeG2uRIJBlysRP00HEu4U14SxXC4GpFmhTBaLzMVgfCNpz2KaShdPtNI1Tb2pK6zyabHkMW4SB5sN2T2UU5bGlZkswgF71b38QXOD8YC/y5Qt6mLq0jSLgTqeo9LIn91ZlK4+MKn5hgIRXJc+0s7VT9GLYkhY0AU8XGSGMV3SpSOIgUH0RwMdZpfD7OPL8y3loUu1tEIhWlFiVr46kQX+bSWPQYjzvZUy0B9BqFBJ6xuxsPd+XW6+7JPds2rwMM8Fpa468TY4HoWsQQk8yDHPcjAljB0YqSXaq6NRtD6IIbp1MPcW0egjS1504PTakXCzSPCY89XPpavY4X4ZBtxs7FKlLjg4gpewaK6xfuBT3SiGtf3aRWtJ9D2od1LppIKe1CtTlLQC1RrUXbasEdxwLZIdy07VYLzOhUVWzhln5KEGi4/2tyZhXOHqINIizHNlaivi85GkcV0ZEhRQApZgiQzEB7FVLiq2jBbXSpJ8eSr5XVIOB/WnB1FRniUGG1B10mm1moTWIO8sWlt59gQbxWazrWA9hUj4KXUnYfgPBTDi4PBozRhDdEI36obxOxR5Gp5ozeXGkXuwULqZBh7JJ/uVBq6um4Epe3S5csG2/gaOlWFeyC/OsiFl4HXaCep/AF/fnoVVLv6wtoB/4+tv4afMS4FXtQR29wVD7HX7LDuVUEf8C0cXJsK6clkyfYTMScYK54HxbQjW/W0Itij3B4UFQXnoV1na5n0mPhmcRtNVsNKu2R0xb18dlqmP9RGQPi6hI0hIzG98Qt6gZ0DEFKNygtN86ao+QimLGcKYY8y+iMNUlqrX6sdy6l/LC+H2uX4qPoTbeaiBNmOpdoFDhGLH8WmDSQjjf5FZYIgUGU/V8w5e7Swzp/ehZAdL9lm9AQXopwbs1+CdRlV0HMOj/jVU2tFDWSEr0vidl/Ss7VayHGrhO+38mIhp8wAB86ZHIx9JGQu6Y+ZkGzXhpCRj3uBS1HgiytEOlEbW0MfVmRop2uDmTIFLmWixlmdUmDU6SHsDIVsM+32WzeiNfBmrfeGrcCJAXThTYmigpTeR+EjnjFasjtUurG083C5txY+rq5vkQ1AMJ4UBn66tDCKZz8S1lCM8AU+kjVeoTZCU7CZc5KakrMpmdkij/weOK/EC0W9qByAGc5e6aBX7pciio9AkWw3juSYS6QgFtV6O5ashJf0NAroqOwNrBIOpoLzrTFI0kWd+kO+MXsZ6SLwjx2euvWepXw3GbK5ojVuZQGOgXLQJlGcqxnE35hFn8dvrcWd/oyj/NZwOS5RGvO9LSdLxc4iFA+BHM0U2QR+uAtH7qXlji23qPzsMC2IXFxqtUVOIM/indFaOMJXxZz72EwT366gcdK8OFlpntzvArNSIBQGG2NwyRDpu2dRrWlNCdoL3uGDuigfg2ILW2HUAQ6pXqeN0es360W0bazcVf5evFXhPPYLNd8M0E6OghvxxmtsaW0mn91huN5CXSXang7dc1j+KR1ft2IWe7EklZ9qBMrXD8nFYZbx9vCS6UGNm8ZjtH9QU/5ZnG1uwAF6gjr2/SzcgjWkkcArtRV4NbOyMJVG4HE84WSqB3Gn7UPIwaMPjHrw+dTs2s6sjl+YPqdSVjn6DTaFi9OMQbVFckzwVVWUoDPLSUr92KMYlcJEthYlc75uFNKpQ6U6pSs0BaJON8JqL6IdI5ThsjdpuW18eV002ut+WkujTHZiEDI4Y4yWkccdEb4xVxkrnrW2tHefXFNa24K3cJ9dnEYWf59ujJcQ8DLOuSl6ResdNL8eMQDp6yMjDbqmiwF+fBgPzcJN1ERf4m+yfYDvAfIuDU2KvV7ItIqCQMbZjEhyDwpep3UDY5MpSMxwFaMpW5/OA2oq47dwTao1G9HWZod2kasvKR0Bg9PZVRLwULaQaCjqSnGS8P22UBgS32CGMTAmyjyKRzg0twH0rO4QuERZGQjP1BtRTh7H2iFlXrz7ufoTtXJ6ME+uNuIrMsURAaBI0wItCyhCKABwtDffzAZsO+T+F2k01DKwI/6ocE5vBsgqv21lysrFe0zlSXv3J+ampIzMN3IE3NvcacrL/bam/AKYOA82faSNBsVqB/uC51P57v/dQTtsTR9eN/4Xc10eCoX5pComarklLb//tATk4GC7BAyMT7pz//w2090Hvo41zPbBYjLGbhWGApZdpG6I23b/zJGJlSaO7b8QZn62F+AGXB0Us/Hn79zPXmaSITDQLz7/9S1+fjvuviP8FyVU+ZcQ9RrSaXvCjEiQKfdJlRSnlwwdY9mFsjfVj3BqRi8jPn5z9ygM2JsuxKd7mFHh2fC19y7sjWOdMcENCFRK2rSTG0H8vi+zo6uIZTVxfib82ZA0m0fCF3xwKQ4KzIHMPu8KBW97ixYaRKsmKYHb2zfx2b23/u61wwTMzzYVQDns6dSUkjqHpy1Gwu23CLpfmijMfuLI/QuFia3HsLNjpbCcW573t3yOX3a0RCYaD71gt24e1pcfUAnfDhU69266vxb+kdnpZBAD1Nu/6bpxOWSdZc/Bg/MKB0Ls4s6HfGh2OgnEcH2LdhfYuSmyLO58fVGYxckHpNeGi9fvtRFfNnGEwzcu2Doa8EXa+ZdLBEwsO4t5QB5feaPzzqJFBaC/YIb4wPFfDOFe2+7b4f22kb/Yk22Sra6o9F8wE7X8iyGrQv9a4pj/q9/ex6uHw2MgDsqbb3mu18/j0K7U8xdXhS76F9oyluZiQ97y35Hrq2qNvn2eUrLV968sF1ewbYnZX9rn09PLF4BhfwJafhx9L2slErH3r2evQFT+9ewrxRV/PftI7t7vs/6kvROI3fWzNRSXcsEdYgT7Yez5Y4fJ/3DPlI1I+tx77B/kHgPx+h5he97/87eN2snmWPcf21wwE6z1/8DHe+rhNrGf1rOjhjMNe0u4+dXcPNlUXpTEdWIVxVGk1NejRBnrSePpTO2w+GbmDo9929vT3uh7puOT1zOfPXP+/wsCWyzOFGoF7Asfu8cgrbF6jQSGTiTsS+CQtvWR3vJ1VMzqjOfXSF6TDSOpk03SKlIplTA7GpGygYWzZa/Xd3vJvbEzv51Gx2ASMT5qY5QcGxsCIYNmUrBkTtQbLLm4Vlo9JwVggD8WfMK9zCk6ITSGSpDxT92VwgB+33EjB5KRkSEjmXVmeYS+Nbmx5cDOvWDBXLml5oqwbwN/SDG2DvJcCbLbHV69wUaS1EN2Bj3W0Vo2C13R2iOclFZnD+rIEen6RNZFKRt1mENm0yaqhUA2RAuObxQSqLK2I2wUG3WEE3nt4WMh/bC6NCr5zVrg7ALeCLPNXZzkwvX7QuFi7E/NC+boAVPm1t5Hm3LoLUHjymRts1A32YOQhVqi4MBOD6qxHCutTd6l+ngglsdW7FtUN9LFDSzzN87frZmbqL4By/6Cr2KDLGlccpR/YZ1k/6CbzLO2ZUNfDxkJhfPafsgdOcK6LJapJGkd4jfhvLElfusgsK81cDefJdm8uNtT5zVSEMUQO6O+LYzXua2FYbAqEocmJ1wv1h3SuQ0ks3ryUlPwznAB2DPbiXsS5+wIoQXt8rqvV6lYfRSbAOCs7PIgvteVq68NUjW3OAdkp2ILorzfQsQGm0eBMZttZWKFWwHaZgiCKqzoiw8p4eTNPbDYIs9DgluGwoG/6uhwdyjJCW0jX09h6IC6mlWYVSgm8laQnt+s9BDoZ/PSAisb9t+OJks7x/QnMJF8Ve+LverqP011KyimLyRoXwpE3qAmCTr8mm4FldUmC7BcwmAbmb+dvAEuCAbBebBubZytHWstwvcx0XkNf4qxLoH1JJtYkAavKseDDzpu/xb8VHXrbZt97XnlzD5Sb+AJis0o7nMIeCw6+ITReqUWg15Snf/vJNyTttbNVPFpspkRIasiLEVNfCOyUgrSAjXLf1TM8FFfYZx04R/kJZHiOrjLP+BUO+/ld/z6NiSznc1p0YZHs3MToAdwniABpnikc3PkWvhIamPy2Ed5aAmfEEEbplntxD4EDiDt/DGHbXPrqldMsYYfyzeTNB3T/nSOYr0kxVt3Erphp5d+Yh2H3xayfkp9wYj3t6H4TOfX/BWwv9ezoP3Qv60qeKqSP0QWtvCHyWrScODlzV8mc2gxhQ9AjVV6nIoPe7j5UbenbNhQP9KRptPUxxMH5IrQJQHEQM5IrOA0vPpDi4uIgdsb+kgjD2hDqjJc7rnS14ZbdnHP65ltltneekd4R5gnZP72/YrktqEVy7B48I7XBa3qSSisuEXRudE9VnXuzJyT7cdvEdUiEqykZebZOfdY/bkzRUXZi20/Lts0svQ/0If9T4ZlJT79WDhzn53C9UlX/LTEtSgvUqnguDLThCLCbI5hJkdB8M5xJWo4INMeL2ySadCToDPfQbc0Skoy3TYyqtmoblT1pA19m4kniSPa10017S2DYD7Te7HUbJxonb0jqCvzRXZ6y8gU5M7kx/Qv5y2jVTGY+JQjG1miy1vXUC3uADsy82GL96qX9VHnzUBmV0Q5ad7/sY+pn1boo2cfnobsDf5BPbGZqgnExh5rdZwvSjAe7HDnMi1D/fxGDpn0Wysn3LJMe04a9CoGcEgwCFzA6uIZdj7d7j33+89i/P3pW3+EayLxWlPOOqIP84qFsgyHv94kbGj7IxCKmHYVkyP9WsPqo2eqceKNYjxr+uargaMV1e+3SKPln4La585Xv590bl7gtKQ2dau8eKjh2MjeYPV8ReBKNPYQ6BjFETJFguT7b5AypPAYfyqdwFHgOHBpGK8K7cz1Vj6QTo7EGY4+XQj5/ZueHC5TWSz3fq44YSwv0pucaAI451N4CX4f54rek6LlaPSz3RuJoQexwmP4lzaQBAlaW5XdXjBjjZEd6f17u7l734nUvGLOZKtaUEhpuSIWawbkcY5SqLGuKy1VKivqpiMHNYE/aYvqYxCyWV6e4dBRrD3yelQQwT8iQfGLDSyfotZ2jSGpeNWUAtKod/vGMCeBEpWPPeEluopb0UigXqjpTk+Oma3FPbOhnpBdzr7IrLzXYmgombdfjXL9dl9gp6M5GJ4c4fEQKDSmCzhTNlLVPOkZnWYsWlrT4IJiLjeqhIrcwLlxq5h7TNzznjOysq+qmhLn42bEzhNn9TG9tOXIM6/HRNp16owrJwu34Kp4SezMT2M3IYPxrZcWw5nOidoObhqc7J/39bVoQaJcz3h2LbpEujMG9+LXJfita4iR15jyVz6t2UY6iy2cgupnRtxd8V94UDmbr8E+cDafrYMtdgL9VnBZopjz3ghf7SzDTVH3b0ls5QQbwr5Z/knvTfVSvG3uWZ1Csc+yLoD4QxY92JjU2Vha0VXkAqoIScRuNMfY6cStbZ89d+XKutI41aAifz19a7O8QfBq6h7Ihw+Bc5y6dNVm26JbVodZT9oMRF5GY/etczcNZe06tTA2OMP6EVAni55RLZtrs3oO/XB36zqhoIYouuif3Ijba3nzQMdYTKFIkriwMv4wdU2H4hzO4SoFdn4qZ08VaL5InHhYF4D94iJslo3bKy1JxWI+RPhqf9na3FbLK4/6XFPmqy9vOULLvOM2Blucy06PdxBQzB6FyEYqAgx3rO7kSVHSWysbfmDaLvU4NV7TOf2y1LC7It1vuV5OUDfDYIyvr0ZU26XIr7PD33NRfPjNc5AOi4Syw82S/W3vqdhZ4lnN1JexViKaOENyyeFWRgsG/7J1OH076DaFmO/K1qjUFoNE+8s9m/PNZGi7umqronoBQlIK1Y2NES+FBx237oXNprQFNfD7LDFYiOPDkKCf+BCIqiZnGKO5Y7TKe/fyU2nDGKrjp3liA+Ho+eWOvSOXpPOxx8YLNnjSk/iCCeuWKAh5QuAgCnylbrrsrC7sklkAn3W4ldONoeFiOOCrQU8iB8Uy+YKbTocNFw6I1mkDtBlfNnu7hFiK0uqntChqTMdIWaxhpWMIOSesasVL63qzLWrwC55ONsshxe3GAto4yTMhUH2xR6cZj5u5Ab6ah8pLa0NgIQkseGV4grZtp8vsBxqa1RnVZOZjF+7JFsMTX7qUuKJXPeOPaIcnSKujhdt35Y5yYvUYzWVxxu75Pqq7EPe3q9R+xlmlotycjXGgLsaGWazXuAJqqYSQApErR6L4Sos252vIYs36vkxexiU9c723G9a/7YpodZkOn6Vvni2YYbDVCq85/J7c+OsxeC40ZGm8Pef6GilDFz4465GtOnuSvNyCEmbxiz9EcVGxiTN99WVk6x0Fg1iZyqr01nLcA4zPS+dh6hvPQ28zkJr4ndMNCMKrMg5PJrbk/CxGr9ybEzla+mq4xFX/zLXzrEuc/ATLq5PlrAx92RuOk6AtRud6PEBClAWKGs7Qqyjrg5VnCiODj9sqw76RBryM2XzSHIPY60f52Rh0Yx3tmQ92vf6eauhdT/l5PoyPULCvEoBWASIqQGI/So1WzmTi5sCuLzum5FjTySHmOucgLuxpxh+7U2SsMSEHMwcVxgx8aeT+2j8ydq3i8S7XYpxOGuvKerOv5Qyd+82a859QFkRyjCkWpxhK4RZ7aydqQQYN1bA4KbCEj82WNLaRX3fVPEWsYToWBJ19lBM8v0tKOdNBzpOklYxgq6pfs66pFxVvWzZA2MGdfjPyutXSAX8T+d7mxD2WZybm6+/+gvpPzP1U8wpOPIjIN3PQzhcdaYecOwEX8fPCedV+hMjqmNOwYQQMZuT+BdL86Z9mSAJJVxhLE0FU3KpXw13KrWa609uUV9zBjfrAIj96nkkPD81zf2iGot3cOl+vcDUoRq9I50XqrhA7IHyBw7GzjynBoPUFFfEheVTsQuWFncAgD/Lc8oGtilUc5ac5UpDRceTrG3OUOM81nNWZEzWFlBK7P6YMsYx/TGXvpAbuB3tg10HW/t6FJijrzi8d+GpQOVbBJsR+dL4k5ZWqUTetOtRkJTsLgcEaokcDQ8B3z4rTi5SThyI/0p0EcmgEfpszx+KT7b9giB5UKWG0ANmpOxvFMO1/lL4XbjibhVCshIp6zP7gN0UyKzgpksBJl/LfK3hYx8byuPGtG+RHdpDrUyNpwsCjYNvO9VCxLxBiTC98veJs1nppfKxsFgPxq0pUzEBEm3AdGW+E2znLtL3n9B44gEvTe83Bmfj6NfJxV+ah3LO4THeojb4IzUcKG0vcNDBajmrspFNiKUmVfbcj9YLJZVsGI1wiLNfL4rQFDZJijaqbaHDBkxbvgiawT7bGlgQEbTSn4Q1fZBV1I8JCVsbz9aELB4Rw6bmo06IXhazpwT6LiDHeioNhryDiQbfq8Gsmspi38CehbItb+CJmH1NJZQe7cE7exsvWsEVIj8Wds8igEzT8D6chjnY7bNZfLCBJdmSuDmMrb3xoiV+2b/tL+JDjOFmBEDA2FmhDcjsGJ9yE2lACk0Mc9pLUTonUv+88mCvTxsN5CWwCBs6XY37Kj5uojhV53g5S8eNaN5AM3qdpTrQYJs72lc+NDSP4RXe8j/0w9xefQS+trNgw55Pl9uXZtk86mgbaWgsLqAP0IJX266sb5ArGgmsfmqGInOtXZdXUVeL95XgVH6Gr2JxBCROlbchhe1MGbxK7ItbOR7xiOKfGCMlVlUufgxw4sAVTpMuEx8XxWroTSbHcQtZjCWcYMs0CCu8wUDS52wv22L6t6z2y9y2vi6dyODSm/nJtDuLgGvA2xZauuFp2nAf3ot5jJfLDBa9cvCrS8kzHKnbp/tmtVw2/BNm/WXV90MqlW8oX7fz3r0/I9ZcKnAP7xtv/sb4GkFQfzaMcwnFl0ZmkTf8US4x1PRVn0Aqh+L6l/be9Wcqo2F2vt/ccHG682XB3AH/1X4/g1nnOte2Ewp2odAcRVUhimiKTqc4EmXJNVqILV+xdqhzqTsHlv6Xxg83cImOQ9THtlLnf2/NPFnn6nTWZtPBApOJtSyS+uAvoP+3d1/d6F68/oizA/F5Q4uv9uCTn3pNm/bfrX8tGJx/5aSnUoIRy74cx0+ko59d7NZW3rnzmBzwHnfnRuv+O/2rszbnWWtSfORmzEP+2VX/pP7DrzEKFWk70RLzJGru+OLgI0U53NFcl/HmCk+AD/Hwzbd1buoUErdxqew/VmYWPeEu1u0Cra1b9boh2SOVb6WOvzandlkmF4ANU3ts6L972iTk9yPYe7J2478T97yiuzAHR/p015ERZxP2hv6D2g5+GUmefjI2MmjYVGosa/5kvfxOi3bSsqThppNBTd9eqoeQvGF0GP9XJiYYx7nKzzizpX+jnonA3zzfr6/uP2YMCt5xToQ10zNMr+//JLvRz+WbWkJmnd9MgxP2/C/UyYTL8tMdfaLS9E1BV/Q5d78R9J+7/C3EdzfurYud+jXUiypP4bwnN8VEPhQb/PQvFTsG/JbX4x4X2TqAP2umiP1cuxspm5jggKeofOsE9bdOV6OK5R/a6PR5nAVUMb4Zylf1/xi53TZwinahOTyra+eYMODvgrTpHNIqOEPW+1j0tcN4cuYjX3LyA857rAL9W1s5m3mvxBW84np33GC3wtWtYfiZvAeC33why3eSpLKfXZ0z9m/aYvORLfu2OicvzHlrDeSfOO3H+PeKYMvz8cb/pnF3xcJt1cYZpZ9/lovPNP/Gix3VmNU82SeusGo6N3E+wPSpvVQuiHCJ3/lkGibN5CGDI1JNwW6+YHg0YdRzY+mflmp8LrTpAFjjwgch/EMUB4avf59sGfoq2TNr4Z/3tIi1FNmY/ZKFu/5NUy83SBVjJmOHTNfxdfyGMyNoSMvf7z6XEwHsJHAVzScd08D/ftcB4l8sGTaevl3Of+59njhZZL+p0eweyd+L8/ydOgG17mm4Eqh/pEtZ1lL97sPMd4R3hHeG/NyHmxG/fF7qqt/vFUM8vex0yfaafhIKqWxSdXRSdgwN01/1Tb4hsH42IBHJtm3nWRTE4OIBK47beP3XkwZaT/6eeRHkzrGXM9EreYtMg+//QUy8FNzqzJCWZk6Jaqm6CvdDYm5DUbepWkHoohXscE+XRtgqZzWiyM71A8pjbW4Z9nHpxJIc5W8707MO5SA8V0vH1cqkDi3hJOZBCMRPqJtNhAk13OnmhV/kqdHZzk49ppOkEKmXQPdHVQdk4RB93U9O6UwvLVzswe7YlG7DFzVYzMyxozOqnE5ihXlnjHRh+PLS0DLELTdTyYW0vLqBbJhWuhBfnQGoh0XA3hzB1ozqyu7fRWD4mqnUSiLoxkjzNpFT0uUrF6TyeVq9mEjm0NM01Zl/t6nWUY3Y3pk1v/VUKus+NR45zZvzH+2GGLR8ADpxTjEoQLbcv986f8aapacH1so9E6ZkD6KPUZquGqqBdJgVWXAzoLRTOjfYs3lePG6tqnswYRjj+GwYLLHlBZrSIpyQYn6odk9p8QCNXqKIzWvctiv9pmLDiBY/RNv3AAcQXI+ldGSj46hUFB5Bwr2F05N15oRKlYvohA9YJiWUOIxrHYcsRwtNW2dnmgP7rLcuOCvHqS9VL6DebZK1HCp3Z8hmwcMoj3Xa33ZPUPcMlcQhFfgCccAgTVtnD8aNduSMufkpYQMbb0aAuLupMaE138zNHACbD42DwC5IwLLi0PYFZuw9YN604cZi6nC1qIq4wSAiTks6t1zykmzATqSK3uh6jQG4MljLskhljxGb7adws65jRdfkwy33VC+m35wWpZMubmmSs3Zar7uKLZh+yM4Ek3clJJ4jtUa0onTY3jHhcROXkAUv5zaqCewz2CWAvqvhwzunAOopcIZkblKsqWB01fRd7sEXZvMRbvsQBRHNn+o+FUf6pwz4sM0BSUNuumNaP+q+Pq9RlKDqw+oWLVL7wE3OXO0EPyhCtLcpB5uZItkVdq/ZBbzkhvdJqf/D5lAyPa9l0Qo8KXgm9kkSdXtn4PHVVk+D5jMv1DEjM9+NNmb1u4deaJmPqu8LuVH0M6M/GxeM4RNCBu03WGb1ukfnVS/YyDC35ZiueAA/10gQYMI9j8RnnQzNG+HRz5jpO1hHDNastUanDRvXLd0enVw+OVpge6PmkD+qXOgxoT0vSWI+GlWmvhqNqwzRym3LtU+8/mAHtdZDE4uVmmqq06ehjVfsg48IVn+mMTYtYVg54ZOjKiuGh7WtzVHh9FE/VW6HryqpndWyvHnk4LXgOfhpnr+1n97Wp6uefh36++OhbMtzu3P5D1rw6p1j2xJY5NZFTpr1mFAERqxsP52h/243eb3vvwTWOy3UjgFN32uae1cMNiEjgZZk14wtOwN/D16lTgL/K0knC7YW/I2nFwl2dV/b112HWQPk3G4VA7RhooCBLzXcCiVofxYkuSztGFN4sxY5LZvYz7QuD25TF8iEcnXmFS9QrxU3relON/trR7Um+2eRdJp0M4zulTOAflhvla9BXzRKBV8JSY6eMHnXK+ebcnHVIZ9aSzl/KgmjdtLkzaT1tq+99PmhPAalTIafsUQohGbFAQBYPz6RhDQstIvc85EmJ6ahnJRxlCup6sTAzFbsq024AuXHlBx7k+q3PrpdJ4uIBmaoBJBrSAwuGhVOtTogu+gdTxIp64sy8MEUb+khxAWViZPTqeUHJ2Be/roCdyzsyvC2s72+AKOIKDdpCeernEMi1AbLki4NMp+qfIVPXrFsnUwOYwa7VfYOQMpjHoVg4mcpBrOvFPyqn27JrRG4qSn3cA1mHZii7qDoeO8ksmpSzOggp2JhwFd/JLiX28xUarVkn4GlnGJd1mCRbb36wPlgkNce/fOgiKjod3aiHg9cgwYLHrokSPvereQeTh+jkVT9HaDaFRLsDjraKm5/1MrWnPTeithb1fYncUM3eoWVLm53Q1bfI1YhB0Fa+n9a7THsjHLX58WNYh7KpjllB7GoKJEtSEx4z03Ztyq3TxjknVn9nfWxCaL3bEhBelQG5fRDFtmiIKPXYyPmm1rg2mJOPI8jSaejGefvk8UrU6iD9j970pSaINbTpxbH6W3PuBu88ty8v5AN0iEqr57FIxDMBpGsA+CKASb2lsvQ3VGXSgxSzt2PVu3vxj40mSmDLEinFYZZ14kv0oOT0mOZ6cDw8o06bLmvz2rH64148zZikohrHNf0CGbe92W0AVXlklyXPih5WOG8bAtoZhZ2uDTHh/ZBmU9PnDxorj030vVcmtQRUVXNmhOZ5Yr+61khqT5jt0tiZn1YEu6JtRPGorXyBsxykrzyxv23SY28q1Qi8HbN1fFyg7VIZIUnqKv+5oQy8JufCOARuTI9VUdO4JDbUqVdx29CPo/HWh/cNl9MTeI/J4a/M8anGf6rfYc3LaceFWuVXioxPSY8Pk+ZazC6KdfFfkAb2V/WoQm9RAQyYTV3fZhQNF0bNqKDbBmAiU5Ia8difxyrABwrEJ9s+XBNgCPhOYAyxe4ZBiflmG/U6oUEn+mbh6i143ykMnBzGB1SH+9hHlt2vo4hlObS6vdLt86g49MYWo7ttvyvjGGUzB/SFT8t12OJLKpZ8ML4+SEQKzFPe7dan7mz2Jg3GGKqIG5cpNvOBN6pPV92dJBlD4M68kWSGF0NZAb7KLK7BhZYbMnzJas7fEe0GxqtocSlwSnmgVTvZDBMY9Grq3G/2+t+cBcoSddHceLV+fMzzK7OV5SU5zpwvp5xk9qSbES8X1ZX6OnHvKwhvE9lz58xr5+ra4dTVLyEk0ArUZMMo1f8xEXw16EShGxyF7q87+0LxRST4ykN6eqdy9hZ++wHNCjX3RhPMGJjXBTTbyWzuelDrtLeL5YzyqdjvgmaZlId1WjWNk+XtVqaNvwA+8JupYGGbXlenBs8ofX04p6Fzv/Wk0pLpd1XvtZRlQOhfTlfk7Hauz7kkRta/jE2fJ8Kr+gwVe01+tk0wHF2PX5tL9WBGQV96mLU6s2Ie6/Vnn5ueTPNM0jAXrwJfk0EPHn0ubavdqw4w4nF9AuMGEQn1gNk+1AOO82S7csWFbuFhlqKal55dgpUYTKfwnAVX81Jrg+pdn4b1KmsM5zQ6qNsl776IslP1d6uaw1GhCX87sYtZUYx+BbYPHgmRGtYGCR+6v3d23sV8k4oKoW7bhkSbR2VWh+1fwAYtPNjS3InEu6gVMhsz9jXqIp9dqUQTzvP0l7V9xRyjdy8EAbWNREysXzCyMK2Zgo6P3m6by/JLJRrbek/35KEtuhkidAD6i6tB4Uqdm441TLOhuh7osS6cgkT11nkuQnIA4T6x3TcyIDuEy6lhi0QePGCLplG1EPkqqJqnNguOaOAU/5c+n/7el3pkeLzJLEsqa5SUeM1a/74deC2RpGhRcTyxXY9iS9goF3T1AGbWSZdWsIrB4ftp9vfq5oPpMWd5Di56DYWRPl3bMnzqVgVJu76Ugo6o14mmk5orhpkrnHdc8f5IcfnOZM4yhC+IuPIz4rqr1Of+hEaiQU0kflpK4RDV6US1KJ0gSe9kA5XlwPahsoy2Iv9p3HmrU6ifim96dKVUJAibj7CVlYOw0PmgEmTZZ8Xrpf2RtIr8JwsRZdPzMGDOURW9TF1k+PAKU92jHQ9nRghWnD7xc2eW+9bUzAymKpGZNpt8APoI1lxb5D1KIxTjnEYohDFKDGN137YvNOJ9vUqxtzE5kU414K1lFTc/O2zfEzE/7+in89jzeELzTbjLq5zP4lyCqlbMNETuG7Y2FXxaUz0ssD4dYnnc9EZUJFCzJ2h1XKPAde4n13zpJuYRBaeyTMLB7uWyYgTfwNg8ImoNW4M7Of4wJz/MxLzx/ZdwOrZvWe5eabgxzSWxTG8Ftln2l41Dnofxk8L06qw45uqHRjh0ZuHLgMw/7NXycmjV1j/qDXfAPTtTYe86pTavKnw5utedqelSQLZYI3xLZ6/4thU2zxvBLtamQVDGdmWUlbhKjnnpL3amGnVNWQVo54m8RnoTv3EuSyYaLX9uNXHuhUJFpYCvkgwO92bNvyVqGUTt4C+bjJ5ULrRQxlqpbAKrcv7QU6QN7E1RgO0UxY6mOvGR7ARq03fjdFOVOAqOHTF2EA128sPR328TbNAqKEyc5wt4sMqfIA4niEVcwxyXcxaYoj1NnDndF4Rr7EXP3UfncynKhvGcewhhY7axSDTV3WW4iMaM6HsfarJxqc2Z8NLBtI0Kr6pkdU13tGVUH2/soaWYQZAygk3BMJ+k/4rX5dbblkVlq69UPbO/O6H0FhZgjJp+FD1d+Dd03bbRlEj9yV/CWgZSJsFPPSEd3SksvJYvhOj4ZvKMvuZONlH5mzVx5nhxRSGqDG/syYZcsNsOnPu+/ZqysfIjh8ag8BeHuI2crIay9LqqnzbJ8xAYKtM+N8dfIqEtmjEljp4cGLLAwbQD92vqlXK7Zy3KxlahXrmlzKr/nDGMTUwZ3LlEj34OAr4PZWr9akP/qg9Ez7JhhBAXUzdIB/m0F8YQNGLMWhPJZ8xMMNVD1ddFLTL9WA0sI8u9eM4wc3z+p2tiRw3sBNvcOblBj240CXFUhxAIFRG2uaa3Nky/oBPSuGz+6/gSqkbPxWAUBsApYG9oagOUa+IQsD3Yr2rrgW//B1BLAwQUAAIACAArem9MFQUy+E0AAABqAAAAGwAAAHVuaXZlcnNhbC91bml2ZXJzYWwucG5nLnhtbLOxr8jNUShLLSrOzM+zVTLUM1Cyt+PlsikoSi3LTC1XqACKAQUhQEmh0lbJxAjBLc9MKcmwVTI3MkWIZaRmpmeU2CqZmpjABfWBRgIAUEsBAgAAFAACAAgAUXpvTD08L9HBAAAA5QEAABoAAAAAAAAAAQAAAAAAAAAAAHVuaXZlcnNhbC9pMThuX3ByZXNldHMueG1sUEsBAgAAFAACAAgAUXpvTP59L/dkAAAAZQAAABwAAAAAAAAAAQAAAAAA+QAAAHVuaXZlcnNhbC9sb2NhbF9zZXR0aW5ncy54bWxQSwECAAAUAAIACABElFdHI7RO+/sCAACwCAAAFAAAAAAAAAABAAAAAACXAQAAdW5pdmVyc2FsL3BsYXllci54bWxQSwECAAAUAAIACABRem9Mt34rbWQBAADvAgAAKQAAAAAAAAABAAAAAADEBAAAdW5pdmVyc2FsL3NraW5fY3VzdG9taXphdGlvbl9zZXR0aW5ncy54bWxQSwECAAAUAAIACAArem9MeUrqAmUqAAA+SAAAFwAAAAAAAAAAAAAAAABvBgAAdW5pdmVyc2FsL3VuaXZlcnNhbC5wbmdQSwECAAAUAAIACAArem9MFQUy+E0AAABqAAAAGwAAAAAAAAABAAAAAAAJMQAAdW5pdmVyc2FsL3VuaXZlcnNhbC5wbmcueG1sUEsFBgAAAAAGAAYAuQEAAI8xAAAAAA=="/>
  <p:tag name="ISPRING_PRESENTATION_TITLE" val="演示文稿1"/>
  <p:tag name="ISPRING_ULTRA_SCORM_COURSE_ID" val="4C932017-8D67-43A0-9751-2BEC31E52CC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hnbwxe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WPS 演示</Application>
  <PresentationFormat>自定义</PresentationFormat>
  <Paragraphs>120</Paragraphs>
  <Slides>14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Agency FB</vt:lpstr>
      <vt:lpstr>Trebuchet MS</vt:lpstr>
      <vt:lpstr>微软雅黑</vt:lpstr>
      <vt:lpstr>Aharoni</vt:lpstr>
      <vt:lpstr>Yu Gothic UI Semibold</vt:lpstr>
      <vt:lpstr>LiHei Pro</vt:lpstr>
      <vt:lpstr>Arial Unicode MS</vt:lpstr>
      <vt:lpstr>等线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黑色点线</dc:title>
  <dc:creator>第一PPT</dc:creator>
  <cp:keywords>www.1ppt.com</cp:keywords>
  <dc:description>www.1ppt.com</dc:description>
  <cp:lastModifiedBy>傻白</cp:lastModifiedBy>
  <cp:revision>110</cp:revision>
  <dcterms:created xsi:type="dcterms:W3CDTF">2018-03-15T15:36:00Z</dcterms:created>
  <dcterms:modified xsi:type="dcterms:W3CDTF">2020-11-15T07:42:32Z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