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83" r:id="rId10"/>
    <p:sldId id="286" r:id="rId11"/>
    <p:sldId id="264" r:id="rId12"/>
    <p:sldId id="285" r:id="rId13"/>
    <p:sldId id="288" r:id="rId14"/>
    <p:sldId id="269" r:id="rId15"/>
    <p:sldId id="289" r:id="rId16"/>
    <p:sldId id="291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554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662681878051"/>
          <c:y val="0.0516398285118962"/>
          <c:w val="0.868773072323173"/>
          <c:h val="0.904531409473805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9380096"/>
        <c:axId val="699381632"/>
      </c:barChart>
      <c:catAx>
        <c:axId val="699380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699381632"/>
        <c:crosses val="autoZero"/>
        <c:auto val="1"/>
        <c:lblAlgn val="ctr"/>
        <c:lblOffset val="100"/>
        <c:noMultiLvlLbl val="0"/>
      </c:catAx>
      <c:valAx>
        <c:axId val="699381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6993800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662681878051"/>
          <c:y val="0.0516398285118962"/>
          <c:w val="0.868773072323173"/>
          <c:h val="0.904531409473805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9380096"/>
        <c:axId val="699381632"/>
      </c:barChart>
      <c:catAx>
        <c:axId val="699380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699381632"/>
        <c:crosses val="autoZero"/>
        <c:auto val="1"/>
        <c:lblAlgn val="ctr"/>
        <c:lblOffset val="100"/>
        <c:noMultiLvlLbl val="0"/>
      </c:catAx>
      <c:valAx>
        <c:axId val="699381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6993800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662681878051"/>
          <c:y val="0.0516398285118962"/>
          <c:w val="0.868773072323173"/>
          <c:h val="0.904531409473805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9380096"/>
        <c:axId val="699381632"/>
      </c:barChart>
      <c:catAx>
        <c:axId val="699380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699381632"/>
        <c:crosses val="autoZero"/>
        <c:auto val="1"/>
        <c:lblAlgn val="ctr"/>
        <c:lblOffset val="100"/>
        <c:noMultiLvlLbl val="0"/>
      </c:catAx>
      <c:valAx>
        <c:axId val="699381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6993800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5355131" y="1182258"/>
            <a:ext cx="1473868" cy="1473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 kern="0" spc="600" dirty="0">
                <a:solidFill>
                  <a:schemeClr val="tx1"/>
                </a:solidFill>
                <a:sym typeface="微软雅黑" panose="020B0503020204020204" pitchFamily="34" charset="-122"/>
              </a:rPr>
              <a:t>redis</a:t>
            </a:r>
            <a:r>
              <a:rPr lang="zh-CN" altLang="en-US" sz="4800" b="1" kern="0" spc="600" dirty="0">
                <a:solidFill>
                  <a:schemeClr val="tx1"/>
                </a:solidFill>
                <a:sym typeface="微软雅黑" panose="020B0503020204020204" pitchFamily="34" charset="-122"/>
              </a:rPr>
              <a:t>缓存三大问题</a:t>
            </a:r>
            <a:endParaRPr lang="zh-CN" altLang="en-US" sz="4800" b="1" kern="0" spc="600" dirty="0">
              <a:solidFill>
                <a:schemeClr val="tx1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893169" y="381089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0" name="TextBox 7"/>
          <p:cNvSpPr>
            <a:spLocks noChangeArrowheads="1"/>
          </p:cNvSpPr>
          <p:nvPr/>
        </p:nvSpPr>
        <p:spPr bwMode="auto">
          <a:xfrm>
            <a:off x="2893169" y="3899886"/>
            <a:ext cx="676875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缓存穿透 </a:t>
            </a:r>
            <a:r>
              <a:rPr kumimoji="0" lang="en-US" altLang="zh-CN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\</a:t>
            </a:r>
            <a:r>
              <a:rPr kumimoji="0" lang="zh-CN" altLang="en-US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缓存雪崩 </a:t>
            </a:r>
            <a:r>
              <a:rPr kumimoji="0" lang="en-US" altLang="zh-CN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\</a:t>
            </a:r>
            <a:r>
              <a:rPr kumimoji="0" lang="zh-CN" altLang="en-US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缓存击穿</a:t>
            </a:r>
            <a:endParaRPr kumimoji="0" lang="zh-CN" altLang="en-US" sz="2000" b="0" i="0" u="none" strike="noStrike" kern="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2893169" y="427466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grpSp>
        <p:nvGrpSpPr>
          <p:cNvPr id="103" name="组合 102"/>
          <p:cNvGrpSpPr/>
          <p:nvPr/>
        </p:nvGrpSpPr>
        <p:grpSpPr>
          <a:xfrm>
            <a:off x="3973289" y="5134662"/>
            <a:ext cx="571870" cy="574400"/>
            <a:chOff x="9096726" y="250316"/>
            <a:chExt cx="626458" cy="629230"/>
          </a:xfrm>
        </p:grpSpPr>
        <p:sp>
          <p:nvSpPr>
            <p:cNvPr id="104" name="Oval 4"/>
            <p:cNvSpPr/>
            <p:nvPr/>
          </p:nvSpPr>
          <p:spPr>
            <a:xfrm>
              <a:off x="9096726" y="250316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9304846" y="396473"/>
              <a:ext cx="210218" cy="336915"/>
              <a:chOff x="4638" y="-33"/>
              <a:chExt cx="667" cy="1069"/>
            </a:xfrm>
            <a:solidFill>
              <a:sysClr val="window" lastClr="FFFFFF"/>
            </a:solidFill>
          </p:grpSpPr>
          <p:sp>
            <p:nvSpPr>
              <p:cNvPr id="106" name="Freeform 5"/>
              <p:cNvSpPr/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56624" y="5134662"/>
            <a:ext cx="571870" cy="574400"/>
            <a:chOff x="10596810" y="-683024"/>
            <a:chExt cx="626458" cy="629230"/>
          </a:xfrm>
        </p:grpSpPr>
        <p:sp>
          <p:nvSpPr>
            <p:cNvPr id="109" name="Oval 4"/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39959" y="5134662"/>
            <a:ext cx="571870" cy="574400"/>
            <a:chOff x="10596810" y="503370"/>
            <a:chExt cx="626458" cy="629230"/>
          </a:xfrm>
        </p:grpSpPr>
        <p:sp>
          <p:nvSpPr>
            <p:cNvPr id="112" name="Oval 4"/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145"/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523295" y="5134662"/>
            <a:ext cx="571870" cy="574400"/>
            <a:chOff x="10596810" y="1655498"/>
            <a:chExt cx="626458" cy="629230"/>
          </a:xfrm>
        </p:grpSpPr>
        <p:sp>
          <p:nvSpPr>
            <p:cNvPr id="115" name="Oval 4"/>
            <p:cNvSpPr/>
            <p:nvPr/>
          </p:nvSpPr>
          <p:spPr>
            <a:xfrm>
              <a:off x="10596810" y="1655498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206"/>
            <p:cNvSpPr>
              <a:spLocks noChangeAspect="1" noEditPoints="1"/>
            </p:cNvSpPr>
            <p:nvPr/>
          </p:nvSpPr>
          <p:spPr bwMode="auto">
            <a:xfrm>
              <a:off x="10795680" y="1793062"/>
              <a:ext cx="263864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8" grpId="0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70479" y="2325743"/>
            <a:ext cx="6408261" cy="2320917"/>
            <a:chOff x="5570479" y="2325743"/>
            <a:chExt cx="6408261" cy="2320917"/>
          </a:xfrm>
        </p:grpSpPr>
        <p:sp>
          <p:nvSpPr>
            <p:cNvPr id="5" name="Freeform 77"/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/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/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/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/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/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/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/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/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/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/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/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/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/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/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/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/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/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/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/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/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/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/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/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/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/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/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/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/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/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240991" y="3165210"/>
            <a:ext cx="188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36" name="Group 4"/>
          <p:cNvGrpSpPr/>
          <p:nvPr/>
        </p:nvGrpSpPr>
        <p:grpSpPr>
          <a:xfrm>
            <a:off x="498475" y="1523363"/>
            <a:ext cx="5373370" cy="4090037"/>
            <a:chOff x="3391946" y="1362903"/>
            <a:chExt cx="7164797" cy="1470837"/>
          </a:xfrm>
        </p:grpSpPr>
        <p:sp>
          <p:nvSpPr>
            <p:cNvPr id="137" name="TextBox 108"/>
            <p:cNvSpPr txBox="1"/>
            <p:nvPr/>
          </p:nvSpPr>
          <p:spPr>
            <a:xfrm>
              <a:off x="3391946" y="1589889"/>
              <a:ext cx="7164797" cy="1243851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缓存雪崩指的是在程序运行的某一时间段，redis中缓存集体失效，如果是像双十一这种大型秒杀活动，在缓存失效的一瞬间，所有用户的请求都直接落在了数据库上，数据库直接就被高并发的访问直接打死。哪怕是重启数据库，也会在启动的一瞬间瞬间被打死。所以缓存在一个时间段内大面积失效，那一瞬间数据库直接暴露给用户，这将是毁灭性的打击。</a:t>
              </a: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8" name="Rectangle 2"/>
            <p:cNvSpPr/>
            <p:nvPr/>
          </p:nvSpPr>
          <p:spPr>
            <a:xfrm>
              <a:off x="5210572" y="1362903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cs typeface="+mn-ea"/>
                  <a:sym typeface="+mn-lt"/>
                </a:rPr>
                <a:t>什么是缓存雪崩</a:t>
              </a:r>
              <a:r>
                <a:rPr lang="zh-CN" altLang="en-US" sz="2800" b="1" dirty="0">
                  <a:solidFill>
                    <a:schemeClr val="tx1"/>
                  </a:solidFill>
                  <a:cs typeface="+mn-ea"/>
                  <a:sym typeface="+mn-lt"/>
                </a:rPr>
                <a:t>？</a:t>
              </a:r>
              <a:endParaRPr lang="zh-CN" altLang="en-US" sz="28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3" grpId="0" bldLvl="0" animBg="1"/>
      <p:bldP spid="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673782" y="3265231"/>
          <a:ext cx="7429085" cy="292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Freeform 191"/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/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/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/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/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/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/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/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/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/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/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/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/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/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/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/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/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/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/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/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/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4"/>
          <p:cNvGrpSpPr/>
          <p:nvPr/>
        </p:nvGrpSpPr>
        <p:grpSpPr>
          <a:xfrm>
            <a:off x="2607945" y="1182370"/>
            <a:ext cx="6742430" cy="4051300"/>
            <a:chOff x="3495244" y="1224459"/>
            <a:chExt cx="7164797" cy="1443186"/>
          </a:xfrm>
        </p:grpSpPr>
        <p:sp>
          <p:nvSpPr>
            <p:cNvPr id="58" name="TextBox 108"/>
            <p:cNvSpPr txBox="1"/>
            <p:nvPr/>
          </p:nvSpPr>
          <p:spPr>
            <a:xfrm>
              <a:off x="3495244" y="183664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1.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把每个key的失效时间都加个随机值，这样保证不会出现大面积的缓存失效。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2.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可以预见性的提前将redis中的key设置成永不过期，比如说在双十一前夕将大量和活动相关的数据提前放入redis中，并将key设置为长期有效，等经过双十一后，在将缓存数据进行分批销毁。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3.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搭建redis集群保证redis的高可用，将热点数据分片部署在不同的redis中，防止key在一定时间内大面积失效</a:t>
              </a: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。</a:t>
              </a: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Rectangle 2"/>
            <p:cNvSpPr/>
            <p:nvPr/>
          </p:nvSpPr>
          <p:spPr>
            <a:xfrm>
              <a:off x="3504016" y="1224459"/>
              <a:ext cx="5226833" cy="705985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3600" b="1">
                  <a:solidFill>
                    <a:srgbClr val="1A1D1A"/>
                  </a:solidFill>
                  <a:cs typeface="+mn-ea"/>
                  <a:sym typeface="+mn-lt"/>
                </a:rPr>
                <a:t>解决方案：</a:t>
              </a:r>
              <a:endParaRPr lang="zh-CN" altLang="en-US" sz="3600" b="1">
                <a:solidFill>
                  <a:srgbClr val="1A1D1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Graphic spid="2" grpId="2">
        <p:bldAsOne/>
      </p:bldGraphic>
      <p:bldP spid="3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8" grpId="0" bldLvl="0" animBg="1"/>
      <p:bldP spid="55" grpId="0"/>
      <p:bldP spid="5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3</a:t>
            </a:r>
            <a:endParaRPr lang="en-US" altLang="zh-CN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缓存击穿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70479" y="2325743"/>
            <a:ext cx="6408261" cy="2320917"/>
            <a:chOff x="5570479" y="2325743"/>
            <a:chExt cx="6408261" cy="2320917"/>
          </a:xfrm>
        </p:grpSpPr>
        <p:sp>
          <p:nvSpPr>
            <p:cNvPr id="5" name="Freeform 77"/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/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/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/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/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/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/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/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/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/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/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/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/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/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/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/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/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/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/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/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/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/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/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/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/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/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/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/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/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/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240991" y="3165210"/>
            <a:ext cx="188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36" name="Group 4"/>
          <p:cNvGrpSpPr/>
          <p:nvPr/>
        </p:nvGrpSpPr>
        <p:grpSpPr>
          <a:xfrm>
            <a:off x="498475" y="1523363"/>
            <a:ext cx="5373370" cy="4090037"/>
            <a:chOff x="3391946" y="1362903"/>
            <a:chExt cx="7164797" cy="1470837"/>
          </a:xfrm>
        </p:grpSpPr>
        <p:sp>
          <p:nvSpPr>
            <p:cNvPr id="137" name="TextBox 108"/>
            <p:cNvSpPr txBox="1"/>
            <p:nvPr/>
          </p:nvSpPr>
          <p:spPr>
            <a:xfrm>
              <a:off x="3391946" y="1589889"/>
              <a:ext cx="7164797" cy="1243851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缓存击穿在名字上和缓存穿透有点像，也是初学者容易弄混的一点。但是这两个本质上还是不一样的。</a:t>
              </a: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缓存击穿指的是redis缓存中某一个热点key不停的扛着高并发的访问，比如双十一的秒杀，大量的用户请求都落在同一个key上，在这个key失效的瞬间，用户请求直接打入数据库中，就像在redis上凿穿一个洞一样。</a:t>
              </a: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8" name="Rectangle 2"/>
            <p:cNvSpPr/>
            <p:nvPr/>
          </p:nvSpPr>
          <p:spPr>
            <a:xfrm>
              <a:off x="5210572" y="1362903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cs typeface="+mn-ea"/>
                  <a:sym typeface="+mn-lt"/>
                </a:rPr>
                <a:t>什么是缓存击穿</a:t>
              </a:r>
              <a:r>
                <a:rPr lang="zh-CN" altLang="en-US" sz="2800" b="1" dirty="0">
                  <a:solidFill>
                    <a:schemeClr val="tx1"/>
                  </a:solidFill>
                  <a:cs typeface="+mn-ea"/>
                  <a:sym typeface="+mn-lt"/>
                </a:rPr>
                <a:t>？</a:t>
              </a:r>
              <a:endParaRPr lang="zh-CN" altLang="en-US" sz="28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3" grpId="0" bldLvl="0" animBg="1"/>
      <p:bldP spid="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106092" y="3239831"/>
          <a:ext cx="7429085" cy="292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Freeform 191"/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/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/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/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/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/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/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/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/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/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/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/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/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/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/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/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/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/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/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/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/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4"/>
          <p:cNvGrpSpPr/>
          <p:nvPr/>
        </p:nvGrpSpPr>
        <p:grpSpPr>
          <a:xfrm>
            <a:off x="2607945" y="647064"/>
            <a:ext cx="6742430" cy="3284855"/>
            <a:chOff x="3495244" y="1033768"/>
            <a:chExt cx="7164797" cy="1170157"/>
          </a:xfrm>
        </p:grpSpPr>
        <p:sp>
          <p:nvSpPr>
            <p:cNvPr id="58" name="TextBox 108"/>
            <p:cNvSpPr txBox="1"/>
            <p:nvPr/>
          </p:nvSpPr>
          <p:spPr>
            <a:xfrm>
              <a:off x="3495244" y="1033768"/>
              <a:ext cx="7164797" cy="117015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1.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将热点数据设置为永不过期。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这样就可以直接避免缓存击穿的问题了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2.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分布式锁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Rectangle 2"/>
            <p:cNvSpPr/>
            <p:nvPr/>
          </p:nvSpPr>
          <p:spPr>
            <a:xfrm>
              <a:off x="3504016" y="1224459"/>
              <a:ext cx="5226833" cy="705985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3600" b="1">
                  <a:solidFill>
                    <a:srgbClr val="1A1D1A"/>
                  </a:solidFill>
                  <a:cs typeface="+mn-ea"/>
                  <a:sym typeface="+mn-lt"/>
                </a:rPr>
                <a:t>解决方案：</a:t>
              </a:r>
              <a:endParaRPr lang="zh-CN" altLang="en-US" sz="3600" b="1">
                <a:solidFill>
                  <a:srgbClr val="1A1D1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Graphic spid="2" grpId="2">
        <p:bldAsOne/>
      </p:bldGraphic>
      <p:bldP spid="3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8" grpId="0" bldLvl="0" animBg="1"/>
      <p:bldP spid="55" grpId="0"/>
      <p:bldP spid="5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82335" y="281136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5195" y="2022475"/>
            <a:ext cx="30041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缓存穿透的原理及解决方案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50116" y="2832318"/>
            <a:ext cx="330976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缓存击穿的原理及解决方案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99181" y="4896039"/>
            <a:ext cx="330976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cs typeface="+mn-ea"/>
                <a:sym typeface="+mn-lt"/>
              </a:rPr>
              <a:t>缓存雪崩的原理及解决方案</a:t>
            </a:r>
            <a:endParaRPr lang="zh-CN" alt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-7.40741E-7 L -0.10886 -7.40741E-7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-7.40741E-7 L 8.33333E-7 -7.40741E-7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3" grpId="0"/>
      <p:bldP spid="34" grpId="0" animBg="1"/>
      <p:bldP spid="35" grpId="0" animBg="1"/>
      <p:bldP spid="36" grpId="0"/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489278"/>
            <a:ext cx="4502332" cy="5863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Agency FB" panose="020B0503020202020204" pitchFamily="34" charset="0"/>
                <a:cs typeface="+mn-ea"/>
                <a:sym typeface="+mn-lt"/>
              </a:rPr>
              <a:t>1</a:t>
            </a:r>
            <a:endParaRPr lang="en-US" altLang="zh-CN" sz="250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93065" y="3239200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缓存穿透</a:t>
            </a:r>
            <a:endParaRPr lang="zh-CN" altLang="en-US" sz="3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70479" y="2325743"/>
            <a:ext cx="6408261" cy="2320917"/>
            <a:chOff x="5570479" y="2325743"/>
            <a:chExt cx="6408261" cy="2320917"/>
          </a:xfrm>
        </p:grpSpPr>
        <p:sp>
          <p:nvSpPr>
            <p:cNvPr id="5" name="Freeform 77"/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/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/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/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/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/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/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/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/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/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/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/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/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/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/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/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/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/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/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/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/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/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/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/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/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/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/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/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/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/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240991" y="3165210"/>
            <a:ext cx="188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36" name="Group 4"/>
          <p:cNvGrpSpPr/>
          <p:nvPr/>
        </p:nvGrpSpPr>
        <p:grpSpPr>
          <a:xfrm>
            <a:off x="498475" y="1523363"/>
            <a:ext cx="5373370" cy="3752217"/>
            <a:chOff x="3391946" y="1362903"/>
            <a:chExt cx="7164797" cy="1349352"/>
          </a:xfrm>
        </p:grpSpPr>
        <p:sp>
          <p:nvSpPr>
            <p:cNvPr id="137" name="TextBox 108"/>
            <p:cNvSpPr txBox="1"/>
            <p:nvPr/>
          </p:nvSpPr>
          <p:spPr>
            <a:xfrm>
              <a:off x="3391946" y="1468404"/>
              <a:ext cx="7164797" cy="1243851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业务系统要查询的数据根本就存在！当业务系统发起查询时，按照上述流程，首先会前往缓存中查询，由于缓存中不存在，然后再前往数据库中查询。由于该数据压根就不存在，因此数据库也返回空。这就是缓存穿透。</a:t>
              </a: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综上所述：业务系统访问压根就不存在的数据，就称为缓存穿透。</a:t>
              </a: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8" name="Rectangle 2"/>
            <p:cNvSpPr/>
            <p:nvPr/>
          </p:nvSpPr>
          <p:spPr>
            <a:xfrm>
              <a:off x="5210572" y="1362903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cs typeface="+mn-ea"/>
                  <a:sym typeface="+mn-lt"/>
                </a:rPr>
                <a:t>什么是缓存穿透？</a:t>
              </a:r>
              <a:endParaRPr lang="zh-CN" altLang="en-US" sz="28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3" grpId="0" animBg="1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104822" y="3248721"/>
          <a:ext cx="7429085" cy="292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Freeform 191"/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/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/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/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/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/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/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/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/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/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/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/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/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/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/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/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/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/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/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/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/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4"/>
          <p:cNvGrpSpPr/>
          <p:nvPr/>
        </p:nvGrpSpPr>
        <p:grpSpPr>
          <a:xfrm>
            <a:off x="1299210" y="1963421"/>
            <a:ext cx="5373370" cy="3009899"/>
            <a:chOff x="3495244" y="983551"/>
            <a:chExt cx="7164797" cy="1684094"/>
          </a:xfrm>
        </p:grpSpPr>
        <p:sp>
          <p:nvSpPr>
            <p:cNvPr id="58" name="TextBox 108"/>
            <p:cNvSpPr txBox="1"/>
            <p:nvPr/>
          </p:nvSpPr>
          <p:spPr>
            <a:xfrm>
              <a:off x="3495244" y="183664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1050" dirty="0">
                <a:solidFill>
                  <a:srgbClr val="1A1D1A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之所以发生缓存穿透，是因为缓存中没有存储这些空数据的key，导致这些请求全都打到数据库上。</a:t>
              </a: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cs typeface="+mn-ea"/>
                  <a:sym typeface="+mn-lt"/>
                </a:rPr>
                <a:t>那么，我们可以稍微修改一下业务系统的代码，将数据库查询结果为空的key也存储在缓存中。当后续又出现该key的查询请求时，缓存直接返回null，而无需查询数据库。</a:t>
              </a: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Rectangle 2"/>
            <p:cNvSpPr/>
            <p:nvPr/>
          </p:nvSpPr>
          <p:spPr>
            <a:xfrm>
              <a:off x="3503711" y="983551"/>
              <a:ext cx="5226695" cy="94685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3600" b="1">
                  <a:solidFill>
                    <a:srgbClr val="1A1D1A"/>
                  </a:solidFill>
                  <a:cs typeface="+mn-ea"/>
                  <a:sym typeface="+mn-lt"/>
                </a:rPr>
                <a:t>解决方案</a:t>
              </a:r>
              <a:r>
                <a:rPr lang="en-US" altLang="zh-CN" sz="3600" b="1">
                  <a:solidFill>
                    <a:srgbClr val="1A1D1A"/>
                  </a:solidFill>
                  <a:cs typeface="+mn-ea"/>
                  <a:sym typeface="+mn-lt"/>
                </a:rPr>
                <a:t>1</a:t>
              </a:r>
              <a:r>
                <a:rPr lang="zh-CN" altLang="en-US" sz="3600" b="1">
                  <a:solidFill>
                    <a:srgbClr val="1A1D1A"/>
                  </a:solidFill>
                  <a:cs typeface="+mn-ea"/>
                  <a:sym typeface="+mn-lt"/>
                </a:rPr>
                <a:t>：缓存空数据</a:t>
              </a:r>
              <a:endParaRPr lang="zh-CN" altLang="en-US" sz="3600" b="1">
                <a:solidFill>
                  <a:srgbClr val="1A1D1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Graphic spid="2" grpId="2">
        <p:bldAsOne/>
      </p:bldGraphic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55" grpId="0"/>
      <p:bldP spid="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/>
          <p:cNvGrpSpPr/>
          <p:nvPr/>
        </p:nvGrpSpPr>
        <p:grpSpPr>
          <a:xfrm>
            <a:off x="-15724841" y="-637958"/>
            <a:ext cx="15746187" cy="6827133"/>
            <a:chOff x="-4832379" y="-180733"/>
            <a:chExt cx="15746187" cy="6827133"/>
          </a:xfrm>
        </p:grpSpPr>
        <p:sp>
          <p:nvSpPr>
            <p:cNvPr id="167" name="Oval 5"/>
            <p:cNvSpPr>
              <a:spLocks noChangeArrowheads="1"/>
            </p:cNvSpPr>
            <p:nvPr/>
          </p:nvSpPr>
          <p:spPr bwMode="auto">
            <a:xfrm>
              <a:off x="4196877" y="2668858"/>
              <a:ext cx="36467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Oval 6"/>
            <p:cNvSpPr>
              <a:spLocks noChangeArrowheads="1"/>
            </p:cNvSpPr>
            <p:nvPr/>
          </p:nvSpPr>
          <p:spPr bwMode="auto">
            <a:xfrm>
              <a:off x="6002877" y="2330233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7896572" y="2050651"/>
              <a:ext cx="37336" cy="35599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Oval 8"/>
            <p:cNvSpPr>
              <a:spLocks noChangeArrowheads="1"/>
            </p:cNvSpPr>
            <p:nvPr/>
          </p:nvSpPr>
          <p:spPr bwMode="auto">
            <a:xfrm>
              <a:off x="7254053" y="4895101"/>
              <a:ext cx="37336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Oval 9"/>
            <p:cNvSpPr>
              <a:spLocks noChangeArrowheads="1"/>
            </p:cNvSpPr>
            <p:nvPr/>
          </p:nvSpPr>
          <p:spPr bwMode="auto">
            <a:xfrm>
              <a:off x="10878209" y="3544074"/>
              <a:ext cx="35599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10"/>
            <p:cNvSpPr>
              <a:spLocks noChangeArrowheads="1"/>
            </p:cNvSpPr>
            <p:nvPr/>
          </p:nvSpPr>
          <p:spPr bwMode="auto">
            <a:xfrm>
              <a:off x="6185214" y="3726410"/>
              <a:ext cx="37336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Oval 11"/>
            <p:cNvSpPr>
              <a:spLocks noChangeArrowheads="1"/>
            </p:cNvSpPr>
            <p:nvPr/>
          </p:nvSpPr>
          <p:spPr bwMode="auto">
            <a:xfrm>
              <a:off x="4307147" y="3866201"/>
              <a:ext cx="82486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Oval 12"/>
            <p:cNvSpPr>
              <a:spLocks noChangeArrowheads="1"/>
            </p:cNvSpPr>
            <p:nvPr/>
          </p:nvSpPr>
          <p:spPr bwMode="auto">
            <a:xfrm>
              <a:off x="4916672" y="3096047"/>
              <a:ext cx="148474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Oval 13"/>
            <p:cNvSpPr>
              <a:spLocks noChangeArrowheads="1"/>
            </p:cNvSpPr>
            <p:nvPr/>
          </p:nvSpPr>
          <p:spPr bwMode="auto">
            <a:xfrm>
              <a:off x="5548772" y="3004010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14"/>
            <p:cNvSpPr/>
            <p:nvPr/>
          </p:nvSpPr>
          <p:spPr bwMode="auto">
            <a:xfrm>
              <a:off x="6084494" y="1211034"/>
              <a:ext cx="105061" cy="105061"/>
            </a:xfrm>
            <a:custGeom>
              <a:avLst/>
              <a:gdLst>
                <a:gd name="T0" fmla="*/ 38 w 51"/>
                <a:gd name="T1" fmla="*/ 13 h 51"/>
                <a:gd name="T2" fmla="*/ 14 w 51"/>
                <a:gd name="T3" fmla="*/ 37 h 51"/>
                <a:gd name="T4" fmla="*/ 38 w 51"/>
                <a:gd name="T5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38" y="13"/>
                  </a:moveTo>
                  <a:cubicBezTo>
                    <a:pt x="51" y="31"/>
                    <a:pt x="31" y="51"/>
                    <a:pt x="14" y="37"/>
                  </a:cubicBezTo>
                  <a:cubicBezTo>
                    <a:pt x="0" y="20"/>
                    <a:pt x="20" y="0"/>
                    <a:pt x="38" y="13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Oval 15"/>
            <p:cNvSpPr>
              <a:spLocks noChangeArrowheads="1"/>
            </p:cNvSpPr>
            <p:nvPr/>
          </p:nvSpPr>
          <p:spPr bwMode="auto">
            <a:xfrm>
              <a:off x="3117618" y="4689321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Oval 16"/>
            <p:cNvSpPr>
              <a:spLocks noChangeArrowheads="1"/>
            </p:cNvSpPr>
            <p:nvPr/>
          </p:nvSpPr>
          <p:spPr bwMode="auto">
            <a:xfrm>
              <a:off x="6665366" y="4654590"/>
              <a:ext cx="65988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Oval 17"/>
            <p:cNvSpPr>
              <a:spLocks noChangeArrowheads="1"/>
            </p:cNvSpPr>
            <p:nvPr/>
          </p:nvSpPr>
          <p:spPr bwMode="auto">
            <a:xfrm>
              <a:off x="8662386" y="200202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Oval 18"/>
            <p:cNvSpPr>
              <a:spLocks noChangeArrowheads="1"/>
            </p:cNvSpPr>
            <p:nvPr/>
          </p:nvSpPr>
          <p:spPr bwMode="auto">
            <a:xfrm>
              <a:off x="7847081" y="3020507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Oval 19"/>
            <p:cNvSpPr>
              <a:spLocks noChangeArrowheads="1"/>
            </p:cNvSpPr>
            <p:nvPr/>
          </p:nvSpPr>
          <p:spPr bwMode="auto">
            <a:xfrm>
              <a:off x="7882680" y="3693416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Oval 20"/>
            <p:cNvSpPr>
              <a:spLocks noChangeArrowheads="1"/>
            </p:cNvSpPr>
            <p:nvPr/>
          </p:nvSpPr>
          <p:spPr bwMode="auto">
            <a:xfrm>
              <a:off x="10125420" y="4654590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Oval 21"/>
            <p:cNvSpPr>
              <a:spLocks noChangeArrowheads="1"/>
            </p:cNvSpPr>
            <p:nvPr/>
          </p:nvSpPr>
          <p:spPr bwMode="auto">
            <a:xfrm>
              <a:off x="6522102" y="2118376"/>
              <a:ext cx="147606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Oval 22"/>
            <p:cNvSpPr>
              <a:spLocks noChangeArrowheads="1"/>
            </p:cNvSpPr>
            <p:nvPr/>
          </p:nvSpPr>
          <p:spPr bwMode="auto">
            <a:xfrm>
              <a:off x="9421253" y="3673446"/>
              <a:ext cx="150211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Oval 23"/>
            <p:cNvSpPr>
              <a:spLocks noChangeArrowheads="1"/>
            </p:cNvSpPr>
            <p:nvPr/>
          </p:nvSpPr>
          <p:spPr bwMode="auto">
            <a:xfrm>
              <a:off x="7527558" y="4566027"/>
              <a:ext cx="147606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24"/>
            <p:cNvSpPr>
              <a:spLocks noChangeArrowheads="1"/>
            </p:cNvSpPr>
            <p:nvPr/>
          </p:nvSpPr>
          <p:spPr bwMode="auto">
            <a:xfrm>
              <a:off x="4227266" y="3786321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Oval 25"/>
            <p:cNvSpPr>
              <a:spLocks noChangeArrowheads="1"/>
            </p:cNvSpPr>
            <p:nvPr/>
          </p:nvSpPr>
          <p:spPr bwMode="auto">
            <a:xfrm>
              <a:off x="4990475" y="1695528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Oval 26"/>
            <p:cNvSpPr>
              <a:spLocks noChangeArrowheads="1"/>
            </p:cNvSpPr>
            <p:nvPr/>
          </p:nvSpPr>
          <p:spPr bwMode="auto">
            <a:xfrm>
              <a:off x="4958349" y="1660797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27"/>
            <p:cNvSpPr>
              <a:spLocks noChangeArrowheads="1"/>
            </p:cNvSpPr>
            <p:nvPr/>
          </p:nvSpPr>
          <p:spPr bwMode="auto">
            <a:xfrm>
              <a:off x="6979680" y="30977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Oval 28"/>
            <p:cNvSpPr>
              <a:spLocks noChangeArrowheads="1"/>
            </p:cNvSpPr>
            <p:nvPr/>
          </p:nvSpPr>
          <p:spPr bwMode="auto">
            <a:xfrm>
              <a:off x="6946685" y="3063053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9"/>
            <p:cNvSpPr/>
            <p:nvPr/>
          </p:nvSpPr>
          <p:spPr bwMode="auto">
            <a:xfrm>
              <a:off x="4775144" y="5225043"/>
              <a:ext cx="192756" cy="193624"/>
            </a:xfrm>
            <a:custGeom>
              <a:avLst/>
              <a:gdLst>
                <a:gd name="T0" fmla="*/ 89 w 94"/>
                <a:gd name="T1" fmla="*/ 40 h 94"/>
                <a:gd name="T2" fmla="*/ 40 w 94"/>
                <a:gd name="T3" fmla="*/ 89 h 94"/>
                <a:gd name="T4" fmla="*/ 5 w 94"/>
                <a:gd name="T5" fmla="*/ 54 h 94"/>
                <a:gd name="T6" fmla="*/ 54 w 94"/>
                <a:gd name="T7" fmla="*/ 5 h 94"/>
                <a:gd name="T8" fmla="*/ 89 w 94"/>
                <a:gd name="T9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89" y="40"/>
                  </a:move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30"/>
            <p:cNvSpPr/>
            <p:nvPr/>
          </p:nvSpPr>
          <p:spPr bwMode="auto">
            <a:xfrm>
              <a:off x="4743018" y="5190312"/>
              <a:ext cx="260481" cy="261349"/>
            </a:xfrm>
            <a:custGeom>
              <a:avLst/>
              <a:gdLst>
                <a:gd name="T0" fmla="*/ 122 w 127"/>
                <a:gd name="T1" fmla="*/ 56 h 127"/>
                <a:gd name="T2" fmla="*/ 56 w 127"/>
                <a:gd name="T3" fmla="*/ 122 h 127"/>
                <a:gd name="T4" fmla="*/ 5 w 127"/>
                <a:gd name="T5" fmla="*/ 71 h 127"/>
                <a:gd name="T6" fmla="*/ 71 w 127"/>
                <a:gd name="T7" fmla="*/ 5 h 127"/>
                <a:gd name="T8" fmla="*/ 122 w 127"/>
                <a:gd name="T9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122" y="56"/>
                  </a:moveTo>
                  <a:cubicBezTo>
                    <a:pt x="127" y="95"/>
                    <a:pt x="94" y="127"/>
                    <a:pt x="56" y="122"/>
                  </a:cubicBezTo>
                  <a:cubicBezTo>
                    <a:pt x="29" y="119"/>
                    <a:pt x="8" y="98"/>
                    <a:pt x="5" y="71"/>
                  </a:cubicBezTo>
                  <a:cubicBezTo>
                    <a:pt x="0" y="33"/>
                    <a:pt x="32" y="0"/>
                    <a:pt x="71" y="5"/>
                  </a:cubicBezTo>
                  <a:cubicBezTo>
                    <a:pt x="97" y="8"/>
                    <a:pt x="119" y="30"/>
                    <a:pt x="122" y="56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Oval 31"/>
            <p:cNvSpPr>
              <a:spLocks noChangeArrowheads="1"/>
            </p:cNvSpPr>
            <p:nvPr/>
          </p:nvSpPr>
          <p:spPr bwMode="auto">
            <a:xfrm>
              <a:off x="7336539" y="156007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Oval 32"/>
            <p:cNvSpPr>
              <a:spLocks noChangeArrowheads="1"/>
            </p:cNvSpPr>
            <p:nvPr/>
          </p:nvSpPr>
          <p:spPr bwMode="auto">
            <a:xfrm>
              <a:off x="7256658" y="148019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Oval 33"/>
            <p:cNvSpPr>
              <a:spLocks noChangeArrowheads="1"/>
            </p:cNvSpPr>
            <p:nvPr/>
          </p:nvSpPr>
          <p:spPr bwMode="auto">
            <a:xfrm>
              <a:off x="8670200" y="493156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Oval 34"/>
            <p:cNvSpPr>
              <a:spLocks noChangeArrowheads="1"/>
            </p:cNvSpPr>
            <p:nvPr/>
          </p:nvSpPr>
          <p:spPr bwMode="auto">
            <a:xfrm>
              <a:off x="8590319" y="485168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Oval 35"/>
            <p:cNvSpPr>
              <a:spLocks noChangeArrowheads="1"/>
            </p:cNvSpPr>
            <p:nvPr/>
          </p:nvSpPr>
          <p:spPr bwMode="auto">
            <a:xfrm>
              <a:off x="10078533" y="2551642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Oval 36"/>
            <p:cNvSpPr>
              <a:spLocks noChangeArrowheads="1"/>
            </p:cNvSpPr>
            <p:nvPr/>
          </p:nvSpPr>
          <p:spPr bwMode="auto">
            <a:xfrm>
              <a:off x="9996047" y="2471761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Oval 37"/>
            <p:cNvSpPr>
              <a:spLocks noChangeArrowheads="1"/>
            </p:cNvSpPr>
            <p:nvPr/>
          </p:nvSpPr>
          <p:spPr bwMode="auto">
            <a:xfrm>
              <a:off x="8689302" y="2681014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Oval 38"/>
            <p:cNvSpPr>
              <a:spLocks noChangeArrowheads="1"/>
            </p:cNvSpPr>
            <p:nvPr/>
          </p:nvSpPr>
          <p:spPr bwMode="auto">
            <a:xfrm>
              <a:off x="8606816" y="2601133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39"/>
            <p:cNvSpPr/>
            <p:nvPr/>
          </p:nvSpPr>
          <p:spPr bwMode="auto">
            <a:xfrm>
              <a:off x="3149744" y="2706194"/>
              <a:ext cx="1065367" cy="2017858"/>
            </a:xfrm>
            <a:custGeom>
              <a:avLst/>
              <a:gdLst>
                <a:gd name="T0" fmla="*/ 1227 w 1227"/>
                <a:gd name="T1" fmla="*/ 0 h 2324"/>
                <a:gd name="T2" fmla="*/ 0 w 1227"/>
                <a:gd name="T3" fmla="*/ 2324 h 2324"/>
                <a:gd name="T4" fmla="*/ 1227 w 1227"/>
                <a:gd name="T5" fmla="*/ 0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7" h="2324">
                  <a:moveTo>
                    <a:pt x="1227" y="0"/>
                  </a:moveTo>
                  <a:lnTo>
                    <a:pt x="0" y="2324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Line 40"/>
            <p:cNvSpPr>
              <a:spLocks noChangeShapeType="1"/>
            </p:cNvSpPr>
            <p:nvPr/>
          </p:nvSpPr>
          <p:spPr bwMode="auto">
            <a:xfrm flipH="1">
              <a:off x="3149744" y="2706194"/>
              <a:ext cx="1065367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41"/>
            <p:cNvSpPr/>
            <p:nvPr/>
          </p:nvSpPr>
          <p:spPr bwMode="auto">
            <a:xfrm>
              <a:off x="3149744" y="3907010"/>
              <a:ext cx="1199080" cy="817042"/>
            </a:xfrm>
            <a:custGeom>
              <a:avLst/>
              <a:gdLst>
                <a:gd name="T0" fmla="*/ 0 w 1381"/>
                <a:gd name="T1" fmla="*/ 941 h 941"/>
                <a:gd name="T2" fmla="*/ 1381 w 1381"/>
                <a:gd name="T3" fmla="*/ 0 h 941"/>
                <a:gd name="T4" fmla="*/ 0 w 1381"/>
                <a:gd name="T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" h="941">
                  <a:moveTo>
                    <a:pt x="0" y="941"/>
                  </a:moveTo>
                  <a:lnTo>
                    <a:pt x="1381" y="0"/>
                  </a:lnTo>
                  <a:lnTo>
                    <a:pt x="0" y="9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Line 42"/>
            <p:cNvSpPr>
              <a:spLocks noChangeShapeType="1"/>
            </p:cNvSpPr>
            <p:nvPr/>
          </p:nvSpPr>
          <p:spPr bwMode="auto">
            <a:xfrm flipV="1">
              <a:off x="3149744" y="3907010"/>
              <a:ext cx="1199080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43"/>
            <p:cNvSpPr/>
            <p:nvPr/>
          </p:nvSpPr>
          <p:spPr bwMode="auto">
            <a:xfrm>
              <a:off x="4340141" y="3923507"/>
              <a:ext cx="531381" cy="1415279"/>
            </a:xfrm>
            <a:custGeom>
              <a:avLst/>
              <a:gdLst>
                <a:gd name="T0" fmla="*/ 0 w 612"/>
                <a:gd name="T1" fmla="*/ 0 h 1630"/>
                <a:gd name="T2" fmla="*/ 612 w 612"/>
                <a:gd name="T3" fmla="*/ 1630 h 1630"/>
                <a:gd name="T4" fmla="*/ 0 w 612"/>
                <a:gd name="T5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2" h="1630">
                  <a:moveTo>
                    <a:pt x="0" y="0"/>
                  </a:moveTo>
                  <a:lnTo>
                    <a:pt x="612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Line 44"/>
            <p:cNvSpPr>
              <a:spLocks noChangeShapeType="1"/>
            </p:cNvSpPr>
            <p:nvPr/>
          </p:nvSpPr>
          <p:spPr bwMode="auto">
            <a:xfrm>
              <a:off x="4340141" y="3923507"/>
              <a:ext cx="531381" cy="141527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7" name="Freeform 45"/>
            <p:cNvSpPr/>
            <p:nvPr/>
          </p:nvSpPr>
          <p:spPr bwMode="auto">
            <a:xfrm>
              <a:off x="4871522" y="1784092"/>
              <a:ext cx="207517" cy="3554695"/>
            </a:xfrm>
            <a:custGeom>
              <a:avLst/>
              <a:gdLst>
                <a:gd name="T0" fmla="*/ 0 w 239"/>
                <a:gd name="T1" fmla="*/ 4094 h 4094"/>
                <a:gd name="T2" fmla="*/ 239 w 239"/>
                <a:gd name="T3" fmla="*/ 0 h 4094"/>
                <a:gd name="T4" fmla="*/ 0 w 239"/>
                <a:gd name="T5" fmla="*/ 4094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4094">
                  <a:moveTo>
                    <a:pt x="0" y="4094"/>
                  </a:moveTo>
                  <a:lnTo>
                    <a:pt x="239" y="0"/>
                  </a:lnTo>
                  <a:lnTo>
                    <a:pt x="0" y="409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Line 46"/>
            <p:cNvSpPr>
              <a:spLocks noChangeShapeType="1"/>
            </p:cNvSpPr>
            <p:nvPr/>
          </p:nvSpPr>
          <p:spPr bwMode="auto">
            <a:xfrm flipV="1">
              <a:off x="4871522" y="1784092"/>
              <a:ext cx="207517" cy="355469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47"/>
            <p:cNvSpPr/>
            <p:nvPr/>
          </p:nvSpPr>
          <p:spPr bwMode="auto">
            <a:xfrm>
              <a:off x="4990475" y="1765858"/>
              <a:ext cx="88563" cy="1403992"/>
            </a:xfrm>
            <a:custGeom>
              <a:avLst/>
              <a:gdLst>
                <a:gd name="T0" fmla="*/ 102 w 102"/>
                <a:gd name="T1" fmla="*/ 0 h 1617"/>
                <a:gd name="T2" fmla="*/ 0 w 102"/>
                <a:gd name="T3" fmla="*/ 1617 h 1617"/>
                <a:gd name="T4" fmla="*/ 102 w 102"/>
                <a:gd name="T5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617">
                  <a:moveTo>
                    <a:pt x="102" y="0"/>
                  </a:moveTo>
                  <a:lnTo>
                    <a:pt x="0" y="16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0" name="Line 48"/>
            <p:cNvSpPr>
              <a:spLocks noChangeShapeType="1"/>
            </p:cNvSpPr>
            <p:nvPr/>
          </p:nvSpPr>
          <p:spPr bwMode="auto">
            <a:xfrm flipH="1">
              <a:off x="4990475" y="1765858"/>
              <a:ext cx="88563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1" name="Freeform 49"/>
            <p:cNvSpPr/>
            <p:nvPr/>
          </p:nvSpPr>
          <p:spPr bwMode="auto">
            <a:xfrm>
              <a:off x="4990475" y="3036136"/>
              <a:ext cx="593896" cy="133713"/>
            </a:xfrm>
            <a:custGeom>
              <a:avLst/>
              <a:gdLst>
                <a:gd name="T0" fmla="*/ 0 w 684"/>
                <a:gd name="T1" fmla="*/ 154 h 154"/>
                <a:gd name="T2" fmla="*/ 684 w 684"/>
                <a:gd name="T3" fmla="*/ 0 h 154"/>
                <a:gd name="T4" fmla="*/ 0 w 684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4" h="154">
                  <a:moveTo>
                    <a:pt x="0" y="154"/>
                  </a:moveTo>
                  <a:lnTo>
                    <a:pt x="68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Line 50"/>
            <p:cNvSpPr>
              <a:spLocks noChangeShapeType="1"/>
            </p:cNvSpPr>
            <p:nvPr/>
          </p:nvSpPr>
          <p:spPr bwMode="auto">
            <a:xfrm flipV="1">
              <a:off x="4990475" y="3036136"/>
              <a:ext cx="593896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51"/>
            <p:cNvSpPr/>
            <p:nvPr/>
          </p:nvSpPr>
          <p:spPr bwMode="auto">
            <a:xfrm>
              <a:off x="4346219" y="3036136"/>
              <a:ext cx="1238152" cy="870874"/>
            </a:xfrm>
            <a:custGeom>
              <a:avLst/>
              <a:gdLst>
                <a:gd name="T0" fmla="*/ 1426 w 1426"/>
                <a:gd name="T1" fmla="*/ 0 h 1003"/>
                <a:gd name="T2" fmla="*/ 0 w 1426"/>
                <a:gd name="T3" fmla="*/ 1003 h 1003"/>
                <a:gd name="T4" fmla="*/ 1426 w 1426"/>
                <a:gd name="T5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6" h="1003">
                  <a:moveTo>
                    <a:pt x="1426" y="0"/>
                  </a:moveTo>
                  <a:lnTo>
                    <a:pt x="0" y="1003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Line 52"/>
            <p:cNvSpPr>
              <a:spLocks noChangeShapeType="1"/>
            </p:cNvSpPr>
            <p:nvPr/>
          </p:nvSpPr>
          <p:spPr bwMode="auto">
            <a:xfrm flipH="1">
              <a:off x="4346219" y="3036136"/>
              <a:ext cx="1238152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53"/>
            <p:cNvSpPr/>
            <p:nvPr/>
          </p:nvSpPr>
          <p:spPr bwMode="auto">
            <a:xfrm>
              <a:off x="4215110" y="2706194"/>
              <a:ext cx="131109" cy="1200817"/>
            </a:xfrm>
            <a:custGeom>
              <a:avLst/>
              <a:gdLst>
                <a:gd name="T0" fmla="*/ 151 w 151"/>
                <a:gd name="T1" fmla="*/ 1383 h 1383"/>
                <a:gd name="T2" fmla="*/ 0 w 151"/>
                <a:gd name="T3" fmla="*/ 0 h 1383"/>
                <a:gd name="T4" fmla="*/ 151 w 151"/>
                <a:gd name="T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383">
                  <a:moveTo>
                    <a:pt x="151" y="1383"/>
                  </a:moveTo>
                  <a:lnTo>
                    <a:pt x="0" y="0"/>
                  </a:lnTo>
                  <a:lnTo>
                    <a:pt x="151" y="13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Line 54"/>
            <p:cNvSpPr>
              <a:spLocks noChangeShapeType="1"/>
            </p:cNvSpPr>
            <p:nvPr/>
          </p:nvSpPr>
          <p:spPr bwMode="auto">
            <a:xfrm flipH="1" flipV="1">
              <a:off x="4215110" y="2706194"/>
              <a:ext cx="131109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55"/>
            <p:cNvSpPr/>
            <p:nvPr/>
          </p:nvSpPr>
          <p:spPr bwMode="auto">
            <a:xfrm>
              <a:off x="4346219" y="1778014"/>
              <a:ext cx="693747" cy="2128996"/>
            </a:xfrm>
            <a:custGeom>
              <a:avLst/>
              <a:gdLst>
                <a:gd name="T0" fmla="*/ 0 w 799"/>
                <a:gd name="T1" fmla="*/ 2452 h 2452"/>
                <a:gd name="T2" fmla="*/ 799 w 799"/>
                <a:gd name="T3" fmla="*/ 0 h 2452"/>
                <a:gd name="T4" fmla="*/ 0 w 799"/>
                <a:gd name="T5" fmla="*/ 2452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9" h="2452">
                  <a:moveTo>
                    <a:pt x="0" y="2452"/>
                  </a:moveTo>
                  <a:lnTo>
                    <a:pt x="799" y="0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8" name="Line 56"/>
            <p:cNvSpPr>
              <a:spLocks noChangeShapeType="1"/>
            </p:cNvSpPr>
            <p:nvPr/>
          </p:nvSpPr>
          <p:spPr bwMode="auto">
            <a:xfrm flipV="1">
              <a:off x="4346219" y="1778014"/>
              <a:ext cx="693747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Freeform 57"/>
            <p:cNvSpPr/>
            <p:nvPr/>
          </p:nvSpPr>
          <p:spPr bwMode="auto">
            <a:xfrm>
              <a:off x="4231608" y="1778014"/>
              <a:ext cx="808359" cy="905605"/>
            </a:xfrm>
            <a:custGeom>
              <a:avLst/>
              <a:gdLst>
                <a:gd name="T0" fmla="*/ 931 w 931"/>
                <a:gd name="T1" fmla="*/ 0 h 1043"/>
                <a:gd name="T2" fmla="*/ 0 w 931"/>
                <a:gd name="T3" fmla="*/ 1043 h 1043"/>
                <a:gd name="T4" fmla="*/ 931 w 931"/>
                <a:gd name="T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1" h="1043">
                  <a:moveTo>
                    <a:pt x="931" y="0"/>
                  </a:moveTo>
                  <a:lnTo>
                    <a:pt x="0" y="1043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Line 58"/>
            <p:cNvSpPr>
              <a:spLocks noChangeShapeType="1"/>
            </p:cNvSpPr>
            <p:nvPr/>
          </p:nvSpPr>
          <p:spPr bwMode="auto">
            <a:xfrm flipH="1">
              <a:off x="4231608" y="1778014"/>
              <a:ext cx="808359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Freeform 59"/>
            <p:cNvSpPr/>
            <p:nvPr/>
          </p:nvSpPr>
          <p:spPr bwMode="auto">
            <a:xfrm>
              <a:off x="5118110" y="1765858"/>
              <a:ext cx="466261" cy="1270278"/>
            </a:xfrm>
            <a:custGeom>
              <a:avLst/>
              <a:gdLst>
                <a:gd name="T0" fmla="*/ 0 w 537"/>
                <a:gd name="T1" fmla="*/ 0 h 1463"/>
                <a:gd name="T2" fmla="*/ 537 w 537"/>
                <a:gd name="T3" fmla="*/ 1463 h 1463"/>
                <a:gd name="T4" fmla="*/ 0 w 537"/>
                <a:gd name="T5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0" y="0"/>
                  </a:moveTo>
                  <a:lnTo>
                    <a:pt x="537" y="1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Line 60"/>
            <p:cNvSpPr>
              <a:spLocks noChangeShapeType="1"/>
            </p:cNvSpPr>
            <p:nvPr/>
          </p:nvSpPr>
          <p:spPr bwMode="auto">
            <a:xfrm>
              <a:off x="5118110" y="176585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Freeform 61"/>
            <p:cNvSpPr/>
            <p:nvPr/>
          </p:nvSpPr>
          <p:spPr bwMode="auto">
            <a:xfrm>
              <a:off x="4869785" y="3744644"/>
              <a:ext cx="1315428" cy="1577645"/>
            </a:xfrm>
            <a:custGeom>
              <a:avLst/>
              <a:gdLst>
                <a:gd name="T0" fmla="*/ 0 w 1515"/>
                <a:gd name="T1" fmla="*/ 1817 h 1817"/>
                <a:gd name="T2" fmla="*/ 1515 w 1515"/>
                <a:gd name="T3" fmla="*/ 0 h 1817"/>
                <a:gd name="T4" fmla="*/ 0 w 1515"/>
                <a:gd name="T5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0" y="1817"/>
                  </a:moveTo>
                  <a:lnTo>
                    <a:pt x="1515" y="0"/>
                  </a:lnTo>
                  <a:lnTo>
                    <a:pt x="0" y="18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4" name="Line 62"/>
            <p:cNvSpPr>
              <a:spLocks noChangeShapeType="1"/>
            </p:cNvSpPr>
            <p:nvPr/>
          </p:nvSpPr>
          <p:spPr bwMode="auto">
            <a:xfrm flipV="1">
              <a:off x="4869785" y="3744644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Freeform 63"/>
            <p:cNvSpPr/>
            <p:nvPr/>
          </p:nvSpPr>
          <p:spPr bwMode="auto">
            <a:xfrm>
              <a:off x="6203447" y="3763746"/>
              <a:ext cx="494913" cy="923838"/>
            </a:xfrm>
            <a:custGeom>
              <a:avLst/>
              <a:gdLst>
                <a:gd name="T0" fmla="*/ 0 w 570"/>
                <a:gd name="T1" fmla="*/ 0 h 1064"/>
                <a:gd name="T2" fmla="*/ 570 w 570"/>
                <a:gd name="T3" fmla="*/ 1064 h 1064"/>
                <a:gd name="T4" fmla="*/ 0 w 570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0" y="0"/>
                  </a:moveTo>
                  <a:lnTo>
                    <a:pt x="570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6" name="Line 64"/>
            <p:cNvSpPr>
              <a:spLocks noChangeShapeType="1"/>
            </p:cNvSpPr>
            <p:nvPr/>
          </p:nvSpPr>
          <p:spPr bwMode="auto">
            <a:xfrm>
              <a:off x="6203447" y="3763746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7" name="Freeform 65"/>
            <p:cNvSpPr/>
            <p:nvPr/>
          </p:nvSpPr>
          <p:spPr bwMode="auto">
            <a:xfrm>
              <a:off x="4869785" y="4687585"/>
              <a:ext cx="1828575" cy="634705"/>
            </a:xfrm>
            <a:custGeom>
              <a:avLst/>
              <a:gdLst>
                <a:gd name="T0" fmla="*/ 2106 w 2106"/>
                <a:gd name="T1" fmla="*/ 0 h 731"/>
                <a:gd name="T2" fmla="*/ 0 w 2106"/>
                <a:gd name="T3" fmla="*/ 731 h 731"/>
                <a:gd name="T4" fmla="*/ 2106 w 2106"/>
                <a:gd name="T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2106" y="0"/>
                  </a:moveTo>
                  <a:lnTo>
                    <a:pt x="0" y="73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8" name="Line 66"/>
            <p:cNvSpPr>
              <a:spLocks noChangeShapeType="1"/>
            </p:cNvSpPr>
            <p:nvPr/>
          </p:nvSpPr>
          <p:spPr bwMode="auto">
            <a:xfrm flipH="1">
              <a:off x="4869785" y="468758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9" name="Freeform 67"/>
            <p:cNvSpPr/>
            <p:nvPr/>
          </p:nvSpPr>
          <p:spPr bwMode="auto">
            <a:xfrm>
              <a:off x="4871522" y="3036136"/>
              <a:ext cx="712849" cy="2250554"/>
            </a:xfrm>
            <a:custGeom>
              <a:avLst/>
              <a:gdLst>
                <a:gd name="T0" fmla="*/ 821 w 821"/>
                <a:gd name="T1" fmla="*/ 0 h 2592"/>
                <a:gd name="T2" fmla="*/ 0 w 821"/>
                <a:gd name="T3" fmla="*/ 2592 h 2592"/>
                <a:gd name="T4" fmla="*/ 821 w 821"/>
                <a:gd name="T5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2592">
                  <a:moveTo>
                    <a:pt x="821" y="0"/>
                  </a:moveTo>
                  <a:lnTo>
                    <a:pt x="0" y="25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" name="Line 68"/>
            <p:cNvSpPr>
              <a:spLocks noChangeShapeType="1"/>
            </p:cNvSpPr>
            <p:nvPr/>
          </p:nvSpPr>
          <p:spPr bwMode="auto">
            <a:xfrm flipH="1">
              <a:off x="-4832379" y="-180733"/>
              <a:ext cx="712849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" name="Freeform 69"/>
            <p:cNvSpPr/>
            <p:nvPr/>
          </p:nvSpPr>
          <p:spPr bwMode="auto">
            <a:xfrm>
              <a:off x="5584371" y="2206939"/>
              <a:ext cx="995037" cy="829197"/>
            </a:xfrm>
            <a:custGeom>
              <a:avLst/>
              <a:gdLst>
                <a:gd name="T0" fmla="*/ 0 w 1146"/>
                <a:gd name="T1" fmla="*/ 955 h 955"/>
                <a:gd name="T2" fmla="*/ 1146 w 1146"/>
                <a:gd name="T3" fmla="*/ 0 h 955"/>
                <a:gd name="T4" fmla="*/ 0 w 1146"/>
                <a:gd name="T5" fmla="*/ 95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0" y="955"/>
                  </a:moveTo>
                  <a:lnTo>
                    <a:pt x="1146" y="0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2" name="Line 70"/>
            <p:cNvSpPr>
              <a:spLocks noChangeShapeType="1"/>
            </p:cNvSpPr>
            <p:nvPr/>
          </p:nvSpPr>
          <p:spPr bwMode="auto">
            <a:xfrm flipV="1">
              <a:off x="5584371" y="2206939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3" name="Freeform 71"/>
            <p:cNvSpPr/>
            <p:nvPr/>
          </p:nvSpPr>
          <p:spPr bwMode="auto">
            <a:xfrm>
              <a:off x="5584371" y="2367569"/>
              <a:ext cx="435003" cy="668567"/>
            </a:xfrm>
            <a:custGeom>
              <a:avLst/>
              <a:gdLst>
                <a:gd name="T0" fmla="*/ 501 w 501"/>
                <a:gd name="T1" fmla="*/ 0 h 770"/>
                <a:gd name="T2" fmla="*/ 0 w 501"/>
                <a:gd name="T3" fmla="*/ 770 h 770"/>
                <a:gd name="T4" fmla="*/ 501 w 501"/>
                <a:gd name="T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" h="770">
                  <a:moveTo>
                    <a:pt x="501" y="0"/>
                  </a:moveTo>
                  <a:lnTo>
                    <a:pt x="0" y="7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4" name="Line 72"/>
            <p:cNvSpPr>
              <a:spLocks noChangeShapeType="1"/>
            </p:cNvSpPr>
            <p:nvPr/>
          </p:nvSpPr>
          <p:spPr bwMode="auto">
            <a:xfrm flipH="1">
              <a:off x="5584371" y="2367569"/>
              <a:ext cx="435003" cy="668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" name="Freeform 73"/>
            <p:cNvSpPr/>
            <p:nvPr/>
          </p:nvSpPr>
          <p:spPr bwMode="auto">
            <a:xfrm>
              <a:off x="5079039" y="1778014"/>
              <a:ext cx="923838" cy="570453"/>
            </a:xfrm>
            <a:custGeom>
              <a:avLst/>
              <a:gdLst>
                <a:gd name="T0" fmla="*/ 1064 w 1064"/>
                <a:gd name="T1" fmla="*/ 657 h 657"/>
                <a:gd name="T2" fmla="*/ 0 w 1064"/>
                <a:gd name="T3" fmla="*/ 0 h 657"/>
                <a:gd name="T4" fmla="*/ 1064 w 1064"/>
                <a:gd name="T5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1064" y="657"/>
                  </a:moveTo>
                  <a:lnTo>
                    <a:pt x="0" y="0"/>
                  </a:lnTo>
                  <a:lnTo>
                    <a:pt x="1064" y="65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6" name="Line 74"/>
            <p:cNvSpPr>
              <a:spLocks noChangeShapeType="1"/>
            </p:cNvSpPr>
            <p:nvPr/>
          </p:nvSpPr>
          <p:spPr bwMode="auto">
            <a:xfrm flipH="1" flipV="1">
              <a:off x="5079039" y="1778014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7" name="Freeform 75"/>
            <p:cNvSpPr/>
            <p:nvPr/>
          </p:nvSpPr>
          <p:spPr bwMode="auto">
            <a:xfrm>
              <a:off x="5103350" y="1262262"/>
              <a:ext cx="1034977" cy="523567"/>
            </a:xfrm>
            <a:custGeom>
              <a:avLst/>
              <a:gdLst>
                <a:gd name="T0" fmla="*/ 1192 w 1192"/>
                <a:gd name="T1" fmla="*/ 0 h 603"/>
                <a:gd name="T2" fmla="*/ 0 w 1192"/>
                <a:gd name="T3" fmla="*/ 603 h 603"/>
                <a:gd name="T4" fmla="*/ 1192 w 1192"/>
                <a:gd name="T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2" h="603">
                  <a:moveTo>
                    <a:pt x="1192" y="0"/>
                  </a:moveTo>
                  <a:lnTo>
                    <a:pt x="0" y="60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8" name="Line 76"/>
            <p:cNvSpPr>
              <a:spLocks noChangeShapeType="1"/>
            </p:cNvSpPr>
            <p:nvPr/>
          </p:nvSpPr>
          <p:spPr bwMode="auto">
            <a:xfrm flipH="1">
              <a:off x="5103350" y="1262262"/>
              <a:ext cx="1034977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9" name="Freeform 77"/>
            <p:cNvSpPr/>
            <p:nvPr/>
          </p:nvSpPr>
          <p:spPr bwMode="auto">
            <a:xfrm>
              <a:off x="6698360" y="3141197"/>
              <a:ext cx="379434" cy="1546388"/>
            </a:xfrm>
            <a:custGeom>
              <a:avLst/>
              <a:gdLst>
                <a:gd name="T0" fmla="*/ 0 w 437"/>
                <a:gd name="T1" fmla="*/ 1781 h 1781"/>
                <a:gd name="T2" fmla="*/ 437 w 437"/>
                <a:gd name="T3" fmla="*/ 0 h 1781"/>
                <a:gd name="T4" fmla="*/ 0 w 437"/>
                <a:gd name="T5" fmla="*/ 1781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1781">
                  <a:moveTo>
                    <a:pt x="0" y="1781"/>
                  </a:moveTo>
                  <a:lnTo>
                    <a:pt x="437" y="0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0" name="Line 78"/>
            <p:cNvSpPr>
              <a:spLocks noChangeShapeType="1"/>
            </p:cNvSpPr>
            <p:nvPr/>
          </p:nvSpPr>
          <p:spPr bwMode="auto">
            <a:xfrm flipV="1">
              <a:off x="6698360" y="3141197"/>
              <a:ext cx="379434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1" name="Freeform 79"/>
            <p:cNvSpPr/>
            <p:nvPr/>
          </p:nvSpPr>
          <p:spPr bwMode="auto">
            <a:xfrm>
              <a:off x="6203447" y="2211280"/>
              <a:ext cx="375961" cy="1515130"/>
            </a:xfrm>
            <a:custGeom>
              <a:avLst/>
              <a:gdLst>
                <a:gd name="T0" fmla="*/ 0 w 433"/>
                <a:gd name="T1" fmla="*/ 1745 h 1745"/>
                <a:gd name="T2" fmla="*/ 433 w 433"/>
                <a:gd name="T3" fmla="*/ 0 h 1745"/>
                <a:gd name="T4" fmla="*/ 0 w 433"/>
                <a:gd name="T5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0" y="1745"/>
                  </a:moveTo>
                  <a:lnTo>
                    <a:pt x="433" y="0"/>
                  </a:lnTo>
                  <a:lnTo>
                    <a:pt x="0" y="174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2" name="Line 80"/>
            <p:cNvSpPr>
              <a:spLocks noChangeShapeType="1"/>
            </p:cNvSpPr>
            <p:nvPr/>
          </p:nvSpPr>
          <p:spPr bwMode="auto">
            <a:xfrm flipV="1">
              <a:off x="6203447" y="2211280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3" name="Freeform 81"/>
            <p:cNvSpPr/>
            <p:nvPr/>
          </p:nvSpPr>
          <p:spPr bwMode="auto">
            <a:xfrm>
              <a:off x="4871522" y="2206939"/>
              <a:ext cx="1707886" cy="3079751"/>
            </a:xfrm>
            <a:custGeom>
              <a:avLst/>
              <a:gdLst>
                <a:gd name="T0" fmla="*/ 1967 w 1967"/>
                <a:gd name="T1" fmla="*/ 0 h 3547"/>
                <a:gd name="T2" fmla="*/ 0 w 1967"/>
                <a:gd name="T3" fmla="*/ 3547 h 3547"/>
                <a:gd name="T4" fmla="*/ 1967 w 1967"/>
                <a:gd name="T5" fmla="*/ 0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3547">
                  <a:moveTo>
                    <a:pt x="1967" y="0"/>
                  </a:moveTo>
                  <a:lnTo>
                    <a:pt x="0" y="354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4" name="Line 82"/>
            <p:cNvSpPr>
              <a:spLocks noChangeShapeType="1"/>
            </p:cNvSpPr>
            <p:nvPr/>
          </p:nvSpPr>
          <p:spPr bwMode="auto">
            <a:xfrm flipH="1">
              <a:off x="4871522" y="2206939"/>
              <a:ext cx="1707886" cy="307975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5" name="Freeform 83"/>
            <p:cNvSpPr/>
            <p:nvPr/>
          </p:nvSpPr>
          <p:spPr bwMode="auto">
            <a:xfrm>
              <a:off x="6579408" y="2206939"/>
              <a:ext cx="486231" cy="909946"/>
            </a:xfrm>
            <a:custGeom>
              <a:avLst/>
              <a:gdLst>
                <a:gd name="T0" fmla="*/ 0 w 560"/>
                <a:gd name="T1" fmla="*/ 0 h 1048"/>
                <a:gd name="T2" fmla="*/ 560 w 560"/>
                <a:gd name="T3" fmla="*/ 1048 h 1048"/>
                <a:gd name="T4" fmla="*/ 0 w 560"/>
                <a:gd name="T5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048">
                  <a:moveTo>
                    <a:pt x="0" y="0"/>
                  </a:moveTo>
                  <a:lnTo>
                    <a:pt x="56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6" name="Line 84"/>
            <p:cNvSpPr>
              <a:spLocks noChangeShapeType="1"/>
            </p:cNvSpPr>
            <p:nvPr/>
          </p:nvSpPr>
          <p:spPr bwMode="auto">
            <a:xfrm>
              <a:off x="6579408" y="2206939"/>
              <a:ext cx="486231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7" name="Freeform 85"/>
            <p:cNvSpPr/>
            <p:nvPr/>
          </p:nvSpPr>
          <p:spPr bwMode="auto">
            <a:xfrm>
              <a:off x="6579408" y="1600887"/>
              <a:ext cx="797940" cy="606052"/>
            </a:xfrm>
            <a:custGeom>
              <a:avLst/>
              <a:gdLst>
                <a:gd name="T0" fmla="*/ 0 w 919"/>
                <a:gd name="T1" fmla="*/ 698 h 698"/>
                <a:gd name="T2" fmla="*/ 919 w 919"/>
                <a:gd name="T3" fmla="*/ 0 h 698"/>
                <a:gd name="T4" fmla="*/ 0 w 919"/>
                <a:gd name="T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698">
                  <a:moveTo>
                    <a:pt x="0" y="698"/>
                  </a:moveTo>
                  <a:lnTo>
                    <a:pt x="919" y="0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8" name="Line 86"/>
            <p:cNvSpPr>
              <a:spLocks noChangeShapeType="1"/>
            </p:cNvSpPr>
            <p:nvPr/>
          </p:nvSpPr>
          <p:spPr bwMode="auto">
            <a:xfrm flipV="1">
              <a:off x="6579408" y="1600887"/>
              <a:ext cx="797940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9" name="Freeform 87"/>
            <p:cNvSpPr/>
            <p:nvPr/>
          </p:nvSpPr>
          <p:spPr bwMode="auto">
            <a:xfrm>
              <a:off x="7036985" y="1600887"/>
              <a:ext cx="340362" cy="1540310"/>
            </a:xfrm>
            <a:custGeom>
              <a:avLst/>
              <a:gdLst>
                <a:gd name="T0" fmla="*/ 392 w 392"/>
                <a:gd name="T1" fmla="*/ 0 h 1774"/>
                <a:gd name="T2" fmla="*/ 0 w 392"/>
                <a:gd name="T3" fmla="*/ 1774 h 1774"/>
                <a:gd name="T4" fmla="*/ 392 w 392"/>
                <a:gd name="T5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774">
                  <a:moveTo>
                    <a:pt x="392" y="0"/>
                  </a:moveTo>
                  <a:lnTo>
                    <a:pt x="0" y="177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0" name="Line 88"/>
            <p:cNvSpPr>
              <a:spLocks noChangeShapeType="1"/>
            </p:cNvSpPr>
            <p:nvPr/>
          </p:nvSpPr>
          <p:spPr bwMode="auto">
            <a:xfrm flipH="1">
              <a:off x="7036985" y="1600887"/>
              <a:ext cx="340362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1" name="Freeform 89"/>
            <p:cNvSpPr/>
            <p:nvPr/>
          </p:nvSpPr>
          <p:spPr bwMode="auto">
            <a:xfrm>
              <a:off x="6019374" y="2367569"/>
              <a:ext cx="1017612" cy="773628"/>
            </a:xfrm>
            <a:custGeom>
              <a:avLst/>
              <a:gdLst>
                <a:gd name="T0" fmla="*/ 1172 w 1172"/>
                <a:gd name="T1" fmla="*/ 891 h 891"/>
                <a:gd name="T2" fmla="*/ 0 w 1172"/>
                <a:gd name="T3" fmla="*/ 0 h 891"/>
                <a:gd name="T4" fmla="*/ 1172 w 1172"/>
                <a:gd name="T5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2" h="891">
                  <a:moveTo>
                    <a:pt x="1172" y="891"/>
                  </a:moveTo>
                  <a:lnTo>
                    <a:pt x="0" y="0"/>
                  </a:lnTo>
                  <a:lnTo>
                    <a:pt x="1172" y="8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Line 90"/>
            <p:cNvSpPr>
              <a:spLocks noChangeShapeType="1"/>
            </p:cNvSpPr>
            <p:nvPr/>
          </p:nvSpPr>
          <p:spPr bwMode="auto">
            <a:xfrm flipH="1" flipV="1">
              <a:off x="6019374" y="2367569"/>
              <a:ext cx="1017612" cy="77362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Freeform 91"/>
            <p:cNvSpPr/>
            <p:nvPr/>
          </p:nvSpPr>
          <p:spPr bwMode="auto">
            <a:xfrm>
              <a:off x="6019374" y="1266603"/>
              <a:ext cx="118953" cy="1063630"/>
            </a:xfrm>
            <a:custGeom>
              <a:avLst/>
              <a:gdLst>
                <a:gd name="T0" fmla="*/ 137 w 137"/>
                <a:gd name="T1" fmla="*/ 0 h 1225"/>
                <a:gd name="T2" fmla="*/ 0 w 137"/>
                <a:gd name="T3" fmla="*/ 1225 h 1225"/>
                <a:gd name="T4" fmla="*/ 137 w 137"/>
                <a:gd name="T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137" y="0"/>
                  </a:moveTo>
                  <a:lnTo>
                    <a:pt x="0" y="12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4" name="Line 92"/>
            <p:cNvSpPr>
              <a:spLocks noChangeShapeType="1"/>
            </p:cNvSpPr>
            <p:nvPr/>
          </p:nvSpPr>
          <p:spPr bwMode="auto">
            <a:xfrm flipH="1">
              <a:off x="6019374" y="1266603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5" name="Freeform 93"/>
            <p:cNvSpPr/>
            <p:nvPr/>
          </p:nvSpPr>
          <p:spPr bwMode="auto">
            <a:xfrm>
              <a:off x="6037608" y="2182628"/>
              <a:ext cx="558297" cy="165840"/>
            </a:xfrm>
            <a:custGeom>
              <a:avLst/>
              <a:gdLst>
                <a:gd name="T0" fmla="*/ 0 w 643"/>
                <a:gd name="T1" fmla="*/ 191 h 191"/>
                <a:gd name="T2" fmla="*/ 643 w 643"/>
                <a:gd name="T3" fmla="*/ 0 h 191"/>
                <a:gd name="T4" fmla="*/ 0 w 643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191">
                  <a:moveTo>
                    <a:pt x="0" y="191"/>
                  </a:moveTo>
                  <a:lnTo>
                    <a:pt x="643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6" name="Line 94"/>
            <p:cNvSpPr>
              <a:spLocks noChangeShapeType="1"/>
            </p:cNvSpPr>
            <p:nvPr/>
          </p:nvSpPr>
          <p:spPr bwMode="auto">
            <a:xfrm flipV="1">
              <a:off x="6037608" y="2182628"/>
              <a:ext cx="558297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7" name="Freeform 95"/>
            <p:cNvSpPr/>
            <p:nvPr/>
          </p:nvSpPr>
          <p:spPr bwMode="auto">
            <a:xfrm>
              <a:off x="6138327" y="1266603"/>
              <a:ext cx="457578" cy="916024"/>
            </a:xfrm>
            <a:custGeom>
              <a:avLst/>
              <a:gdLst>
                <a:gd name="T0" fmla="*/ 527 w 527"/>
                <a:gd name="T1" fmla="*/ 1055 h 1055"/>
                <a:gd name="T2" fmla="*/ 0 w 527"/>
                <a:gd name="T3" fmla="*/ 0 h 1055"/>
                <a:gd name="T4" fmla="*/ 527 w 527"/>
                <a:gd name="T5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527" y="1055"/>
                  </a:moveTo>
                  <a:lnTo>
                    <a:pt x="0" y="0"/>
                  </a:lnTo>
                  <a:lnTo>
                    <a:pt x="527" y="10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8" name="Line 96"/>
            <p:cNvSpPr>
              <a:spLocks noChangeShapeType="1"/>
            </p:cNvSpPr>
            <p:nvPr/>
          </p:nvSpPr>
          <p:spPr bwMode="auto">
            <a:xfrm flipH="1" flipV="1">
              <a:off x="6138327" y="1266603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9" name="Freeform 97"/>
            <p:cNvSpPr/>
            <p:nvPr/>
          </p:nvSpPr>
          <p:spPr bwMode="auto">
            <a:xfrm>
              <a:off x="4346219" y="1262262"/>
              <a:ext cx="1792108" cy="2644748"/>
            </a:xfrm>
            <a:custGeom>
              <a:avLst/>
              <a:gdLst>
                <a:gd name="T0" fmla="*/ 2064 w 2064"/>
                <a:gd name="T1" fmla="*/ 0 h 3046"/>
                <a:gd name="T2" fmla="*/ 0 w 2064"/>
                <a:gd name="T3" fmla="*/ 3046 h 3046"/>
                <a:gd name="T4" fmla="*/ 2064 w 2064"/>
                <a:gd name="T5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3046">
                  <a:moveTo>
                    <a:pt x="2064" y="0"/>
                  </a:moveTo>
                  <a:lnTo>
                    <a:pt x="0" y="3046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0" name="Line 98"/>
            <p:cNvSpPr>
              <a:spLocks noChangeShapeType="1"/>
            </p:cNvSpPr>
            <p:nvPr/>
          </p:nvSpPr>
          <p:spPr bwMode="auto">
            <a:xfrm flipH="1">
              <a:off x="4346219" y="1262262"/>
              <a:ext cx="1792108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1" name="Freeform 99"/>
            <p:cNvSpPr/>
            <p:nvPr/>
          </p:nvSpPr>
          <p:spPr bwMode="auto">
            <a:xfrm>
              <a:off x="4990475" y="3169849"/>
              <a:ext cx="1707886" cy="1517735"/>
            </a:xfrm>
            <a:custGeom>
              <a:avLst/>
              <a:gdLst>
                <a:gd name="T0" fmla="*/ 0 w 1967"/>
                <a:gd name="T1" fmla="*/ 0 h 1748"/>
                <a:gd name="T2" fmla="*/ 1967 w 1967"/>
                <a:gd name="T3" fmla="*/ 1748 h 1748"/>
                <a:gd name="T4" fmla="*/ 0 w 1967"/>
                <a:gd name="T5" fmla="*/ 0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0" y="0"/>
                  </a:moveTo>
                  <a:lnTo>
                    <a:pt x="1967" y="1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2" name="Line 100"/>
            <p:cNvSpPr>
              <a:spLocks noChangeShapeType="1"/>
            </p:cNvSpPr>
            <p:nvPr/>
          </p:nvSpPr>
          <p:spPr bwMode="auto">
            <a:xfrm>
              <a:off x="4990475" y="3169849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3" name="Freeform 101"/>
            <p:cNvSpPr/>
            <p:nvPr/>
          </p:nvSpPr>
          <p:spPr bwMode="auto">
            <a:xfrm>
              <a:off x="5584371" y="3036136"/>
              <a:ext cx="1464771" cy="133713"/>
            </a:xfrm>
            <a:custGeom>
              <a:avLst/>
              <a:gdLst>
                <a:gd name="T0" fmla="*/ 0 w 1687"/>
                <a:gd name="T1" fmla="*/ 0 h 154"/>
                <a:gd name="T2" fmla="*/ 1687 w 1687"/>
                <a:gd name="T3" fmla="*/ 154 h 154"/>
                <a:gd name="T4" fmla="*/ 0 w 1687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7" h="154">
                  <a:moveTo>
                    <a:pt x="0" y="0"/>
                  </a:moveTo>
                  <a:lnTo>
                    <a:pt x="168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4" name="Line 102"/>
            <p:cNvSpPr>
              <a:spLocks noChangeShapeType="1"/>
            </p:cNvSpPr>
            <p:nvPr/>
          </p:nvSpPr>
          <p:spPr bwMode="auto">
            <a:xfrm>
              <a:off x="5584371" y="3036136"/>
              <a:ext cx="1464771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5" name="Freeform 103"/>
            <p:cNvSpPr/>
            <p:nvPr/>
          </p:nvSpPr>
          <p:spPr bwMode="auto">
            <a:xfrm>
              <a:off x="3149744" y="3169849"/>
              <a:ext cx="1840731" cy="1554202"/>
            </a:xfrm>
            <a:custGeom>
              <a:avLst/>
              <a:gdLst>
                <a:gd name="T0" fmla="*/ 2120 w 2120"/>
                <a:gd name="T1" fmla="*/ 0 h 1790"/>
                <a:gd name="T2" fmla="*/ 0 w 2120"/>
                <a:gd name="T3" fmla="*/ 1790 h 1790"/>
                <a:gd name="T4" fmla="*/ 2120 w 2120"/>
                <a:gd name="T5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2120" y="0"/>
                  </a:moveTo>
                  <a:lnTo>
                    <a:pt x="0" y="179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6" name="Line 104"/>
            <p:cNvSpPr>
              <a:spLocks noChangeShapeType="1"/>
            </p:cNvSpPr>
            <p:nvPr/>
          </p:nvSpPr>
          <p:spPr bwMode="auto">
            <a:xfrm flipH="1">
              <a:off x="3149744" y="3169849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7" name="Freeform 105"/>
            <p:cNvSpPr/>
            <p:nvPr/>
          </p:nvSpPr>
          <p:spPr bwMode="auto">
            <a:xfrm>
              <a:off x="6698360" y="4613781"/>
              <a:ext cx="903000" cy="79881"/>
            </a:xfrm>
            <a:custGeom>
              <a:avLst/>
              <a:gdLst>
                <a:gd name="T0" fmla="*/ 0 w 1040"/>
                <a:gd name="T1" fmla="*/ 92 h 92"/>
                <a:gd name="T2" fmla="*/ 1040 w 1040"/>
                <a:gd name="T3" fmla="*/ 0 h 92"/>
                <a:gd name="T4" fmla="*/ 0 w 1040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0" y="92"/>
                  </a:moveTo>
                  <a:lnTo>
                    <a:pt x="104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8" name="Line 106"/>
            <p:cNvSpPr>
              <a:spLocks noChangeShapeType="1"/>
            </p:cNvSpPr>
            <p:nvPr/>
          </p:nvSpPr>
          <p:spPr bwMode="auto">
            <a:xfrm flipV="1">
              <a:off x="6698360" y="4613781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9" name="Freeform 107"/>
            <p:cNvSpPr/>
            <p:nvPr/>
          </p:nvSpPr>
          <p:spPr bwMode="auto">
            <a:xfrm>
              <a:off x="7601361" y="4639830"/>
              <a:ext cx="1101834" cy="335152"/>
            </a:xfrm>
            <a:custGeom>
              <a:avLst/>
              <a:gdLst>
                <a:gd name="T0" fmla="*/ 0 w 1269"/>
                <a:gd name="T1" fmla="*/ 0 h 386"/>
                <a:gd name="T2" fmla="*/ 1269 w 1269"/>
                <a:gd name="T3" fmla="*/ 386 h 386"/>
                <a:gd name="T4" fmla="*/ 0 w 1269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0" y="0"/>
                  </a:moveTo>
                  <a:lnTo>
                    <a:pt x="1269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0" name="Line 108"/>
            <p:cNvSpPr>
              <a:spLocks noChangeShapeType="1"/>
            </p:cNvSpPr>
            <p:nvPr/>
          </p:nvSpPr>
          <p:spPr bwMode="auto">
            <a:xfrm>
              <a:off x="7601361" y="4639830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1" name="Freeform 109"/>
            <p:cNvSpPr/>
            <p:nvPr/>
          </p:nvSpPr>
          <p:spPr bwMode="auto">
            <a:xfrm>
              <a:off x="7291389" y="4913335"/>
              <a:ext cx="1411806" cy="61647"/>
            </a:xfrm>
            <a:custGeom>
              <a:avLst/>
              <a:gdLst>
                <a:gd name="T0" fmla="*/ 1626 w 1626"/>
                <a:gd name="T1" fmla="*/ 71 h 71"/>
                <a:gd name="T2" fmla="*/ 0 w 1626"/>
                <a:gd name="T3" fmla="*/ 0 h 71"/>
                <a:gd name="T4" fmla="*/ 1626 w 1626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6" h="71">
                  <a:moveTo>
                    <a:pt x="1626" y="71"/>
                  </a:moveTo>
                  <a:lnTo>
                    <a:pt x="0" y="0"/>
                  </a:lnTo>
                  <a:lnTo>
                    <a:pt x="1626" y="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2" name="Line 110"/>
            <p:cNvSpPr>
              <a:spLocks noChangeShapeType="1"/>
            </p:cNvSpPr>
            <p:nvPr/>
          </p:nvSpPr>
          <p:spPr bwMode="auto">
            <a:xfrm flipH="1" flipV="1">
              <a:off x="7291389" y="4913335"/>
              <a:ext cx="1411806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3" name="Freeform 111"/>
            <p:cNvSpPr/>
            <p:nvPr/>
          </p:nvSpPr>
          <p:spPr bwMode="auto">
            <a:xfrm>
              <a:off x="7273155" y="3052633"/>
              <a:ext cx="609525" cy="1842467"/>
            </a:xfrm>
            <a:custGeom>
              <a:avLst/>
              <a:gdLst>
                <a:gd name="T0" fmla="*/ 0 w 702"/>
                <a:gd name="T1" fmla="*/ 2122 h 2122"/>
                <a:gd name="T2" fmla="*/ 702 w 702"/>
                <a:gd name="T3" fmla="*/ 0 h 2122"/>
                <a:gd name="T4" fmla="*/ 0 w 702"/>
                <a:gd name="T5" fmla="*/ 2122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2122">
                  <a:moveTo>
                    <a:pt x="0" y="2122"/>
                  </a:moveTo>
                  <a:lnTo>
                    <a:pt x="702" y="0"/>
                  </a:lnTo>
                  <a:lnTo>
                    <a:pt x="0" y="212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Line 112"/>
            <p:cNvSpPr>
              <a:spLocks noChangeShapeType="1"/>
            </p:cNvSpPr>
            <p:nvPr/>
          </p:nvSpPr>
          <p:spPr bwMode="auto">
            <a:xfrm flipV="1">
              <a:off x="7273155" y="3052633"/>
              <a:ext cx="609525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Freeform 113"/>
            <p:cNvSpPr/>
            <p:nvPr/>
          </p:nvSpPr>
          <p:spPr bwMode="auto">
            <a:xfrm>
              <a:off x="7077794" y="3052633"/>
              <a:ext cx="804886" cy="88563"/>
            </a:xfrm>
            <a:custGeom>
              <a:avLst/>
              <a:gdLst>
                <a:gd name="T0" fmla="*/ 927 w 927"/>
                <a:gd name="T1" fmla="*/ 0 h 102"/>
                <a:gd name="T2" fmla="*/ 0 w 927"/>
                <a:gd name="T3" fmla="*/ 102 h 102"/>
                <a:gd name="T4" fmla="*/ 927 w 927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927" y="0"/>
                  </a:moveTo>
                  <a:lnTo>
                    <a:pt x="0" y="10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Line 114"/>
            <p:cNvSpPr>
              <a:spLocks noChangeShapeType="1"/>
            </p:cNvSpPr>
            <p:nvPr/>
          </p:nvSpPr>
          <p:spPr bwMode="auto">
            <a:xfrm flipH="1">
              <a:off x="7077794" y="3052633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115"/>
            <p:cNvSpPr/>
            <p:nvPr/>
          </p:nvSpPr>
          <p:spPr bwMode="auto">
            <a:xfrm>
              <a:off x="7049141" y="2081908"/>
              <a:ext cx="853509" cy="1106175"/>
            </a:xfrm>
            <a:custGeom>
              <a:avLst/>
              <a:gdLst>
                <a:gd name="T0" fmla="*/ 0 w 983"/>
                <a:gd name="T1" fmla="*/ 1274 h 1274"/>
                <a:gd name="T2" fmla="*/ 983 w 983"/>
                <a:gd name="T3" fmla="*/ 0 h 1274"/>
                <a:gd name="T4" fmla="*/ 0 w 983"/>
                <a:gd name="T5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0" y="1274"/>
                  </a:moveTo>
                  <a:lnTo>
                    <a:pt x="983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Line 116"/>
            <p:cNvSpPr>
              <a:spLocks noChangeShapeType="1"/>
            </p:cNvSpPr>
            <p:nvPr/>
          </p:nvSpPr>
          <p:spPr bwMode="auto">
            <a:xfrm flipV="1">
              <a:off x="7049141" y="2081908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Freeform 117"/>
            <p:cNvSpPr/>
            <p:nvPr/>
          </p:nvSpPr>
          <p:spPr bwMode="auto">
            <a:xfrm>
              <a:off x="7896572" y="2069753"/>
              <a:ext cx="833538" cy="652938"/>
            </a:xfrm>
            <a:custGeom>
              <a:avLst/>
              <a:gdLst>
                <a:gd name="T0" fmla="*/ 0 w 960"/>
                <a:gd name="T1" fmla="*/ 0 h 752"/>
                <a:gd name="T2" fmla="*/ 960 w 960"/>
                <a:gd name="T3" fmla="*/ 752 h 752"/>
                <a:gd name="T4" fmla="*/ 0 w 960"/>
                <a:gd name="T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752">
                  <a:moveTo>
                    <a:pt x="0" y="0"/>
                  </a:moveTo>
                  <a:lnTo>
                    <a:pt x="960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0" name="Line 118"/>
            <p:cNvSpPr>
              <a:spLocks noChangeShapeType="1"/>
            </p:cNvSpPr>
            <p:nvPr/>
          </p:nvSpPr>
          <p:spPr bwMode="auto">
            <a:xfrm>
              <a:off x="7896572" y="2069753"/>
              <a:ext cx="833538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1" name="Freeform 119"/>
            <p:cNvSpPr/>
            <p:nvPr/>
          </p:nvSpPr>
          <p:spPr bwMode="auto">
            <a:xfrm>
              <a:off x="8695380" y="2034153"/>
              <a:ext cx="34731" cy="688538"/>
            </a:xfrm>
            <a:custGeom>
              <a:avLst/>
              <a:gdLst>
                <a:gd name="T0" fmla="*/ 40 w 40"/>
                <a:gd name="T1" fmla="*/ 793 h 793"/>
                <a:gd name="T2" fmla="*/ 0 w 40"/>
                <a:gd name="T3" fmla="*/ 0 h 793"/>
                <a:gd name="T4" fmla="*/ 40 w 40"/>
                <a:gd name="T5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93">
                  <a:moveTo>
                    <a:pt x="40" y="793"/>
                  </a:moveTo>
                  <a:lnTo>
                    <a:pt x="0" y="0"/>
                  </a:lnTo>
                  <a:lnTo>
                    <a:pt x="40" y="79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2" name="Line 120"/>
            <p:cNvSpPr>
              <a:spLocks noChangeShapeType="1"/>
            </p:cNvSpPr>
            <p:nvPr/>
          </p:nvSpPr>
          <p:spPr bwMode="auto">
            <a:xfrm flipH="1" flipV="1">
              <a:off x="8695380" y="2034153"/>
              <a:ext cx="34731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3" name="Freeform 121"/>
            <p:cNvSpPr/>
            <p:nvPr/>
          </p:nvSpPr>
          <p:spPr bwMode="auto">
            <a:xfrm>
              <a:off x="7366928" y="1603492"/>
              <a:ext cx="1328452" cy="430662"/>
            </a:xfrm>
            <a:custGeom>
              <a:avLst/>
              <a:gdLst>
                <a:gd name="T0" fmla="*/ 1530 w 1530"/>
                <a:gd name="T1" fmla="*/ 496 h 496"/>
                <a:gd name="T2" fmla="*/ 0 w 1530"/>
                <a:gd name="T3" fmla="*/ 0 h 496"/>
                <a:gd name="T4" fmla="*/ 1530 w 1530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0" h="496">
                  <a:moveTo>
                    <a:pt x="1530" y="496"/>
                  </a:moveTo>
                  <a:lnTo>
                    <a:pt x="0" y="0"/>
                  </a:lnTo>
                  <a:lnTo>
                    <a:pt x="1530" y="49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4" name="Line 122"/>
            <p:cNvSpPr>
              <a:spLocks noChangeShapeType="1"/>
            </p:cNvSpPr>
            <p:nvPr/>
          </p:nvSpPr>
          <p:spPr bwMode="auto">
            <a:xfrm flipH="1" flipV="1">
              <a:off x="7366928" y="1603492"/>
              <a:ext cx="1328452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5" name="Freeform 123"/>
            <p:cNvSpPr/>
            <p:nvPr/>
          </p:nvSpPr>
          <p:spPr bwMode="auto">
            <a:xfrm>
              <a:off x="7601361" y="3726410"/>
              <a:ext cx="299553" cy="923838"/>
            </a:xfrm>
            <a:custGeom>
              <a:avLst/>
              <a:gdLst>
                <a:gd name="T0" fmla="*/ 0 w 345"/>
                <a:gd name="T1" fmla="*/ 1064 h 1064"/>
                <a:gd name="T2" fmla="*/ 345 w 345"/>
                <a:gd name="T3" fmla="*/ 0 h 1064"/>
                <a:gd name="T4" fmla="*/ 0 w 345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5" h="1064">
                  <a:moveTo>
                    <a:pt x="0" y="1064"/>
                  </a:moveTo>
                  <a:lnTo>
                    <a:pt x="345" y="0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6" name="Line 124"/>
            <p:cNvSpPr>
              <a:spLocks noChangeShapeType="1"/>
            </p:cNvSpPr>
            <p:nvPr/>
          </p:nvSpPr>
          <p:spPr bwMode="auto">
            <a:xfrm flipV="1">
              <a:off x="7601361" y="3726410"/>
              <a:ext cx="29955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7" name="Freeform 125"/>
            <p:cNvSpPr/>
            <p:nvPr/>
          </p:nvSpPr>
          <p:spPr bwMode="auto">
            <a:xfrm>
              <a:off x="7882680" y="3061316"/>
              <a:ext cx="32126" cy="665094"/>
            </a:xfrm>
            <a:custGeom>
              <a:avLst/>
              <a:gdLst>
                <a:gd name="T0" fmla="*/ 37 w 37"/>
                <a:gd name="T1" fmla="*/ 766 h 766"/>
                <a:gd name="T2" fmla="*/ 0 w 37"/>
                <a:gd name="T3" fmla="*/ 0 h 766"/>
                <a:gd name="T4" fmla="*/ 37 w 37"/>
                <a:gd name="T5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766">
                  <a:moveTo>
                    <a:pt x="37" y="766"/>
                  </a:moveTo>
                  <a:lnTo>
                    <a:pt x="0" y="0"/>
                  </a:lnTo>
                  <a:lnTo>
                    <a:pt x="37" y="76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8" name="Line 126"/>
            <p:cNvSpPr>
              <a:spLocks noChangeShapeType="1"/>
            </p:cNvSpPr>
            <p:nvPr/>
          </p:nvSpPr>
          <p:spPr bwMode="auto">
            <a:xfrm flipH="1" flipV="1">
              <a:off x="7882680" y="3061316"/>
              <a:ext cx="32126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9" name="Freeform 127"/>
            <p:cNvSpPr/>
            <p:nvPr/>
          </p:nvSpPr>
          <p:spPr bwMode="auto">
            <a:xfrm>
              <a:off x="7882680" y="2722691"/>
              <a:ext cx="832670" cy="338625"/>
            </a:xfrm>
            <a:custGeom>
              <a:avLst/>
              <a:gdLst>
                <a:gd name="T0" fmla="*/ 0 w 959"/>
                <a:gd name="T1" fmla="*/ 390 h 390"/>
                <a:gd name="T2" fmla="*/ 959 w 959"/>
                <a:gd name="T3" fmla="*/ 0 h 390"/>
                <a:gd name="T4" fmla="*/ 0 w 959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390">
                  <a:moveTo>
                    <a:pt x="0" y="390"/>
                  </a:moveTo>
                  <a:lnTo>
                    <a:pt x="959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0" name="Line 128"/>
            <p:cNvSpPr>
              <a:spLocks noChangeShapeType="1"/>
            </p:cNvSpPr>
            <p:nvPr/>
          </p:nvSpPr>
          <p:spPr bwMode="auto">
            <a:xfrm flipV="1">
              <a:off x="7882680" y="2722691"/>
              <a:ext cx="832670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1" name="Freeform 129"/>
            <p:cNvSpPr/>
            <p:nvPr/>
          </p:nvSpPr>
          <p:spPr bwMode="auto">
            <a:xfrm>
              <a:off x="7900914" y="3726410"/>
              <a:ext cx="1596747" cy="8683"/>
            </a:xfrm>
            <a:custGeom>
              <a:avLst/>
              <a:gdLst>
                <a:gd name="T0" fmla="*/ 0 w 1839"/>
                <a:gd name="T1" fmla="*/ 0 h 10"/>
                <a:gd name="T2" fmla="*/ 1839 w 1839"/>
                <a:gd name="T3" fmla="*/ 10 h 10"/>
                <a:gd name="T4" fmla="*/ 0 w 183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10">
                  <a:moveTo>
                    <a:pt x="0" y="0"/>
                  </a:moveTo>
                  <a:lnTo>
                    <a:pt x="183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2" name="Line 130"/>
            <p:cNvSpPr>
              <a:spLocks noChangeShapeType="1"/>
            </p:cNvSpPr>
            <p:nvPr/>
          </p:nvSpPr>
          <p:spPr bwMode="auto">
            <a:xfrm>
              <a:off x="7900914" y="3726410"/>
              <a:ext cx="1596747" cy="86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3" name="Freeform 131"/>
            <p:cNvSpPr/>
            <p:nvPr/>
          </p:nvSpPr>
          <p:spPr bwMode="auto">
            <a:xfrm>
              <a:off x="9497661" y="3578804"/>
              <a:ext cx="1380548" cy="156288"/>
            </a:xfrm>
            <a:custGeom>
              <a:avLst/>
              <a:gdLst>
                <a:gd name="T0" fmla="*/ 0 w 1590"/>
                <a:gd name="T1" fmla="*/ 180 h 180"/>
                <a:gd name="T2" fmla="*/ 1590 w 1590"/>
                <a:gd name="T3" fmla="*/ 0 h 180"/>
                <a:gd name="T4" fmla="*/ 0 w 1590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180">
                  <a:moveTo>
                    <a:pt x="0" y="180"/>
                  </a:moveTo>
                  <a:lnTo>
                    <a:pt x="159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4" name="Line 132"/>
            <p:cNvSpPr>
              <a:spLocks noChangeShapeType="1"/>
            </p:cNvSpPr>
            <p:nvPr/>
          </p:nvSpPr>
          <p:spPr bwMode="auto">
            <a:xfrm flipV="1">
              <a:off x="9497661" y="3578804"/>
              <a:ext cx="1380548" cy="1562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5" name="Freeform 133"/>
            <p:cNvSpPr/>
            <p:nvPr/>
          </p:nvSpPr>
          <p:spPr bwMode="auto">
            <a:xfrm>
              <a:off x="9497661" y="3735093"/>
              <a:ext cx="660753" cy="940336"/>
            </a:xfrm>
            <a:custGeom>
              <a:avLst/>
              <a:gdLst>
                <a:gd name="T0" fmla="*/ 0 w 761"/>
                <a:gd name="T1" fmla="*/ 0 h 1083"/>
                <a:gd name="T2" fmla="*/ 761 w 761"/>
                <a:gd name="T3" fmla="*/ 1083 h 1083"/>
                <a:gd name="T4" fmla="*/ 0 w 761"/>
                <a:gd name="T5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1" h="1083">
                  <a:moveTo>
                    <a:pt x="0" y="0"/>
                  </a:moveTo>
                  <a:lnTo>
                    <a:pt x="761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6" name="Line 134"/>
            <p:cNvSpPr>
              <a:spLocks noChangeShapeType="1"/>
            </p:cNvSpPr>
            <p:nvPr/>
          </p:nvSpPr>
          <p:spPr bwMode="auto">
            <a:xfrm>
              <a:off x="9497661" y="3735093"/>
              <a:ext cx="660753" cy="9403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7" name="Freeform 135"/>
            <p:cNvSpPr/>
            <p:nvPr/>
          </p:nvSpPr>
          <p:spPr bwMode="auto">
            <a:xfrm>
              <a:off x="7900914" y="2590714"/>
              <a:ext cx="2212350" cy="1135696"/>
            </a:xfrm>
            <a:custGeom>
              <a:avLst/>
              <a:gdLst>
                <a:gd name="T0" fmla="*/ 0 w 2548"/>
                <a:gd name="T1" fmla="*/ 1308 h 1308"/>
                <a:gd name="T2" fmla="*/ 2548 w 2548"/>
                <a:gd name="T3" fmla="*/ 0 h 1308"/>
                <a:gd name="T4" fmla="*/ 0 w 2548"/>
                <a:gd name="T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0" y="1308"/>
                  </a:moveTo>
                  <a:lnTo>
                    <a:pt x="2548" y="0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8" name="Line 136"/>
            <p:cNvSpPr>
              <a:spLocks noChangeShapeType="1"/>
            </p:cNvSpPr>
            <p:nvPr/>
          </p:nvSpPr>
          <p:spPr bwMode="auto">
            <a:xfrm flipV="1">
              <a:off x="7900914" y="259071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9" name="Freeform 137"/>
            <p:cNvSpPr/>
            <p:nvPr/>
          </p:nvSpPr>
          <p:spPr bwMode="auto">
            <a:xfrm>
              <a:off x="10113264" y="2590714"/>
              <a:ext cx="781442" cy="953360"/>
            </a:xfrm>
            <a:custGeom>
              <a:avLst/>
              <a:gdLst>
                <a:gd name="T0" fmla="*/ 0 w 900"/>
                <a:gd name="T1" fmla="*/ 0 h 1098"/>
                <a:gd name="T2" fmla="*/ 900 w 900"/>
                <a:gd name="T3" fmla="*/ 1098 h 1098"/>
                <a:gd name="T4" fmla="*/ 0 w 900"/>
                <a:gd name="T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098">
                  <a:moveTo>
                    <a:pt x="0" y="0"/>
                  </a:moveTo>
                  <a:lnTo>
                    <a:pt x="900" y="1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0" name="Line 138"/>
            <p:cNvSpPr>
              <a:spLocks noChangeShapeType="1"/>
            </p:cNvSpPr>
            <p:nvPr/>
          </p:nvSpPr>
          <p:spPr bwMode="auto">
            <a:xfrm>
              <a:off x="10113264" y="2590714"/>
              <a:ext cx="781442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1" name="Freeform 139"/>
            <p:cNvSpPr/>
            <p:nvPr/>
          </p:nvSpPr>
          <p:spPr bwMode="auto">
            <a:xfrm>
              <a:off x="8715350" y="2722691"/>
              <a:ext cx="2179356" cy="821383"/>
            </a:xfrm>
            <a:custGeom>
              <a:avLst/>
              <a:gdLst>
                <a:gd name="T0" fmla="*/ 2510 w 2510"/>
                <a:gd name="T1" fmla="*/ 946 h 946"/>
                <a:gd name="T2" fmla="*/ 0 w 2510"/>
                <a:gd name="T3" fmla="*/ 0 h 946"/>
                <a:gd name="T4" fmla="*/ 2510 w 2510"/>
                <a:gd name="T5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2510" y="946"/>
                  </a:moveTo>
                  <a:lnTo>
                    <a:pt x="0" y="0"/>
                  </a:lnTo>
                  <a:lnTo>
                    <a:pt x="2510" y="9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2" name="Line 140"/>
            <p:cNvSpPr>
              <a:spLocks noChangeShapeType="1"/>
            </p:cNvSpPr>
            <p:nvPr/>
          </p:nvSpPr>
          <p:spPr bwMode="auto">
            <a:xfrm flipH="1" flipV="1">
              <a:off x="8715350" y="272269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3" name="Freeform 141"/>
            <p:cNvSpPr/>
            <p:nvPr/>
          </p:nvSpPr>
          <p:spPr bwMode="auto">
            <a:xfrm>
              <a:off x="7933908" y="2034153"/>
              <a:ext cx="761472" cy="35599"/>
            </a:xfrm>
            <a:custGeom>
              <a:avLst/>
              <a:gdLst>
                <a:gd name="T0" fmla="*/ 0 w 877"/>
                <a:gd name="T1" fmla="*/ 41 h 41"/>
                <a:gd name="T2" fmla="*/ 877 w 877"/>
                <a:gd name="T3" fmla="*/ 0 h 41"/>
                <a:gd name="T4" fmla="*/ 0 w 877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0" y="41"/>
                  </a:moveTo>
                  <a:lnTo>
                    <a:pt x="877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4" name="Line 142"/>
            <p:cNvSpPr>
              <a:spLocks noChangeShapeType="1"/>
            </p:cNvSpPr>
            <p:nvPr/>
          </p:nvSpPr>
          <p:spPr bwMode="auto">
            <a:xfrm flipV="1">
              <a:off x="7933908" y="2034153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5" name="Freeform 143"/>
            <p:cNvSpPr/>
            <p:nvPr/>
          </p:nvSpPr>
          <p:spPr bwMode="auto">
            <a:xfrm>
              <a:off x="7601361" y="2593319"/>
              <a:ext cx="2517981" cy="2020463"/>
            </a:xfrm>
            <a:custGeom>
              <a:avLst/>
              <a:gdLst>
                <a:gd name="T0" fmla="*/ 2900 w 2900"/>
                <a:gd name="T1" fmla="*/ 0 h 2327"/>
                <a:gd name="T2" fmla="*/ 0 w 2900"/>
                <a:gd name="T3" fmla="*/ 2327 h 2327"/>
                <a:gd name="T4" fmla="*/ 2900 w 2900"/>
                <a:gd name="T5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0" h="2327">
                  <a:moveTo>
                    <a:pt x="2900" y="0"/>
                  </a:moveTo>
                  <a:lnTo>
                    <a:pt x="0" y="2327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6" name="Line 144"/>
            <p:cNvSpPr>
              <a:spLocks noChangeShapeType="1"/>
            </p:cNvSpPr>
            <p:nvPr/>
          </p:nvSpPr>
          <p:spPr bwMode="auto">
            <a:xfrm flipH="1">
              <a:off x="7601361" y="2593319"/>
              <a:ext cx="2517981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7" name="Freeform 145"/>
            <p:cNvSpPr/>
            <p:nvPr/>
          </p:nvSpPr>
          <p:spPr bwMode="auto">
            <a:xfrm>
              <a:off x="6698360" y="3052633"/>
              <a:ext cx="1148721" cy="1641029"/>
            </a:xfrm>
            <a:custGeom>
              <a:avLst/>
              <a:gdLst>
                <a:gd name="T0" fmla="*/ 1323 w 1323"/>
                <a:gd name="T1" fmla="*/ 0 h 1890"/>
                <a:gd name="T2" fmla="*/ 0 w 1323"/>
                <a:gd name="T3" fmla="*/ 1890 h 1890"/>
                <a:gd name="T4" fmla="*/ 1323 w 1323"/>
                <a:gd name="T5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1323" y="0"/>
                  </a:moveTo>
                  <a:lnTo>
                    <a:pt x="0" y="189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" name="Line 146"/>
            <p:cNvSpPr>
              <a:spLocks noChangeShapeType="1"/>
            </p:cNvSpPr>
            <p:nvPr/>
          </p:nvSpPr>
          <p:spPr bwMode="auto">
            <a:xfrm flipH="1">
              <a:off x="6698360" y="3052633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9" name="Freeform 147"/>
            <p:cNvSpPr/>
            <p:nvPr/>
          </p:nvSpPr>
          <p:spPr bwMode="auto">
            <a:xfrm>
              <a:off x="7601361" y="2712272"/>
              <a:ext cx="1130487" cy="1901510"/>
            </a:xfrm>
            <a:custGeom>
              <a:avLst/>
              <a:gdLst>
                <a:gd name="T0" fmla="*/ 1302 w 1302"/>
                <a:gd name="T1" fmla="*/ 0 h 2190"/>
                <a:gd name="T2" fmla="*/ 0 w 1302"/>
                <a:gd name="T3" fmla="*/ 2190 h 2190"/>
                <a:gd name="T4" fmla="*/ 1302 w 1302"/>
                <a:gd name="T5" fmla="*/ 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1302" y="0"/>
                  </a:moveTo>
                  <a:lnTo>
                    <a:pt x="0" y="21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0" name="Line 148"/>
            <p:cNvSpPr>
              <a:spLocks noChangeShapeType="1"/>
            </p:cNvSpPr>
            <p:nvPr/>
          </p:nvSpPr>
          <p:spPr bwMode="auto">
            <a:xfrm flipH="1">
              <a:off x="7601361" y="2712272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1" name="Freeform 149"/>
            <p:cNvSpPr/>
            <p:nvPr/>
          </p:nvSpPr>
          <p:spPr bwMode="auto">
            <a:xfrm>
              <a:off x="8731847" y="2590714"/>
              <a:ext cx="1381417" cy="121558"/>
            </a:xfrm>
            <a:custGeom>
              <a:avLst/>
              <a:gdLst>
                <a:gd name="T0" fmla="*/ 0 w 1591"/>
                <a:gd name="T1" fmla="*/ 140 h 140"/>
                <a:gd name="T2" fmla="*/ 1591 w 1591"/>
                <a:gd name="T3" fmla="*/ 0 h 140"/>
                <a:gd name="T4" fmla="*/ 0 w 1591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40">
                  <a:moveTo>
                    <a:pt x="0" y="140"/>
                  </a:moveTo>
                  <a:lnTo>
                    <a:pt x="1591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2" name="Line 150"/>
            <p:cNvSpPr>
              <a:spLocks noChangeShapeType="1"/>
            </p:cNvSpPr>
            <p:nvPr/>
          </p:nvSpPr>
          <p:spPr bwMode="auto">
            <a:xfrm flipV="1">
              <a:off x="8731847" y="2590714"/>
              <a:ext cx="1381417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3" name="Freeform 151"/>
            <p:cNvSpPr/>
            <p:nvPr/>
          </p:nvSpPr>
          <p:spPr bwMode="auto">
            <a:xfrm>
              <a:off x="8731847" y="2712272"/>
              <a:ext cx="765813" cy="1022821"/>
            </a:xfrm>
            <a:custGeom>
              <a:avLst/>
              <a:gdLst>
                <a:gd name="T0" fmla="*/ 0 w 882"/>
                <a:gd name="T1" fmla="*/ 0 h 1178"/>
                <a:gd name="T2" fmla="*/ 882 w 882"/>
                <a:gd name="T3" fmla="*/ 1178 h 1178"/>
                <a:gd name="T4" fmla="*/ 0 w 882"/>
                <a:gd name="T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2" h="1178">
                  <a:moveTo>
                    <a:pt x="0" y="0"/>
                  </a:moveTo>
                  <a:lnTo>
                    <a:pt x="88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4" name="Line 152"/>
            <p:cNvSpPr>
              <a:spLocks noChangeShapeType="1"/>
            </p:cNvSpPr>
            <p:nvPr/>
          </p:nvSpPr>
          <p:spPr bwMode="auto">
            <a:xfrm>
              <a:off x="8731847" y="2712272"/>
              <a:ext cx="765813" cy="102282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5" name="Freeform 153"/>
            <p:cNvSpPr/>
            <p:nvPr/>
          </p:nvSpPr>
          <p:spPr bwMode="auto">
            <a:xfrm>
              <a:off x="10158414" y="3578804"/>
              <a:ext cx="736292" cy="1108780"/>
            </a:xfrm>
            <a:custGeom>
              <a:avLst/>
              <a:gdLst>
                <a:gd name="T0" fmla="*/ 848 w 848"/>
                <a:gd name="T1" fmla="*/ 0 h 1277"/>
                <a:gd name="T2" fmla="*/ 0 w 848"/>
                <a:gd name="T3" fmla="*/ 1277 h 1277"/>
                <a:gd name="T4" fmla="*/ 848 w 848"/>
                <a:gd name="T5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8" h="1277">
                  <a:moveTo>
                    <a:pt x="848" y="0"/>
                  </a:moveTo>
                  <a:lnTo>
                    <a:pt x="0" y="127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6" name="Line 154"/>
            <p:cNvSpPr>
              <a:spLocks noChangeShapeType="1"/>
            </p:cNvSpPr>
            <p:nvPr/>
          </p:nvSpPr>
          <p:spPr bwMode="auto">
            <a:xfrm flipH="1">
              <a:off x="10158414" y="3578804"/>
              <a:ext cx="736292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7" name="Freeform 155"/>
            <p:cNvSpPr/>
            <p:nvPr/>
          </p:nvSpPr>
          <p:spPr bwMode="auto">
            <a:xfrm>
              <a:off x="8703194" y="4687585"/>
              <a:ext cx="1455219" cy="287397"/>
            </a:xfrm>
            <a:custGeom>
              <a:avLst/>
              <a:gdLst>
                <a:gd name="T0" fmla="*/ 1676 w 1676"/>
                <a:gd name="T1" fmla="*/ 0 h 331"/>
                <a:gd name="T2" fmla="*/ 0 w 1676"/>
                <a:gd name="T3" fmla="*/ 331 h 331"/>
                <a:gd name="T4" fmla="*/ 1676 w 1676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" h="331">
                  <a:moveTo>
                    <a:pt x="1676" y="0"/>
                  </a:moveTo>
                  <a:lnTo>
                    <a:pt x="0" y="331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8" name="Line 156"/>
            <p:cNvSpPr>
              <a:spLocks noChangeShapeType="1"/>
            </p:cNvSpPr>
            <p:nvPr/>
          </p:nvSpPr>
          <p:spPr bwMode="auto">
            <a:xfrm flipH="1">
              <a:off x="8703194" y="4687585"/>
              <a:ext cx="1455219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9" name="Freeform 157"/>
            <p:cNvSpPr/>
            <p:nvPr/>
          </p:nvSpPr>
          <p:spPr bwMode="auto">
            <a:xfrm>
              <a:off x="8703194" y="2734847"/>
              <a:ext cx="28653" cy="2240135"/>
            </a:xfrm>
            <a:custGeom>
              <a:avLst/>
              <a:gdLst>
                <a:gd name="T0" fmla="*/ 33 w 33"/>
                <a:gd name="T1" fmla="*/ 0 h 2580"/>
                <a:gd name="T2" fmla="*/ 0 w 33"/>
                <a:gd name="T3" fmla="*/ 2580 h 2580"/>
                <a:gd name="T4" fmla="*/ 33 w 33"/>
                <a:gd name="T5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33" y="0"/>
                  </a:moveTo>
                  <a:lnTo>
                    <a:pt x="0" y="25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Line 158"/>
            <p:cNvSpPr>
              <a:spLocks noChangeShapeType="1"/>
            </p:cNvSpPr>
            <p:nvPr/>
          </p:nvSpPr>
          <p:spPr bwMode="auto">
            <a:xfrm flipH="1">
              <a:off x="8703194" y="2734847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159"/>
            <p:cNvSpPr/>
            <p:nvPr/>
          </p:nvSpPr>
          <p:spPr bwMode="auto">
            <a:xfrm>
              <a:off x="7049141" y="3188083"/>
              <a:ext cx="543537" cy="1451746"/>
            </a:xfrm>
            <a:custGeom>
              <a:avLst/>
              <a:gdLst>
                <a:gd name="T0" fmla="*/ 0 w 626"/>
                <a:gd name="T1" fmla="*/ 0 h 1672"/>
                <a:gd name="T2" fmla="*/ 626 w 626"/>
                <a:gd name="T3" fmla="*/ 1672 h 1672"/>
                <a:gd name="T4" fmla="*/ 0 w 626"/>
                <a:gd name="T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6" h="1672">
                  <a:moveTo>
                    <a:pt x="0" y="0"/>
                  </a:moveTo>
                  <a:lnTo>
                    <a:pt x="626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Line 160"/>
            <p:cNvSpPr>
              <a:spLocks noChangeShapeType="1"/>
            </p:cNvSpPr>
            <p:nvPr/>
          </p:nvSpPr>
          <p:spPr bwMode="auto">
            <a:xfrm>
              <a:off x="7049141" y="3188083"/>
              <a:ext cx="543537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161"/>
            <p:cNvSpPr/>
            <p:nvPr/>
          </p:nvSpPr>
          <p:spPr bwMode="auto">
            <a:xfrm>
              <a:off x="7389503" y="1600887"/>
              <a:ext cx="494913" cy="1448273"/>
            </a:xfrm>
            <a:custGeom>
              <a:avLst/>
              <a:gdLst>
                <a:gd name="T0" fmla="*/ 0 w 570"/>
                <a:gd name="T1" fmla="*/ 0 h 1668"/>
                <a:gd name="T2" fmla="*/ 570 w 570"/>
                <a:gd name="T3" fmla="*/ 1668 h 1668"/>
                <a:gd name="T4" fmla="*/ 0 w 570"/>
                <a:gd name="T5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0" y="0"/>
                  </a:moveTo>
                  <a:lnTo>
                    <a:pt x="570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Line 162"/>
            <p:cNvSpPr>
              <a:spLocks noChangeShapeType="1"/>
            </p:cNvSpPr>
            <p:nvPr/>
          </p:nvSpPr>
          <p:spPr bwMode="auto">
            <a:xfrm>
              <a:off x="7389503" y="1600887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163"/>
            <p:cNvSpPr/>
            <p:nvPr/>
          </p:nvSpPr>
          <p:spPr bwMode="auto">
            <a:xfrm>
              <a:off x="6595905" y="2182628"/>
              <a:ext cx="1286775" cy="878688"/>
            </a:xfrm>
            <a:custGeom>
              <a:avLst/>
              <a:gdLst>
                <a:gd name="T0" fmla="*/ 0 w 1482"/>
                <a:gd name="T1" fmla="*/ 0 h 1012"/>
                <a:gd name="T2" fmla="*/ 1482 w 1482"/>
                <a:gd name="T3" fmla="*/ 1012 h 1012"/>
                <a:gd name="T4" fmla="*/ 0 w 1482"/>
                <a:gd name="T5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2" h="1012">
                  <a:moveTo>
                    <a:pt x="0" y="0"/>
                  </a:moveTo>
                  <a:lnTo>
                    <a:pt x="1482" y="1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Line 164"/>
            <p:cNvSpPr>
              <a:spLocks noChangeShapeType="1"/>
            </p:cNvSpPr>
            <p:nvPr/>
          </p:nvSpPr>
          <p:spPr bwMode="auto">
            <a:xfrm>
              <a:off x="6595905" y="2182628"/>
              <a:ext cx="1286775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165"/>
            <p:cNvSpPr/>
            <p:nvPr/>
          </p:nvSpPr>
          <p:spPr bwMode="auto">
            <a:xfrm>
              <a:off x="7882680" y="2034153"/>
              <a:ext cx="812700" cy="1027163"/>
            </a:xfrm>
            <a:custGeom>
              <a:avLst/>
              <a:gdLst>
                <a:gd name="T0" fmla="*/ 0 w 936"/>
                <a:gd name="T1" fmla="*/ 1183 h 1183"/>
                <a:gd name="T2" fmla="*/ 936 w 936"/>
                <a:gd name="T3" fmla="*/ 0 h 1183"/>
                <a:gd name="T4" fmla="*/ 0 w 936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6" h="1183">
                  <a:moveTo>
                    <a:pt x="0" y="1183"/>
                  </a:moveTo>
                  <a:lnTo>
                    <a:pt x="936" y="0"/>
                  </a:lnTo>
                  <a:lnTo>
                    <a:pt x="0" y="11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8" name="Line 166"/>
            <p:cNvSpPr>
              <a:spLocks noChangeShapeType="1"/>
            </p:cNvSpPr>
            <p:nvPr/>
          </p:nvSpPr>
          <p:spPr bwMode="auto">
            <a:xfrm flipV="1">
              <a:off x="7882680" y="2034153"/>
              <a:ext cx="812700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167"/>
            <p:cNvSpPr/>
            <p:nvPr/>
          </p:nvSpPr>
          <p:spPr bwMode="auto">
            <a:xfrm>
              <a:off x="8703194" y="3755063"/>
              <a:ext cx="797940" cy="1219919"/>
            </a:xfrm>
            <a:custGeom>
              <a:avLst/>
              <a:gdLst>
                <a:gd name="T0" fmla="*/ 919 w 919"/>
                <a:gd name="T1" fmla="*/ 0 h 1405"/>
                <a:gd name="T2" fmla="*/ 0 w 919"/>
                <a:gd name="T3" fmla="*/ 1405 h 1405"/>
                <a:gd name="T4" fmla="*/ 919 w 919"/>
                <a:gd name="T5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919" y="0"/>
                  </a:moveTo>
                  <a:lnTo>
                    <a:pt x="0" y="140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Line 168"/>
            <p:cNvSpPr>
              <a:spLocks noChangeShapeType="1"/>
            </p:cNvSpPr>
            <p:nvPr/>
          </p:nvSpPr>
          <p:spPr bwMode="auto">
            <a:xfrm flipH="1">
              <a:off x="8703194" y="375506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169"/>
            <p:cNvSpPr/>
            <p:nvPr/>
          </p:nvSpPr>
          <p:spPr bwMode="auto">
            <a:xfrm>
              <a:off x="4346219" y="3184610"/>
              <a:ext cx="2719419" cy="722400"/>
            </a:xfrm>
            <a:custGeom>
              <a:avLst/>
              <a:gdLst>
                <a:gd name="T0" fmla="*/ 0 w 3132"/>
                <a:gd name="T1" fmla="*/ 832 h 832"/>
                <a:gd name="T2" fmla="*/ 3132 w 3132"/>
                <a:gd name="T3" fmla="*/ 0 h 832"/>
                <a:gd name="T4" fmla="*/ 0 w 3132"/>
                <a:gd name="T5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0" y="832"/>
                  </a:moveTo>
                  <a:lnTo>
                    <a:pt x="3132" y="0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Line 170"/>
            <p:cNvSpPr>
              <a:spLocks noChangeShapeType="1"/>
            </p:cNvSpPr>
            <p:nvPr/>
          </p:nvSpPr>
          <p:spPr bwMode="auto">
            <a:xfrm flipV="1">
              <a:off x="4346219" y="3184610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171"/>
            <p:cNvSpPr/>
            <p:nvPr/>
          </p:nvSpPr>
          <p:spPr bwMode="auto">
            <a:xfrm>
              <a:off x="7065639" y="3184610"/>
              <a:ext cx="835275" cy="541800"/>
            </a:xfrm>
            <a:custGeom>
              <a:avLst/>
              <a:gdLst>
                <a:gd name="T0" fmla="*/ 0 w 962"/>
                <a:gd name="T1" fmla="*/ 0 h 624"/>
                <a:gd name="T2" fmla="*/ 962 w 962"/>
                <a:gd name="T3" fmla="*/ 624 h 624"/>
                <a:gd name="T4" fmla="*/ 0 w 962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624">
                  <a:moveTo>
                    <a:pt x="0" y="0"/>
                  </a:moveTo>
                  <a:lnTo>
                    <a:pt x="962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Line 172"/>
            <p:cNvSpPr>
              <a:spLocks noChangeShapeType="1"/>
            </p:cNvSpPr>
            <p:nvPr/>
          </p:nvSpPr>
          <p:spPr bwMode="auto">
            <a:xfrm>
              <a:off x="7065639" y="3184610"/>
              <a:ext cx="835275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173"/>
            <p:cNvSpPr/>
            <p:nvPr/>
          </p:nvSpPr>
          <p:spPr bwMode="auto">
            <a:xfrm>
              <a:off x="7601361" y="3755063"/>
              <a:ext cx="1899773" cy="895186"/>
            </a:xfrm>
            <a:custGeom>
              <a:avLst/>
              <a:gdLst>
                <a:gd name="T0" fmla="*/ 2188 w 2188"/>
                <a:gd name="T1" fmla="*/ 0 h 1031"/>
                <a:gd name="T2" fmla="*/ 0 w 2188"/>
                <a:gd name="T3" fmla="*/ 1031 h 1031"/>
                <a:gd name="T4" fmla="*/ 2188 w 2188"/>
                <a:gd name="T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2188" y="0"/>
                  </a:moveTo>
                  <a:lnTo>
                    <a:pt x="0" y="10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Line 174"/>
            <p:cNvSpPr>
              <a:spLocks noChangeShapeType="1"/>
            </p:cNvSpPr>
            <p:nvPr/>
          </p:nvSpPr>
          <p:spPr bwMode="auto">
            <a:xfrm flipH="1">
              <a:off x="7601361" y="3755063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175"/>
            <p:cNvSpPr/>
            <p:nvPr/>
          </p:nvSpPr>
          <p:spPr bwMode="auto">
            <a:xfrm>
              <a:off x="9501134" y="2590714"/>
              <a:ext cx="612130" cy="1164349"/>
            </a:xfrm>
            <a:custGeom>
              <a:avLst/>
              <a:gdLst>
                <a:gd name="T0" fmla="*/ 0 w 705"/>
                <a:gd name="T1" fmla="*/ 1341 h 1341"/>
                <a:gd name="T2" fmla="*/ 705 w 705"/>
                <a:gd name="T3" fmla="*/ 0 h 1341"/>
                <a:gd name="T4" fmla="*/ 0 w 705"/>
                <a:gd name="T5" fmla="*/ 1341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5" h="1341">
                  <a:moveTo>
                    <a:pt x="0" y="1341"/>
                  </a:moveTo>
                  <a:lnTo>
                    <a:pt x="705" y="0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Line 176"/>
            <p:cNvSpPr>
              <a:spLocks noChangeShapeType="1"/>
            </p:cNvSpPr>
            <p:nvPr/>
          </p:nvSpPr>
          <p:spPr bwMode="auto">
            <a:xfrm flipV="1">
              <a:off x="9501134" y="2590714"/>
              <a:ext cx="612130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177"/>
            <p:cNvSpPr/>
            <p:nvPr/>
          </p:nvSpPr>
          <p:spPr bwMode="auto">
            <a:xfrm>
              <a:off x="5584371" y="2034153"/>
              <a:ext cx="3111009" cy="1010665"/>
            </a:xfrm>
            <a:custGeom>
              <a:avLst/>
              <a:gdLst>
                <a:gd name="T0" fmla="*/ 0 w 3583"/>
                <a:gd name="T1" fmla="*/ 1164 h 1164"/>
                <a:gd name="T2" fmla="*/ 3583 w 3583"/>
                <a:gd name="T3" fmla="*/ 0 h 1164"/>
                <a:gd name="T4" fmla="*/ 0 w 3583"/>
                <a:gd name="T5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3" h="1164">
                  <a:moveTo>
                    <a:pt x="0" y="1164"/>
                  </a:moveTo>
                  <a:lnTo>
                    <a:pt x="3583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Line 178"/>
            <p:cNvSpPr>
              <a:spLocks noChangeShapeType="1"/>
            </p:cNvSpPr>
            <p:nvPr/>
          </p:nvSpPr>
          <p:spPr bwMode="auto">
            <a:xfrm flipV="1">
              <a:off x="5584371" y="2034153"/>
              <a:ext cx="3111009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179"/>
            <p:cNvSpPr/>
            <p:nvPr/>
          </p:nvSpPr>
          <p:spPr bwMode="auto">
            <a:xfrm>
              <a:off x="7882680" y="3061316"/>
              <a:ext cx="820515" cy="1913665"/>
            </a:xfrm>
            <a:custGeom>
              <a:avLst/>
              <a:gdLst>
                <a:gd name="T0" fmla="*/ 0 w 945"/>
                <a:gd name="T1" fmla="*/ 0 h 2204"/>
                <a:gd name="T2" fmla="*/ 945 w 945"/>
                <a:gd name="T3" fmla="*/ 2204 h 2204"/>
                <a:gd name="T4" fmla="*/ 0 w 945"/>
                <a:gd name="T5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5" h="2204">
                  <a:moveTo>
                    <a:pt x="0" y="0"/>
                  </a:moveTo>
                  <a:lnTo>
                    <a:pt x="945" y="2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Line 180"/>
            <p:cNvSpPr>
              <a:spLocks noChangeShapeType="1"/>
            </p:cNvSpPr>
            <p:nvPr/>
          </p:nvSpPr>
          <p:spPr bwMode="auto">
            <a:xfrm>
              <a:off x="7882680" y="3061316"/>
              <a:ext cx="820515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Oval 181"/>
            <p:cNvSpPr>
              <a:spLocks noChangeArrowheads="1"/>
            </p:cNvSpPr>
            <p:nvPr/>
          </p:nvSpPr>
          <p:spPr bwMode="auto">
            <a:xfrm>
              <a:off x="7541450" y="5151240"/>
              <a:ext cx="35599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Oval 182"/>
            <p:cNvSpPr>
              <a:spLocks noChangeArrowheads="1"/>
            </p:cNvSpPr>
            <p:nvPr/>
          </p:nvSpPr>
          <p:spPr bwMode="auto">
            <a:xfrm>
              <a:off x="5735450" y="5490733"/>
              <a:ext cx="37336" cy="3646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Oval 183"/>
            <p:cNvSpPr>
              <a:spLocks noChangeArrowheads="1"/>
            </p:cNvSpPr>
            <p:nvPr/>
          </p:nvSpPr>
          <p:spPr bwMode="auto">
            <a:xfrm>
              <a:off x="3840018" y="5772053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Oval 184"/>
            <p:cNvSpPr>
              <a:spLocks noChangeArrowheads="1"/>
            </p:cNvSpPr>
            <p:nvPr/>
          </p:nvSpPr>
          <p:spPr bwMode="auto">
            <a:xfrm>
              <a:off x="4484274" y="2927603"/>
              <a:ext cx="34731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Oval 185"/>
            <p:cNvSpPr>
              <a:spLocks noChangeArrowheads="1"/>
            </p:cNvSpPr>
            <p:nvPr/>
          </p:nvSpPr>
          <p:spPr bwMode="auto">
            <a:xfrm>
              <a:off x="860118" y="4278630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Oval 186"/>
            <p:cNvSpPr>
              <a:spLocks noChangeArrowheads="1"/>
            </p:cNvSpPr>
            <p:nvPr/>
          </p:nvSpPr>
          <p:spPr bwMode="auto">
            <a:xfrm>
              <a:off x="5553114" y="4093688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Oval 187"/>
            <p:cNvSpPr>
              <a:spLocks noChangeArrowheads="1"/>
            </p:cNvSpPr>
            <p:nvPr/>
          </p:nvSpPr>
          <p:spPr bwMode="auto">
            <a:xfrm>
              <a:off x="7386030" y="3909615"/>
              <a:ext cx="79881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Oval 188"/>
            <p:cNvSpPr>
              <a:spLocks noChangeArrowheads="1"/>
            </p:cNvSpPr>
            <p:nvPr/>
          </p:nvSpPr>
          <p:spPr bwMode="auto">
            <a:xfrm>
              <a:off x="6708780" y="4613781"/>
              <a:ext cx="149342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Oval 189"/>
            <p:cNvSpPr>
              <a:spLocks noChangeArrowheads="1"/>
            </p:cNvSpPr>
            <p:nvPr/>
          </p:nvSpPr>
          <p:spPr bwMode="auto">
            <a:xfrm>
              <a:off x="6156560" y="4788304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190"/>
            <p:cNvSpPr/>
            <p:nvPr/>
          </p:nvSpPr>
          <p:spPr bwMode="auto">
            <a:xfrm>
              <a:off x="5584371" y="6541339"/>
              <a:ext cx="104192" cy="105061"/>
            </a:xfrm>
            <a:custGeom>
              <a:avLst/>
              <a:gdLst>
                <a:gd name="T0" fmla="*/ 14 w 51"/>
                <a:gd name="T1" fmla="*/ 38 h 51"/>
                <a:gd name="T2" fmla="*/ 38 w 51"/>
                <a:gd name="T3" fmla="*/ 14 h 51"/>
                <a:gd name="T4" fmla="*/ 14 w 51"/>
                <a:gd name="T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14" y="38"/>
                  </a:moveTo>
                  <a:cubicBezTo>
                    <a:pt x="0" y="20"/>
                    <a:pt x="20" y="0"/>
                    <a:pt x="38" y="14"/>
                  </a:cubicBezTo>
                  <a:cubicBezTo>
                    <a:pt x="51" y="31"/>
                    <a:pt x="31" y="51"/>
                    <a:pt x="14" y="38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Oval 191"/>
            <p:cNvSpPr>
              <a:spLocks noChangeArrowheads="1"/>
            </p:cNvSpPr>
            <p:nvPr/>
          </p:nvSpPr>
          <p:spPr bwMode="auto">
            <a:xfrm>
              <a:off x="8590319" y="310038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Oval 192"/>
            <p:cNvSpPr>
              <a:spLocks noChangeArrowheads="1"/>
            </p:cNvSpPr>
            <p:nvPr/>
          </p:nvSpPr>
          <p:spPr bwMode="auto">
            <a:xfrm>
              <a:off x="5042571" y="3135119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Oval 193"/>
            <p:cNvSpPr>
              <a:spLocks noChangeArrowheads="1"/>
            </p:cNvSpPr>
            <p:nvPr/>
          </p:nvSpPr>
          <p:spPr bwMode="auto">
            <a:xfrm>
              <a:off x="3045552" y="5787681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Oval 194"/>
            <p:cNvSpPr>
              <a:spLocks noChangeArrowheads="1"/>
            </p:cNvSpPr>
            <p:nvPr/>
          </p:nvSpPr>
          <p:spPr bwMode="auto">
            <a:xfrm>
              <a:off x="3858252" y="4769202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Oval 195"/>
            <p:cNvSpPr>
              <a:spLocks noChangeArrowheads="1"/>
            </p:cNvSpPr>
            <p:nvPr/>
          </p:nvSpPr>
          <p:spPr bwMode="auto">
            <a:xfrm>
              <a:off x="3825258" y="4096293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Oval 196"/>
            <p:cNvSpPr>
              <a:spLocks noChangeArrowheads="1"/>
            </p:cNvSpPr>
            <p:nvPr/>
          </p:nvSpPr>
          <p:spPr bwMode="auto">
            <a:xfrm>
              <a:off x="1582518" y="3135119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Oval 197"/>
            <p:cNvSpPr>
              <a:spLocks noChangeArrowheads="1"/>
            </p:cNvSpPr>
            <p:nvPr/>
          </p:nvSpPr>
          <p:spPr bwMode="auto">
            <a:xfrm>
              <a:off x="5103350" y="5588848"/>
              <a:ext cx="150211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Oval 198"/>
            <p:cNvSpPr>
              <a:spLocks noChangeArrowheads="1"/>
            </p:cNvSpPr>
            <p:nvPr/>
          </p:nvSpPr>
          <p:spPr bwMode="auto">
            <a:xfrm>
              <a:off x="2204199" y="4036383"/>
              <a:ext cx="147606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Oval 199"/>
            <p:cNvSpPr>
              <a:spLocks noChangeArrowheads="1"/>
            </p:cNvSpPr>
            <p:nvPr/>
          </p:nvSpPr>
          <p:spPr bwMode="auto">
            <a:xfrm>
              <a:off x="4097894" y="3142933"/>
              <a:ext cx="148474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Oval 200"/>
            <p:cNvSpPr>
              <a:spLocks noChangeArrowheads="1"/>
            </p:cNvSpPr>
            <p:nvPr/>
          </p:nvSpPr>
          <p:spPr bwMode="auto">
            <a:xfrm>
              <a:off x="7303544" y="3828866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Oval 201"/>
            <p:cNvSpPr>
              <a:spLocks noChangeArrowheads="1"/>
            </p:cNvSpPr>
            <p:nvPr/>
          </p:nvSpPr>
          <p:spPr bwMode="auto">
            <a:xfrm>
              <a:off x="6608060" y="59873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Oval 202"/>
            <p:cNvSpPr>
              <a:spLocks noChangeArrowheads="1"/>
            </p:cNvSpPr>
            <p:nvPr/>
          </p:nvSpPr>
          <p:spPr bwMode="auto">
            <a:xfrm>
              <a:off x="6575066" y="5952653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Oval 203"/>
            <p:cNvSpPr>
              <a:spLocks noChangeArrowheads="1"/>
            </p:cNvSpPr>
            <p:nvPr/>
          </p:nvSpPr>
          <p:spPr bwMode="auto">
            <a:xfrm>
              <a:off x="4619724" y="4585129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Oval 204"/>
            <p:cNvSpPr>
              <a:spLocks noChangeArrowheads="1"/>
            </p:cNvSpPr>
            <p:nvPr/>
          </p:nvSpPr>
          <p:spPr bwMode="auto">
            <a:xfrm>
              <a:off x="4584993" y="4552135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206"/>
            <p:cNvSpPr/>
            <p:nvPr/>
          </p:nvSpPr>
          <p:spPr bwMode="auto">
            <a:xfrm>
              <a:off x="6805158" y="2438767"/>
              <a:ext cx="192756" cy="193624"/>
            </a:xfrm>
            <a:custGeom>
              <a:avLst/>
              <a:gdLst>
                <a:gd name="T0" fmla="*/ 5 w 94"/>
                <a:gd name="T1" fmla="*/ 54 h 94"/>
                <a:gd name="T2" fmla="*/ 54 w 94"/>
                <a:gd name="T3" fmla="*/ 5 h 94"/>
                <a:gd name="T4" fmla="*/ 89 w 94"/>
                <a:gd name="T5" fmla="*/ 40 h 94"/>
                <a:gd name="T6" fmla="*/ 40 w 94"/>
                <a:gd name="T7" fmla="*/ 89 h 94"/>
                <a:gd name="T8" fmla="*/ 5 w 94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" y="54"/>
                  </a:move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207"/>
            <p:cNvSpPr/>
            <p:nvPr/>
          </p:nvSpPr>
          <p:spPr bwMode="auto">
            <a:xfrm>
              <a:off x="6772164" y="2405773"/>
              <a:ext cx="260481" cy="261349"/>
            </a:xfrm>
            <a:custGeom>
              <a:avLst/>
              <a:gdLst>
                <a:gd name="T0" fmla="*/ 4 w 127"/>
                <a:gd name="T1" fmla="*/ 71 h 127"/>
                <a:gd name="T2" fmla="*/ 71 w 127"/>
                <a:gd name="T3" fmla="*/ 5 h 127"/>
                <a:gd name="T4" fmla="*/ 122 w 127"/>
                <a:gd name="T5" fmla="*/ 56 h 127"/>
                <a:gd name="T6" fmla="*/ 55 w 127"/>
                <a:gd name="T7" fmla="*/ 122 h 127"/>
                <a:gd name="T8" fmla="*/ 4 w 127"/>
                <a:gd name="T9" fmla="*/ 7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4" y="71"/>
                  </a:moveTo>
                  <a:cubicBezTo>
                    <a:pt x="0" y="32"/>
                    <a:pt x="32" y="0"/>
                    <a:pt x="71" y="5"/>
                  </a:cubicBezTo>
                  <a:cubicBezTo>
                    <a:pt x="97" y="8"/>
                    <a:pt x="119" y="29"/>
                    <a:pt x="122" y="56"/>
                  </a:cubicBezTo>
                  <a:cubicBezTo>
                    <a:pt x="127" y="94"/>
                    <a:pt x="94" y="127"/>
                    <a:pt x="55" y="122"/>
                  </a:cubicBezTo>
                  <a:cubicBezTo>
                    <a:pt x="29" y="119"/>
                    <a:pt x="8" y="97"/>
                    <a:pt x="4" y="7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Oval 208"/>
            <p:cNvSpPr>
              <a:spLocks noChangeArrowheads="1"/>
            </p:cNvSpPr>
            <p:nvPr/>
          </p:nvSpPr>
          <p:spPr bwMode="auto">
            <a:xfrm>
              <a:off x="4356638" y="6214870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Oval 209"/>
            <p:cNvSpPr>
              <a:spLocks noChangeArrowheads="1"/>
            </p:cNvSpPr>
            <p:nvPr/>
          </p:nvSpPr>
          <p:spPr bwMode="auto">
            <a:xfrm>
              <a:off x="4275021" y="6134990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Oval 210"/>
            <p:cNvSpPr>
              <a:spLocks noChangeArrowheads="1"/>
            </p:cNvSpPr>
            <p:nvPr/>
          </p:nvSpPr>
          <p:spPr bwMode="auto">
            <a:xfrm>
              <a:off x="3021240" y="2843381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Oval 211"/>
            <p:cNvSpPr>
              <a:spLocks noChangeArrowheads="1"/>
            </p:cNvSpPr>
            <p:nvPr/>
          </p:nvSpPr>
          <p:spPr bwMode="auto">
            <a:xfrm>
              <a:off x="2940491" y="2763500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Oval 212"/>
            <p:cNvSpPr>
              <a:spLocks noChangeArrowheads="1"/>
            </p:cNvSpPr>
            <p:nvPr/>
          </p:nvSpPr>
          <p:spPr bwMode="auto">
            <a:xfrm>
              <a:off x="1615512" y="5223307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Oval 213"/>
            <p:cNvSpPr>
              <a:spLocks noChangeArrowheads="1"/>
            </p:cNvSpPr>
            <p:nvPr/>
          </p:nvSpPr>
          <p:spPr bwMode="auto">
            <a:xfrm>
              <a:off x="1534763" y="5143426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5" name="Oval 214"/>
            <p:cNvSpPr>
              <a:spLocks noChangeArrowheads="1"/>
            </p:cNvSpPr>
            <p:nvPr/>
          </p:nvSpPr>
          <p:spPr bwMode="auto">
            <a:xfrm>
              <a:off x="3004743" y="5093935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Oval 215"/>
            <p:cNvSpPr>
              <a:spLocks noChangeArrowheads="1"/>
            </p:cNvSpPr>
            <p:nvPr/>
          </p:nvSpPr>
          <p:spPr bwMode="auto">
            <a:xfrm>
              <a:off x="2923994" y="5014054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7" name="Freeform 216"/>
            <p:cNvSpPr/>
            <p:nvPr/>
          </p:nvSpPr>
          <p:spPr bwMode="auto">
            <a:xfrm>
              <a:off x="7560552" y="3133383"/>
              <a:ext cx="1062762" cy="2017858"/>
            </a:xfrm>
            <a:custGeom>
              <a:avLst/>
              <a:gdLst>
                <a:gd name="T0" fmla="*/ 0 w 1224"/>
                <a:gd name="T1" fmla="*/ 2324 h 2324"/>
                <a:gd name="T2" fmla="*/ 1224 w 1224"/>
                <a:gd name="T3" fmla="*/ 0 h 2324"/>
                <a:gd name="T4" fmla="*/ 0 w 1224"/>
                <a:gd name="T5" fmla="*/ 2324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4" h="2324">
                  <a:moveTo>
                    <a:pt x="0" y="2324"/>
                  </a:moveTo>
                  <a:lnTo>
                    <a:pt x="1224" y="0"/>
                  </a:lnTo>
                  <a:lnTo>
                    <a:pt x="0" y="23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Line 217"/>
            <p:cNvSpPr>
              <a:spLocks noChangeShapeType="1"/>
            </p:cNvSpPr>
            <p:nvPr/>
          </p:nvSpPr>
          <p:spPr bwMode="auto">
            <a:xfrm flipV="1">
              <a:off x="7560552" y="3133383"/>
              <a:ext cx="1062762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218"/>
            <p:cNvSpPr/>
            <p:nvPr/>
          </p:nvSpPr>
          <p:spPr bwMode="auto">
            <a:xfrm>
              <a:off x="7426839" y="3133383"/>
              <a:ext cx="1196475" cy="817042"/>
            </a:xfrm>
            <a:custGeom>
              <a:avLst/>
              <a:gdLst>
                <a:gd name="T0" fmla="*/ 1378 w 1378"/>
                <a:gd name="T1" fmla="*/ 0 h 941"/>
                <a:gd name="T2" fmla="*/ 0 w 1378"/>
                <a:gd name="T3" fmla="*/ 941 h 941"/>
                <a:gd name="T4" fmla="*/ 1378 w 1378"/>
                <a:gd name="T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8" h="941">
                  <a:moveTo>
                    <a:pt x="1378" y="0"/>
                  </a:moveTo>
                  <a:lnTo>
                    <a:pt x="0" y="941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Line 219"/>
            <p:cNvSpPr>
              <a:spLocks noChangeShapeType="1"/>
            </p:cNvSpPr>
            <p:nvPr/>
          </p:nvSpPr>
          <p:spPr bwMode="auto">
            <a:xfrm flipH="1">
              <a:off x="7426839" y="3133383"/>
              <a:ext cx="1196475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220"/>
            <p:cNvSpPr/>
            <p:nvPr/>
          </p:nvSpPr>
          <p:spPr bwMode="auto">
            <a:xfrm>
              <a:off x="6901535" y="2519516"/>
              <a:ext cx="533117" cy="1414411"/>
            </a:xfrm>
            <a:custGeom>
              <a:avLst/>
              <a:gdLst>
                <a:gd name="T0" fmla="*/ 614 w 614"/>
                <a:gd name="T1" fmla="*/ 1629 h 1629"/>
                <a:gd name="T2" fmla="*/ 0 w 614"/>
                <a:gd name="T3" fmla="*/ 0 h 1629"/>
                <a:gd name="T4" fmla="*/ 614 w 614"/>
                <a:gd name="T5" fmla="*/ 162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4" h="1629">
                  <a:moveTo>
                    <a:pt x="614" y="1629"/>
                  </a:moveTo>
                  <a:lnTo>
                    <a:pt x="0" y="0"/>
                  </a:lnTo>
                  <a:lnTo>
                    <a:pt x="614" y="162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Line 221"/>
            <p:cNvSpPr>
              <a:spLocks noChangeShapeType="1"/>
            </p:cNvSpPr>
            <p:nvPr/>
          </p:nvSpPr>
          <p:spPr bwMode="auto">
            <a:xfrm flipH="1" flipV="1">
              <a:off x="6901535" y="2519516"/>
              <a:ext cx="533117" cy="141441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222"/>
            <p:cNvSpPr/>
            <p:nvPr/>
          </p:nvSpPr>
          <p:spPr bwMode="auto">
            <a:xfrm>
              <a:off x="6696624" y="2519516"/>
              <a:ext cx="204912" cy="3553826"/>
            </a:xfrm>
            <a:custGeom>
              <a:avLst/>
              <a:gdLst>
                <a:gd name="T0" fmla="*/ 236 w 236"/>
                <a:gd name="T1" fmla="*/ 0 h 4093"/>
                <a:gd name="T2" fmla="*/ 0 w 236"/>
                <a:gd name="T3" fmla="*/ 4093 h 4093"/>
                <a:gd name="T4" fmla="*/ 236 w 236"/>
                <a:gd name="T5" fmla="*/ 0 h 4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4093">
                  <a:moveTo>
                    <a:pt x="236" y="0"/>
                  </a:moveTo>
                  <a:lnTo>
                    <a:pt x="0" y="409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Line 223"/>
            <p:cNvSpPr>
              <a:spLocks noChangeShapeType="1"/>
            </p:cNvSpPr>
            <p:nvPr/>
          </p:nvSpPr>
          <p:spPr bwMode="auto">
            <a:xfrm flipH="1">
              <a:off x="6696624" y="2519516"/>
              <a:ext cx="204912" cy="355382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224"/>
            <p:cNvSpPr/>
            <p:nvPr/>
          </p:nvSpPr>
          <p:spPr bwMode="auto">
            <a:xfrm>
              <a:off x="6696624" y="4687585"/>
              <a:ext cx="85959" cy="1403992"/>
            </a:xfrm>
            <a:custGeom>
              <a:avLst/>
              <a:gdLst>
                <a:gd name="T0" fmla="*/ 0 w 99"/>
                <a:gd name="T1" fmla="*/ 1617 h 1617"/>
                <a:gd name="T2" fmla="*/ 99 w 99"/>
                <a:gd name="T3" fmla="*/ 0 h 1617"/>
                <a:gd name="T4" fmla="*/ 0 w 99"/>
                <a:gd name="T5" fmla="*/ 1617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617">
                  <a:moveTo>
                    <a:pt x="0" y="1617"/>
                  </a:moveTo>
                  <a:lnTo>
                    <a:pt x="99" y="0"/>
                  </a:lnTo>
                  <a:lnTo>
                    <a:pt x="0" y="16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Line 225"/>
            <p:cNvSpPr>
              <a:spLocks noChangeShapeType="1"/>
            </p:cNvSpPr>
            <p:nvPr/>
          </p:nvSpPr>
          <p:spPr bwMode="auto">
            <a:xfrm flipV="1">
              <a:off x="6696624" y="4687585"/>
              <a:ext cx="85959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226"/>
            <p:cNvSpPr/>
            <p:nvPr/>
          </p:nvSpPr>
          <p:spPr bwMode="auto">
            <a:xfrm>
              <a:off x="6191291" y="4687585"/>
              <a:ext cx="591292" cy="133713"/>
            </a:xfrm>
            <a:custGeom>
              <a:avLst/>
              <a:gdLst>
                <a:gd name="T0" fmla="*/ 681 w 681"/>
                <a:gd name="T1" fmla="*/ 0 h 154"/>
                <a:gd name="T2" fmla="*/ 0 w 681"/>
                <a:gd name="T3" fmla="*/ 154 h 154"/>
                <a:gd name="T4" fmla="*/ 681 w 681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154">
                  <a:moveTo>
                    <a:pt x="681" y="0"/>
                  </a:moveTo>
                  <a:lnTo>
                    <a:pt x="0" y="15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Line 227"/>
            <p:cNvSpPr>
              <a:spLocks noChangeShapeType="1"/>
            </p:cNvSpPr>
            <p:nvPr/>
          </p:nvSpPr>
          <p:spPr bwMode="auto">
            <a:xfrm flipH="1">
              <a:off x="6191291" y="4687585"/>
              <a:ext cx="591292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228"/>
            <p:cNvSpPr/>
            <p:nvPr/>
          </p:nvSpPr>
          <p:spPr bwMode="auto">
            <a:xfrm>
              <a:off x="6191291" y="3950424"/>
              <a:ext cx="1235547" cy="870874"/>
            </a:xfrm>
            <a:custGeom>
              <a:avLst/>
              <a:gdLst>
                <a:gd name="T0" fmla="*/ 0 w 1423"/>
                <a:gd name="T1" fmla="*/ 1003 h 1003"/>
                <a:gd name="T2" fmla="*/ 1423 w 1423"/>
                <a:gd name="T3" fmla="*/ 0 h 1003"/>
                <a:gd name="T4" fmla="*/ 0 w 1423"/>
                <a:gd name="T5" fmla="*/ 1003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3" h="1003">
                  <a:moveTo>
                    <a:pt x="0" y="1003"/>
                  </a:moveTo>
                  <a:lnTo>
                    <a:pt x="1423" y="0"/>
                  </a:lnTo>
                  <a:lnTo>
                    <a:pt x="0" y="10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Line 229"/>
            <p:cNvSpPr>
              <a:spLocks noChangeShapeType="1"/>
            </p:cNvSpPr>
            <p:nvPr/>
          </p:nvSpPr>
          <p:spPr bwMode="auto">
            <a:xfrm flipV="1">
              <a:off x="6191291" y="3950424"/>
              <a:ext cx="1235547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230"/>
            <p:cNvSpPr/>
            <p:nvPr/>
          </p:nvSpPr>
          <p:spPr bwMode="auto">
            <a:xfrm>
              <a:off x="7426839" y="3950424"/>
              <a:ext cx="133713" cy="1200817"/>
            </a:xfrm>
            <a:custGeom>
              <a:avLst/>
              <a:gdLst>
                <a:gd name="T0" fmla="*/ 0 w 154"/>
                <a:gd name="T1" fmla="*/ 0 h 1383"/>
                <a:gd name="T2" fmla="*/ 154 w 154"/>
                <a:gd name="T3" fmla="*/ 1383 h 1383"/>
                <a:gd name="T4" fmla="*/ 0 w 154"/>
                <a:gd name="T5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383">
                  <a:moveTo>
                    <a:pt x="0" y="0"/>
                  </a:moveTo>
                  <a:lnTo>
                    <a:pt x="154" y="1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Line 231"/>
            <p:cNvSpPr>
              <a:spLocks noChangeShapeType="1"/>
            </p:cNvSpPr>
            <p:nvPr/>
          </p:nvSpPr>
          <p:spPr bwMode="auto">
            <a:xfrm>
              <a:off x="7426839" y="3950424"/>
              <a:ext cx="133713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232"/>
            <p:cNvSpPr/>
            <p:nvPr/>
          </p:nvSpPr>
          <p:spPr bwMode="auto">
            <a:xfrm>
              <a:off x="6734828" y="3950424"/>
              <a:ext cx="692011" cy="2128996"/>
            </a:xfrm>
            <a:custGeom>
              <a:avLst/>
              <a:gdLst>
                <a:gd name="T0" fmla="*/ 797 w 797"/>
                <a:gd name="T1" fmla="*/ 0 h 2452"/>
                <a:gd name="T2" fmla="*/ 0 w 797"/>
                <a:gd name="T3" fmla="*/ 2452 h 2452"/>
                <a:gd name="T4" fmla="*/ 797 w 797"/>
                <a:gd name="T5" fmla="*/ 0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2452">
                  <a:moveTo>
                    <a:pt x="797" y="0"/>
                  </a:moveTo>
                  <a:lnTo>
                    <a:pt x="0" y="2452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Line 233"/>
            <p:cNvSpPr>
              <a:spLocks noChangeShapeType="1"/>
            </p:cNvSpPr>
            <p:nvPr/>
          </p:nvSpPr>
          <p:spPr bwMode="auto">
            <a:xfrm flipH="1">
              <a:off x="6734828" y="3950424"/>
              <a:ext cx="692011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234"/>
            <p:cNvSpPr/>
            <p:nvPr/>
          </p:nvSpPr>
          <p:spPr bwMode="auto">
            <a:xfrm>
              <a:off x="6734828" y="5173815"/>
              <a:ext cx="806622" cy="905605"/>
            </a:xfrm>
            <a:custGeom>
              <a:avLst/>
              <a:gdLst>
                <a:gd name="T0" fmla="*/ 0 w 929"/>
                <a:gd name="T1" fmla="*/ 1043 h 1043"/>
                <a:gd name="T2" fmla="*/ 929 w 929"/>
                <a:gd name="T3" fmla="*/ 0 h 1043"/>
                <a:gd name="T4" fmla="*/ 0 w 929"/>
                <a:gd name="T5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9" h="1043">
                  <a:moveTo>
                    <a:pt x="0" y="1043"/>
                  </a:moveTo>
                  <a:lnTo>
                    <a:pt x="929" y="0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Line 235"/>
            <p:cNvSpPr>
              <a:spLocks noChangeShapeType="1"/>
            </p:cNvSpPr>
            <p:nvPr/>
          </p:nvSpPr>
          <p:spPr bwMode="auto">
            <a:xfrm flipV="1">
              <a:off x="6734828" y="5173815"/>
              <a:ext cx="806622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236"/>
            <p:cNvSpPr/>
            <p:nvPr/>
          </p:nvSpPr>
          <p:spPr bwMode="auto">
            <a:xfrm>
              <a:off x="6191291" y="4821298"/>
              <a:ext cx="466261" cy="1270278"/>
            </a:xfrm>
            <a:custGeom>
              <a:avLst/>
              <a:gdLst>
                <a:gd name="T0" fmla="*/ 537 w 537"/>
                <a:gd name="T1" fmla="*/ 1463 h 1463"/>
                <a:gd name="T2" fmla="*/ 0 w 537"/>
                <a:gd name="T3" fmla="*/ 0 h 1463"/>
                <a:gd name="T4" fmla="*/ 537 w 537"/>
                <a:gd name="T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537" y="1463"/>
                  </a:moveTo>
                  <a:lnTo>
                    <a:pt x="0" y="0"/>
                  </a:lnTo>
                  <a:lnTo>
                    <a:pt x="537" y="146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Line 237"/>
            <p:cNvSpPr>
              <a:spLocks noChangeShapeType="1"/>
            </p:cNvSpPr>
            <p:nvPr/>
          </p:nvSpPr>
          <p:spPr bwMode="auto">
            <a:xfrm flipH="1" flipV="1">
              <a:off x="6191291" y="482129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9" name="Freeform 238"/>
            <p:cNvSpPr/>
            <p:nvPr/>
          </p:nvSpPr>
          <p:spPr bwMode="auto">
            <a:xfrm>
              <a:off x="5587844" y="2535145"/>
              <a:ext cx="1315428" cy="1577645"/>
            </a:xfrm>
            <a:custGeom>
              <a:avLst/>
              <a:gdLst>
                <a:gd name="T0" fmla="*/ 1515 w 1515"/>
                <a:gd name="T1" fmla="*/ 0 h 1817"/>
                <a:gd name="T2" fmla="*/ 0 w 1515"/>
                <a:gd name="T3" fmla="*/ 1817 h 1817"/>
                <a:gd name="T4" fmla="*/ 1515 w 1515"/>
                <a:gd name="T5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1515" y="0"/>
                  </a:moveTo>
                  <a:lnTo>
                    <a:pt x="0" y="1817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0" name="Line 239"/>
            <p:cNvSpPr>
              <a:spLocks noChangeShapeType="1"/>
            </p:cNvSpPr>
            <p:nvPr/>
          </p:nvSpPr>
          <p:spPr bwMode="auto">
            <a:xfrm flipH="1">
              <a:off x="5587844" y="2535145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1" name="Freeform 240"/>
            <p:cNvSpPr/>
            <p:nvPr/>
          </p:nvSpPr>
          <p:spPr bwMode="auto">
            <a:xfrm>
              <a:off x="5074697" y="3169850"/>
              <a:ext cx="494913" cy="923838"/>
            </a:xfrm>
            <a:custGeom>
              <a:avLst/>
              <a:gdLst>
                <a:gd name="T0" fmla="*/ 570 w 570"/>
                <a:gd name="T1" fmla="*/ 1064 h 1064"/>
                <a:gd name="T2" fmla="*/ 0 w 570"/>
                <a:gd name="T3" fmla="*/ 0 h 1064"/>
                <a:gd name="T4" fmla="*/ 570 w 570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570" y="1064"/>
                  </a:moveTo>
                  <a:lnTo>
                    <a:pt x="0" y="0"/>
                  </a:lnTo>
                  <a:lnTo>
                    <a:pt x="57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2" name="Line 241"/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3" name="Freeform 242"/>
            <p:cNvSpPr/>
            <p:nvPr/>
          </p:nvSpPr>
          <p:spPr bwMode="auto">
            <a:xfrm>
              <a:off x="5074697" y="2535145"/>
              <a:ext cx="1828575" cy="634705"/>
            </a:xfrm>
            <a:custGeom>
              <a:avLst/>
              <a:gdLst>
                <a:gd name="T0" fmla="*/ 0 w 2106"/>
                <a:gd name="T1" fmla="*/ 731 h 731"/>
                <a:gd name="T2" fmla="*/ 2106 w 2106"/>
                <a:gd name="T3" fmla="*/ 0 h 731"/>
                <a:gd name="T4" fmla="*/ 0 w 2106"/>
                <a:gd name="T5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0" y="731"/>
                  </a:moveTo>
                  <a:lnTo>
                    <a:pt x="2106" y="0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4" name="Line 243"/>
            <p:cNvSpPr>
              <a:spLocks noChangeShapeType="1"/>
            </p:cNvSpPr>
            <p:nvPr/>
          </p:nvSpPr>
          <p:spPr bwMode="auto">
            <a:xfrm flipV="1">
              <a:off x="5074697" y="253514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5" name="Freeform 244"/>
            <p:cNvSpPr/>
            <p:nvPr/>
          </p:nvSpPr>
          <p:spPr bwMode="auto">
            <a:xfrm>
              <a:off x="6191291" y="2570744"/>
              <a:ext cx="710244" cy="2250554"/>
            </a:xfrm>
            <a:custGeom>
              <a:avLst/>
              <a:gdLst>
                <a:gd name="T0" fmla="*/ 0 w 818"/>
                <a:gd name="T1" fmla="*/ 2592 h 2592"/>
                <a:gd name="T2" fmla="*/ 818 w 818"/>
                <a:gd name="T3" fmla="*/ 0 h 2592"/>
                <a:gd name="T4" fmla="*/ 0 w 818"/>
                <a:gd name="T5" fmla="*/ 259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2592">
                  <a:moveTo>
                    <a:pt x="0" y="2592"/>
                  </a:moveTo>
                  <a:lnTo>
                    <a:pt x="818" y="0"/>
                  </a:lnTo>
                  <a:lnTo>
                    <a:pt x="0" y="25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6" name="Line 245"/>
            <p:cNvSpPr>
              <a:spLocks noChangeShapeType="1"/>
            </p:cNvSpPr>
            <p:nvPr/>
          </p:nvSpPr>
          <p:spPr bwMode="auto">
            <a:xfrm flipV="1">
              <a:off x="6191291" y="2570744"/>
              <a:ext cx="710244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7" name="Freeform 246"/>
            <p:cNvSpPr/>
            <p:nvPr/>
          </p:nvSpPr>
          <p:spPr bwMode="auto">
            <a:xfrm>
              <a:off x="5196255" y="4821298"/>
              <a:ext cx="995037" cy="829197"/>
            </a:xfrm>
            <a:custGeom>
              <a:avLst/>
              <a:gdLst>
                <a:gd name="T0" fmla="*/ 1146 w 1146"/>
                <a:gd name="T1" fmla="*/ 0 h 955"/>
                <a:gd name="T2" fmla="*/ 0 w 1146"/>
                <a:gd name="T3" fmla="*/ 955 h 955"/>
                <a:gd name="T4" fmla="*/ 1146 w 1146"/>
                <a:gd name="T5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1146" y="0"/>
                  </a:moveTo>
                  <a:lnTo>
                    <a:pt x="0" y="955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8" name="Line 247"/>
            <p:cNvSpPr>
              <a:spLocks noChangeShapeType="1"/>
            </p:cNvSpPr>
            <p:nvPr/>
          </p:nvSpPr>
          <p:spPr bwMode="auto">
            <a:xfrm flipH="1">
              <a:off x="5196255" y="4821298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9" name="Freeform 248"/>
            <p:cNvSpPr/>
            <p:nvPr/>
          </p:nvSpPr>
          <p:spPr bwMode="auto">
            <a:xfrm>
              <a:off x="5754552" y="4821298"/>
              <a:ext cx="436740" cy="669436"/>
            </a:xfrm>
            <a:custGeom>
              <a:avLst/>
              <a:gdLst>
                <a:gd name="T0" fmla="*/ 0 w 503"/>
                <a:gd name="T1" fmla="*/ 771 h 771"/>
                <a:gd name="T2" fmla="*/ 503 w 503"/>
                <a:gd name="T3" fmla="*/ 0 h 771"/>
                <a:gd name="T4" fmla="*/ 0 w 503"/>
                <a:gd name="T5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3" h="771">
                  <a:moveTo>
                    <a:pt x="0" y="771"/>
                  </a:moveTo>
                  <a:lnTo>
                    <a:pt x="503" y="0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0" name="Line 249"/>
            <p:cNvSpPr>
              <a:spLocks noChangeShapeType="1"/>
            </p:cNvSpPr>
            <p:nvPr/>
          </p:nvSpPr>
          <p:spPr bwMode="auto">
            <a:xfrm flipV="1">
              <a:off x="5754552" y="4821298"/>
              <a:ext cx="436740" cy="6694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1" name="Freeform 250"/>
            <p:cNvSpPr/>
            <p:nvPr/>
          </p:nvSpPr>
          <p:spPr bwMode="auto">
            <a:xfrm>
              <a:off x="5772785" y="5508967"/>
              <a:ext cx="923838" cy="570453"/>
            </a:xfrm>
            <a:custGeom>
              <a:avLst/>
              <a:gdLst>
                <a:gd name="T0" fmla="*/ 0 w 1064"/>
                <a:gd name="T1" fmla="*/ 0 h 657"/>
                <a:gd name="T2" fmla="*/ 1064 w 1064"/>
                <a:gd name="T3" fmla="*/ 657 h 657"/>
                <a:gd name="T4" fmla="*/ 0 w 1064"/>
                <a:gd name="T5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0" y="0"/>
                  </a:moveTo>
                  <a:lnTo>
                    <a:pt x="1064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2" name="Line 251"/>
            <p:cNvSpPr>
              <a:spLocks noChangeShapeType="1"/>
            </p:cNvSpPr>
            <p:nvPr/>
          </p:nvSpPr>
          <p:spPr bwMode="auto">
            <a:xfrm>
              <a:off x="5772785" y="5508967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3" name="Freeform 252"/>
            <p:cNvSpPr/>
            <p:nvPr/>
          </p:nvSpPr>
          <p:spPr bwMode="auto">
            <a:xfrm>
              <a:off x="5637335" y="6071606"/>
              <a:ext cx="1032372" cy="523567"/>
            </a:xfrm>
            <a:custGeom>
              <a:avLst/>
              <a:gdLst>
                <a:gd name="T0" fmla="*/ 0 w 1189"/>
                <a:gd name="T1" fmla="*/ 603 h 603"/>
                <a:gd name="T2" fmla="*/ 1189 w 1189"/>
                <a:gd name="T3" fmla="*/ 0 h 603"/>
                <a:gd name="T4" fmla="*/ 0 w 1189"/>
                <a:gd name="T5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9" h="603">
                  <a:moveTo>
                    <a:pt x="0" y="603"/>
                  </a:moveTo>
                  <a:lnTo>
                    <a:pt x="1189" y="0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4" name="Line 253"/>
            <p:cNvSpPr>
              <a:spLocks noChangeShapeType="1"/>
            </p:cNvSpPr>
            <p:nvPr/>
          </p:nvSpPr>
          <p:spPr bwMode="auto">
            <a:xfrm flipV="1">
              <a:off x="5637335" y="6071606"/>
              <a:ext cx="1032372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5" name="Freeform 254"/>
            <p:cNvSpPr/>
            <p:nvPr/>
          </p:nvSpPr>
          <p:spPr bwMode="auto">
            <a:xfrm>
              <a:off x="4697868" y="3169850"/>
              <a:ext cx="376829" cy="1546388"/>
            </a:xfrm>
            <a:custGeom>
              <a:avLst/>
              <a:gdLst>
                <a:gd name="T0" fmla="*/ 434 w 434"/>
                <a:gd name="T1" fmla="*/ 0 h 1781"/>
                <a:gd name="T2" fmla="*/ 0 w 434"/>
                <a:gd name="T3" fmla="*/ 1781 h 1781"/>
                <a:gd name="T4" fmla="*/ 434 w 434"/>
                <a:gd name="T5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1781">
                  <a:moveTo>
                    <a:pt x="434" y="0"/>
                  </a:moveTo>
                  <a:lnTo>
                    <a:pt x="0" y="178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Line 255"/>
            <p:cNvSpPr>
              <a:spLocks noChangeShapeType="1"/>
            </p:cNvSpPr>
            <p:nvPr/>
          </p:nvSpPr>
          <p:spPr bwMode="auto">
            <a:xfrm flipH="1">
              <a:off x="4697868" y="3169850"/>
              <a:ext cx="376829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256"/>
            <p:cNvSpPr/>
            <p:nvPr/>
          </p:nvSpPr>
          <p:spPr bwMode="auto">
            <a:xfrm>
              <a:off x="5193650" y="4131024"/>
              <a:ext cx="375961" cy="1515130"/>
            </a:xfrm>
            <a:custGeom>
              <a:avLst/>
              <a:gdLst>
                <a:gd name="T0" fmla="*/ 433 w 433"/>
                <a:gd name="T1" fmla="*/ 0 h 1745"/>
                <a:gd name="T2" fmla="*/ 0 w 433"/>
                <a:gd name="T3" fmla="*/ 1745 h 1745"/>
                <a:gd name="T4" fmla="*/ 433 w 433"/>
                <a:gd name="T5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433" y="0"/>
                  </a:moveTo>
                  <a:lnTo>
                    <a:pt x="0" y="1745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8" name="Line 257"/>
            <p:cNvSpPr>
              <a:spLocks noChangeShapeType="1"/>
            </p:cNvSpPr>
            <p:nvPr/>
          </p:nvSpPr>
          <p:spPr bwMode="auto">
            <a:xfrm flipH="1">
              <a:off x="5193650" y="4131024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9" name="Freeform 258"/>
            <p:cNvSpPr/>
            <p:nvPr/>
          </p:nvSpPr>
          <p:spPr bwMode="auto">
            <a:xfrm>
              <a:off x="5196255" y="2570744"/>
              <a:ext cx="1705281" cy="3079751"/>
            </a:xfrm>
            <a:custGeom>
              <a:avLst/>
              <a:gdLst>
                <a:gd name="T0" fmla="*/ 0 w 1964"/>
                <a:gd name="T1" fmla="*/ 3547 h 3547"/>
                <a:gd name="T2" fmla="*/ 1964 w 1964"/>
                <a:gd name="T3" fmla="*/ 0 h 3547"/>
                <a:gd name="T4" fmla="*/ 0 w 1964"/>
                <a:gd name="T5" fmla="*/ 3547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4" h="3547">
                  <a:moveTo>
                    <a:pt x="0" y="3547"/>
                  </a:moveTo>
                  <a:lnTo>
                    <a:pt x="1964" y="0"/>
                  </a:lnTo>
                  <a:lnTo>
                    <a:pt x="0" y="354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0" name="Freeform 260"/>
            <p:cNvSpPr/>
            <p:nvPr/>
          </p:nvSpPr>
          <p:spPr bwMode="auto">
            <a:xfrm>
              <a:off x="4707419" y="4740549"/>
              <a:ext cx="488836" cy="909946"/>
            </a:xfrm>
            <a:custGeom>
              <a:avLst/>
              <a:gdLst>
                <a:gd name="T0" fmla="*/ 563 w 563"/>
                <a:gd name="T1" fmla="*/ 1048 h 1048"/>
                <a:gd name="T2" fmla="*/ 0 w 563"/>
                <a:gd name="T3" fmla="*/ 0 h 1048"/>
                <a:gd name="T4" fmla="*/ 563 w 563"/>
                <a:gd name="T5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3" h="1048">
                  <a:moveTo>
                    <a:pt x="563" y="1048"/>
                  </a:moveTo>
                  <a:lnTo>
                    <a:pt x="0" y="0"/>
                  </a:lnTo>
                  <a:lnTo>
                    <a:pt x="563" y="10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1" name="Line 261"/>
            <p:cNvSpPr>
              <a:spLocks noChangeShapeType="1"/>
            </p:cNvSpPr>
            <p:nvPr/>
          </p:nvSpPr>
          <p:spPr bwMode="auto">
            <a:xfrm flipH="1" flipV="1">
              <a:off x="4707419" y="4740549"/>
              <a:ext cx="488836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2" name="Freeform 262"/>
            <p:cNvSpPr/>
            <p:nvPr/>
          </p:nvSpPr>
          <p:spPr bwMode="auto">
            <a:xfrm>
              <a:off x="4397447" y="5650495"/>
              <a:ext cx="798808" cy="606052"/>
            </a:xfrm>
            <a:custGeom>
              <a:avLst/>
              <a:gdLst>
                <a:gd name="T0" fmla="*/ 920 w 920"/>
                <a:gd name="T1" fmla="*/ 0 h 698"/>
                <a:gd name="T2" fmla="*/ 0 w 920"/>
                <a:gd name="T3" fmla="*/ 698 h 698"/>
                <a:gd name="T4" fmla="*/ 920 w 920"/>
                <a:gd name="T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0" h="698">
                  <a:moveTo>
                    <a:pt x="920" y="0"/>
                  </a:moveTo>
                  <a:lnTo>
                    <a:pt x="0" y="698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3" name="Line 263"/>
            <p:cNvSpPr>
              <a:spLocks noChangeShapeType="1"/>
            </p:cNvSpPr>
            <p:nvPr/>
          </p:nvSpPr>
          <p:spPr bwMode="auto">
            <a:xfrm flipH="1">
              <a:off x="4397447" y="5650495"/>
              <a:ext cx="798808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4" name="Freeform 264"/>
            <p:cNvSpPr/>
            <p:nvPr/>
          </p:nvSpPr>
          <p:spPr bwMode="auto">
            <a:xfrm>
              <a:off x="4397447" y="4716238"/>
              <a:ext cx="338625" cy="1540310"/>
            </a:xfrm>
            <a:custGeom>
              <a:avLst/>
              <a:gdLst>
                <a:gd name="T0" fmla="*/ 0 w 390"/>
                <a:gd name="T1" fmla="*/ 1774 h 1774"/>
                <a:gd name="T2" fmla="*/ 390 w 390"/>
                <a:gd name="T3" fmla="*/ 0 h 1774"/>
                <a:gd name="T4" fmla="*/ 0 w 390"/>
                <a:gd name="T5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1774">
                  <a:moveTo>
                    <a:pt x="0" y="1774"/>
                  </a:moveTo>
                  <a:lnTo>
                    <a:pt x="39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5" name="Line 265"/>
            <p:cNvSpPr>
              <a:spLocks noChangeShapeType="1"/>
            </p:cNvSpPr>
            <p:nvPr/>
          </p:nvSpPr>
          <p:spPr bwMode="auto">
            <a:xfrm flipV="1">
              <a:off x="4397447" y="4716238"/>
              <a:ext cx="338625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6" name="Freeform 266"/>
            <p:cNvSpPr/>
            <p:nvPr/>
          </p:nvSpPr>
          <p:spPr bwMode="auto">
            <a:xfrm>
              <a:off x="4736072" y="4716238"/>
              <a:ext cx="1018480" cy="774496"/>
            </a:xfrm>
            <a:custGeom>
              <a:avLst/>
              <a:gdLst>
                <a:gd name="T0" fmla="*/ 0 w 1173"/>
                <a:gd name="T1" fmla="*/ 0 h 892"/>
                <a:gd name="T2" fmla="*/ 1173 w 1173"/>
                <a:gd name="T3" fmla="*/ 892 h 892"/>
                <a:gd name="T4" fmla="*/ 0 w 1173"/>
                <a:gd name="T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3" h="892">
                  <a:moveTo>
                    <a:pt x="0" y="0"/>
                  </a:moveTo>
                  <a:lnTo>
                    <a:pt x="1173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7" name="Line 267"/>
            <p:cNvSpPr>
              <a:spLocks noChangeShapeType="1"/>
            </p:cNvSpPr>
            <p:nvPr/>
          </p:nvSpPr>
          <p:spPr bwMode="auto">
            <a:xfrm>
              <a:off x="4736072" y="4716238"/>
              <a:ext cx="1018480" cy="7744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8" name="Freeform 268"/>
            <p:cNvSpPr/>
            <p:nvPr/>
          </p:nvSpPr>
          <p:spPr bwMode="auto">
            <a:xfrm>
              <a:off x="5635599" y="5527201"/>
              <a:ext cx="118953" cy="1063630"/>
            </a:xfrm>
            <a:custGeom>
              <a:avLst/>
              <a:gdLst>
                <a:gd name="T0" fmla="*/ 0 w 137"/>
                <a:gd name="T1" fmla="*/ 1225 h 1225"/>
                <a:gd name="T2" fmla="*/ 137 w 137"/>
                <a:gd name="T3" fmla="*/ 0 h 1225"/>
                <a:gd name="T4" fmla="*/ 0 w 137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0" y="1225"/>
                  </a:moveTo>
                  <a:lnTo>
                    <a:pt x="137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9" name="Line 269"/>
            <p:cNvSpPr>
              <a:spLocks noChangeShapeType="1"/>
            </p:cNvSpPr>
            <p:nvPr/>
          </p:nvSpPr>
          <p:spPr bwMode="auto">
            <a:xfrm flipV="1">
              <a:off x="5635599" y="5527201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0" name="Freeform 270"/>
            <p:cNvSpPr/>
            <p:nvPr/>
          </p:nvSpPr>
          <p:spPr bwMode="auto">
            <a:xfrm>
              <a:off x="5178021" y="5508967"/>
              <a:ext cx="557429" cy="165840"/>
            </a:xfrm>
            <a:custGeom>
              <a:avLst/>
              <a:gdLst>
                <a:gd name="T0" fmla="*/ 642 w 642"/>
                <a:gd name="T1" fmla="*/ 0 h 191"/>
                <a:gd name="T2" fmla="*/ 0 w 642"/>
                <a:gd name="T3" fmla="*/ 191 h 191"/>
                <a:gd name="T4" fmla="*/ 642 w 642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2" h="191">
                  <a:moveTo>
                    <a:pt x="642" y="0"/>
                  </a:moveTo>
                  <a:lnTo>
                    <a:pt x="0" y="19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1" name="Line 271"/>
            <p:cNvSpPr>
              <a:spLocks noChangeShapeType="1"/>
            </p:cNvSpPr>
            <p:nvPr/>
          </p:nvSpPr>
          <p:spPr bwMode="auto">
            <a:xfrm flipH="1">
              <a:off x="5178021" y="5508967"/>
              <a:ext cx="557429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2" name="Freeform 272"/>
            <p:cNvSpPr/>
            <p:nvPr/>
          </p:nvSpPr>
          <p:spPr bwMode="auto">
            <a:xfrm>
              <a:off x="5178021" y="5674807"/>
              <a:ext cx="457578" cy="916024"/>
            </a:xfrm>
            <a:custGeom>
              <a:avLst/>
              <a:gdLst>
                <a:gd name="T0" fmla="*/ 0 w 527"/>
                <a:gd name="T1" fmla="*/ 0 h 1055"/>
                <a:gd name="T2" fmla="*/ 527 w 527"/>
                <a:gd name="T3" fmla="*/ 1055 h 1055"/>
                <a:gd name="T4" fmla="*/ 0 w 527"/>
                <a:gd name="T5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0" y="0"/>
                  </a:moveTo>
                  <a:lnTo>
                    <a:pt x="527" y="1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3" name="Line 273"/>
            <p:cNvSpPr>
              <a:spLocks noChangeShapeType="1"/>
            </p:cNvSpPr>
            <p:nvPr/>
          </p:nvSpPr>
          <p:spPr bwMode="auto">
            <a:xfrm>
              <a:off x="5178021" y="5674807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Freeform 274"/>
            <p:cNvSpPr/>
            <p:nvPr/>
          </p:nvSpPr>
          <p:spPr bwMode="auto">
            <a:xfrm>
              <a:off x="5637335" y="3950424"/>
              <a:ext cx="1789503" cy="2644748"/>
            </a:xfrm>
            <a:custGeom>
              <a:avLst/>
              <a:gdLst>
                <a:gd name="T0" fmla="*/ 0 w 2061"/>
                <a:gd name="T1" fmla="*/ 3046 h 3046"/>
                <a:gd name="T2" fmla="*/ 2061 w 2061"/>
                <a:gd name="T3" fmla="*/ 0 h 3046"/>
                <a:gd name="T4" fmla="*/ 0 w 2061"/>
                <a:gd name="T5" fmla="*/ 3046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1" h="3046">
                  <a:moveTo>
                    <a:pt x="0" y="3046"/>
                  </a:moveTo>
                  <a:lnTo>
                    <a:pt x="2061" y="0"/>
                  </a:lnTo>
                  <a:lnTo>
                    <a:pt x="0" y="30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Line 275"/>
            <p:cNvSpPr>
              <a:spLocks noChangeShapeType="1"/>
            </p:cNvSpPr>
            <p:nvPr/>
          </p:nvSpPr>
          <p:spPr bwMode="auto">
            <a:xfrm flipV="1">
              <a:off x="5637335" y="3950424"/>
              <a:ext cx="1789503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6" name="Freeform 276"/>
            <p:cNvSpPr/>
            <p:nvPr/>
          </p:nvSpPr>
          <p:spPr bwMode="auto">
            <a:xfrm>
              <a:off x="5074697" y="3169850"/>
              <a:ext cx="1707886" cy="1517735"/>
            </a:xfrm>
            <a:custGeom>
              <a:avLst/>
              <a:gdLst>
                <a:gd name="T0" fmla="*/ 1967 w 1967"/>
                <a:gd name="T1" fmla="*/ 1748 h 1748"/>
                <a:gd name="T2" fmla="*/ 0 w 1967"/>
                <a:gd name="T3" fmla="*/ 0 h 1748"/>
                <a:gd name="T4" fmla="*/ 1967 w 1967"/>
                <a:gd name="T5" fmla="*/ 1748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1967" y="1748"/>
                  </a:moveTo>
                  <a:lnTo>
                    <a:pt x="0" y="0"/>
                  </a:lnTo>
                  <a:lnTo>
                    <a:pt x="1967" y="17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7" name="Line 277"/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8" name="Freeform 278"/>
            <p:cNvSpPr/>
            <p:nvPr/>
          </p:nvSpPr>
          <p:spPr bwMode="auto">
            <a:xfrm>
              <a:off x="4723916" y="4687585"/>
              <a:ext cx="1467375" cy="133713"/>
            </a:xfrm>
            <a:custGeom>
              <a:avLst/>
              <a:gdLst>
                <a:gd name="T0" fmla="*/ 1690 w 1690"/>
                <a:gd name="T1" fmla="*/ 154 h 154"/>
                <a:gd name="T2" fmla="*/ 0 w 1690"/>
                <a:gd name="T3" fmla="*/ 0 h 154"/>
                <a:gd name="T4" fmla="*/ 1690 w 1690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0" h="154">
                  <a:moveTo>
                    <a:pt x="1690" y="154"/>
                  </a:moveTo>
                  <a:lnTo>
                    <a:pt x="0" y="0"/>
                  </a:lnTo>
                  <a:lnTo>
                    <a:pt x="169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9" name="Line 279"/>
            <p:cNvSpPr>
              <a:spLocks noChangeShapeType="1"/>
            </p:cNvSpPr>
            <p:nvPr/>
          </p:nvSpPr>
          <p:spPr bwMode="auto">
            <a:xfrm flipH="1" flipV="1">
              <a:off x="4723916" y="4687585"/>
              <a:ext cx="1467375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" name="Freeform 280"/>
            <p:cNvSpPr/>
            <p:nvPr/>
          </p:nvSpPr>
          <p:spPr bwMode="auto">
            <a:xfrm>
              <a:off x="6782583" y="3133383"/>
              <a:ext cx="1840731" cy="1554202"/>
            </a:xfrm>
            <a:custGeom>
              <a:avLst/>
              <a:gdLst>
                <a:gd name="T0" fmla="*/ 0 w 2120"/>
                <a:gd name="T1" fmla="*/ 1790 h 1790"/>
                <a:gd name="T2" fmla="*/ 2120 w 2120"/>
                <a:gd name="T3" fmla="*/ 0 h 1790"/>
                <a:gd name="T4" fmla="*/ 0 w 2120"/>
                <a:gd name="T5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0" y="1790"/>
                  </a:moveTo>
                  <a:lnTo>
                    <a:pt x="2120" y="0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1" name="Line 281"/>
            <p:cNvSpPr>
              <a:spLocks noChangeShapeType="1"/>
            </p:cNvSpPr>
            <p:nvPr/>
          </p:nvSpPr>
          <p:spPr bwMode="auto">
            <a:xfrm flipV="1">
              <a:off x="6782583" y="3133383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2" name="Freeform 282"/>
            <p:cNvSpPr/>
            <p:nvPr/>
          </p:nvSpPr>
          <p:spPr bwMode="auto">
            <a:xfrm>
              <a:off x="4171697" y="3163772"/>
              <a:ext cx="903000" cy="79881"/>
            </a:xfrm>
            <a:custGeom>
              <a:avLst/>
              <a:gdLst>
                <a:gd name="T0" fmla="*/ 1040 w 1040"/>
                <a:gd name="T1" fmla="*/ 0 h 92"/>
                <a:gd name="T2" fmla="*/ 0 w 1040"/>
                <a:gd name="T3" fmla="*/ 92 h 92"/>
                <a:gd name="T4" fmla="*/ 1040 w 1040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1040" y="0"/>
                  </a:moveTo>
                  <a:lnTo>
                    <a:pt x="0" y="92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3" name="Line 283"/>
            <p:cNvSpPr>
              <a:spLocks noChangeShapeType="1"/>
            </p:cNvSpPr>
            <p:nvPr/>
          </p:nvSpPr>
          <p:spPr bwMode="auto">
            <a:xfrm flipH="1">
              <a:off x="4171697" y="3163772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4" name="Freeform 284"/>
            <p:cNvSpPr/>
            <p:nvPr/>
          </p:nvSpPr>
          <p:spPr bwMode="auto">
            <a:xfrm>
              <a:off x="3069863" y="2882453"/>
              <a:ext cx="1101834" cy="335152"/>
            </a:xfrm>
            <a:custGeom>
              <a:avLst/>
              <a:gdLst>
                <a:gd name="T0" fmla="*/ 1269 w 1269"/>
                <a:gd name="T1" fmla="*/ 386 h 386"/>
                <a:gd name="T2" fmla="*/ 0 w 1269"/>
                <a:gd name="T3" fmla="*/ 0 h 386"/>
                <a:gd name="T4" fmla="*/ 1269 w 1269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1269" y="386"/>
                  </a:moveTo>
                  <a:lnTo>
                    <a:pt x="0" y="0"/>
                  </a:lnTo>
                  <a:lnTo>
                    <a:pt x="1269" y="38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5" name="Line 285"/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6" name="Freeform 286"/>
            <p:cNvSpPr/>
            <p:nvPr/>
          </p:nvSpPr>
          <p:spPr bwMode="auto">
            <a:xfrm>
              <a:off x="3069863" y="2882453"/>
              <a:ext cx="1414411" cy="61647"/>
            </a:xfrm>
            <a:custGeom>
              <a:avLst/>
              <a:gdLst>
                <a:gd name="T0" fmla="*/ 0 w 1629"/>
                <a:gd name="T1" fmla="*/ 0 h 71"/>
                <a:gd name="T2" fmla="*/ 1629 w 1629"/>
                <a:gd name="T3" fmla="*/ 71 h 71"/>
                <a:gd name="T4" fmla="*/ 0 w 1629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9" h="71">
                  <a:moveTo>
                    <a:pt x="0" y="0"/>
                  </a:moveTo>
                  <a:lnTo>
                    <a:pt x="1629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7" name="Line 287"/>
            <p:cNvSpPr>
              <a:spLocks noChangeShapeType="1"/>
            </p:cNvSpPr>
            <p:nvPr/>
          </p:nvSpPr>
          <p:spPr bwMode="auto">
            <a:xfrm>
              <a:off x="3069863" y="2882453"/>
              <a:ext cx="1414411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8" name="Freeform 288"/>
            <p:cNvSpPr/>
            <p:nvPr/>
          </p:nvSpPr>
          <p:spPr bwMode="auto">
            <a:xfrm>
              <a:off x="3892982" y="2962333"/>
              <a:ext cx="607788" cy="1842467"/>
            </a:xfrm>
            <a:custGeom>
              <a:avLst/>
              <a:gdLst>
                <a:gd name="T0" fmla="*/ 700 w 700"/>
                <a:gd name="T1" fmla="*/ 0 h 2122"/>
                <a:gd name="T2" fmla="*/ 0 w 700"/>
                <a:gd name="T3" fmla="*/ 2122 h 2122"/>
                <a:gd name="T4" fmla="*/ 700 w 700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" h="2122">
                  <a:moveTo>
                    <a:pt x="700" y="0"/>
                  </a:moveTo>
                  <a:lnTo>
                    <a:pt x="0" y="2122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9" name="Line 289"/>
            <p:cNvSpPr>
              <a:spLocks noChangeShapeType="1"/>
            </p:cNvSpPr>
            <p:nvPr/>
          </p:nvSpPr>
          <p:spPr bwMode="auto">
            <a:xfrm flipH="1">
              <a:off x="3892982" y="2962333"/>
              <a:ext cx="607788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0" name="Freeform 290"/>
            <p:cNvSpPr/>
            <p:nvPr/>
          </p:nvSpPr>
          <p:spPr bwMode="auto">
            <a:xfrm>
              <a:off x="3892982" y="4716238"/>
              <a:ext cx="804886" cy="88563"/>
            </a:xfrm>
            <a:custGeom>
              <a:avLst/>
              <a:gdLst>
                <a:gd name="T0" fmla="*/ 0 w 927"/>
                <a:gd name="T1" fmla="*/ 102 h 102"/>
                <a:gd name="T2" fmla="*/ 927 w 927"/>
                <a:gd name="T3" fmla="*/ 0 h 102"/>
                <a:gd name="T4" fmla="*/ 0 w 927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0" y="102"/>
                  </a:moveTo>
                  <a:lnTo>
                    <a:pt x="927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1" name="Line 291"/>
            <p:cNvSpPr>
              <a:spLocks noChangeShapeType="1"/>
            </p:cNvSpPr>
            <p:nvPr/>
          </p:nvSpPr>
          <p:spPr bwMode="auto">
            <a:xfrm flipV="1">
              <a:off x="3892982" y="4716238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2" name="Freeform 292"/>
            <p:cNvSpPr/>
            <p:nvPr/>
          </p:nvSpPr>
          <p:spPr bwMode="auto">
            <a:xfrm>
              <a:off x="3870407" y="4669351"/>
              <a:ext cx="853509" cy="1106175"/>
            </a:xfrm>
            <a:custGeom>
              <a:avLst/>
              <a:gdLst>
                <a:gd name="T0" fmla="*/ 983 w 983"/>
                <a:gd name="T1" fmla="*/ 0 h 1274"/>
                <a:gd name="T2" fmla="*/ 0 w 983"/>
                <a:gd name="T3" fmla="*/ 1274 h 1274"/>
                <a:gd name="T4" fmla="*/ 983 w 983"/>
                <a:gd name="T5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983" y="0"/>
                  </a:moveTo>
                  <a:lnTo>
                    <a:pt x="0" y="12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3" name="Line 293"/>
            <p:cNvSpPr>
              <a:spLocks noChangeShapeType="1"/>
            </p:cNvSpPr>
            <p:nvPr/>
          </p:nvSpPr>
          <p:spPr bwMode="auto">
            <a:xfrm flipH="1">
              <a:off x="3870407" y="4669351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4" name="Freeform 294"/>
            <p:cNvSpPr/>
            <p:nvPr/>
          </p:nvSpPr>
          <p:spPr bwMode="auto">
            <a:xfrm>
              <a:off x="3045551" y="5134744"/>
              <a:ext cx="830934" cy="652938"/>
            </a:xfrm>
            <a:custGeom>
              <a:avLst/>
              <a:gdLst>
                <a:gd name="T0" fmla="*/ 957 w 957"/>
                <a:gd name="T1" fmla="*/ 752 h 752"/>
                <a:gd name="T2" fmla="*/ 0 w 957"/>
                <a:gd name="T3" fmla="*/ 0 h 752"/>
                <a:gd name="T4" fmla="*/ 957 w 957"/>
                <a:gd name="T5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752">
                  <a:moveTo>
                    <a:pt x="957" y="752"/>
                  </a:moveTo>
                  <a:lnTo>
                    <a:pt x="0" y="0"/>
                  </a:lnTo>
                  <a:lnTo>
                    <a:pt x="957" y="7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5" name="Line 295"/>
            <p:cNvSpPr>
              <a:spLocks noChangeShapeType="1"/>
            </p:cNvSpPr>
            <p:nvPr/>
          </p:nvSpPr>
          <p:spPr bwMode="auto">
            <a:xfrm flipH="1" flipV="1">
              <a:off x="3045551" y="5134744"/>
              <a:ext cx="830934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6" name="Freeform 296"/>
            <p:cNvSpPr/>
            <p:nvPr/>
          </p:nvSpPr>
          <p:spPr bwMode="auto">
            <a:xfrm>
              <a:off x="3045551" y="5134744"/>
              <a:ext cx="32994" cy="688538"/>
            </a:xfrm>
            <a:custGeom>
              <a:avLst/>
              <a:gdLst>
                <a:gd name="T0" fmla="*/ 0 w 38"/>
                <a:gd name="T1" fmla="*/ 0 h 793"/>
                <a:gd name="T2" fmla="*/ 38 w 38"/>
                <a:gd name="T3" fmla="*/ 793 h 793"/>
                <a:gd name="T4" fmla="*/ 0 w 38"/>
                <a:gd name="T5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93">
                  <a:moveTo>
                    <a:pt x="0" y="0"/>
                  </a:moveTo>
                  <a:lnTo>
                    <a:pt x="38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7" name="Line 297"/>
            <p:cNvSpPr>
              <a:spLocks noChangeShapeType="1"/>
            </p:cNvSpPr>
            <p:nvPr/>
          </p:nvSpPr>
          <p:spPr bwMode="auto">
            <a:xfrm>
              <a:off x="3045551" y="5134744"/>
              <a:ext cx="32994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8" name="Freeform 298"/>
            <p:cNvSpPr/>
            <p:nvPr/>
          </p:nvSpPr>
          <p:spPr bwMode="auto">
            <a:xfrm>
              <a:off x="3078546" y="5823281"/>
              <a:ext cx="1327584" cy="430662"/>
            </a:xfrm>
            <a:custGeom>
              <a:avLst/>
              <a:gdLst>
                <a:gd name="T0" fmla="*/ 0 w 1529"/>
                <a:gd name="T1" fmla="*/ 0 h 496"/>
                <a:gd name="T2" fmla="*/ 1529 w 1529"/>
                <a:gd name="T3" fmla="*/ 496 h 496"/>
                <a:gd name="T4" fmla="*/ 0 w 1529"/>
                <a:gd name="T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" h="496">
                  <a:moveTo>
                    <a:pt x="0" y="0"/>
                  </a:moveTo>
                  <a:lnTo>
                    <a:pt x="1529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9" name="Line 299"/>
            <p:cNvSpPr>
              <a:spLocks noChangeShapeType="1"/>
            </p:cNvSpPr>
            <p:nvPr/>
          </p:nvSpPr>
          <p:spPr bwMode="auto">
            <a:xfrm>
              <a:off x="3078546" y="5823281"/>
              <a:ext cx="1327584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0" name="Freeform 300"/>
            <p:cNvSpPr/>
            <p:nvPr/>
          </p:nvSpPr>
          <p:spPr bwMode="auto">
            <a:xfrm>
              <a:off x="3874749" y="3207185"/>
              <a:ext cx="296948" cy="923838"/>
            </a:xfrm>
            <a:custGeom>
              <a:avLst/>
              <a:gdLst>
                <a:gd name="T0" fmla="*/ 342 w 342"/>
                <a:gd name="T1" fmla="*/ 0 h 1064"/>
                <a:gd name="T2" fmla="*/ 0 w 342"/>
                <a:gd name="T3" fmla="*/ 1064 h 1064"/>
                <a:gd name="T4" fmla="*/ 342 w 342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1064">
                  <a:moveTo>
                    <a:pt x="342" y="0"/>
                  </a:moveTo>
                  <a:lnTo>
                    <a:pt x="0" y="106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1" name="Line 301"/>
            <p:cNvSpPr>
              <a:spLocks noChangeShapeType="1"/>
            </p:cNvSpPr>
            <p:nvPr/>
          </p:nvSpPr>
          <p:spPr bwMode="auto">
            <a:xfrm flipH="1">
              <a:off x="3874749" y="3207185"/>
              <a:ext cx="296948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2" name="Freeform 302"/>
            <p:cNvSpPr/>
            <p:nvPr/>
          </p:nvSpPr>
          <p:spPr bwMode="auto">
            <a:xfrm>
              <a:off x="3858251" y="4131024"/>
              <a:ext cx="34731" cy="665094"/>
            </a:xfrm>
            <a:custGeom>
              <a:avLst/>
              <a:gdLst>
                <a:gd name="T0" fmla="*/ 0 w 40"/>
                <a:gd name="T1" fmla="*/ 0 h 766"/>
                <a:gd name="T2" fmla="*/ 40 w 40"/>
                <a:gd name="T3" fmla="*/ 766 h 766"/>
                <a:gd name="T4" fmla="*/ 0 w 40"/>
                <a:gd name="T5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6">
                  <a:moveTo>
                    <a:pt x="0" y="0"/>
                  </a:moveTo>
                  <a:lnTo>
                    <a:pt x="40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3" name="Line 303"/>
            <p:cNvSpPr>
              <a:spLocks noChangeShapeType="1"/>
            </p:cNvSpPr>
            <p:nvPr/>
          </p:nvSpPr>
          <p:spPr bwMode="auto">
            <a:xfrm>
              <a:off x="3858251" y="4131024"/>
              <a:ext cx="34731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4" name="Freeform 304"/>
            <p:cNvSpPr/>
            <p:nvPr/>
          </p:nvSpPr>
          <p:spPr bwMode="auto">
            <a:xfrm>
              <a:off x="3057707" y="4796119"/>
              <a:ext cx="835275" cy="338625"/>
            </a:xfrm>
            <a:custGeom>
              <a:avLst/>
              <a:gdLst>
                <a:gd name="T0" fmla="*/ 962 w 962"/>
                <a:gd name="T1" fmla="*/ 0 h 390"/>
                <a:gd name="T2" fmla="*/ 0 w 962"/>
                <a:gd name="T3" fmla="*/ 390 h 390"/>
                <a:gd name="T4" fmla="*/ 962 w 962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390">
                  <a:moveTo>
                    <a:pt x="962" y="0"/>
                  </a:moveTo>
                  <a:lnTo>
                    <a:pt x="0" y="390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5" name="Line 305"/>
            <p:cNvSpPr>
              <a:spLocks noChangeShapeType="1"/>
            </p:cNvSpPr>
            <p:nvPr/>
          </p:nvSpPr>
          <p:spPr bwMode="auto">
            <a:xfrm flipH="1">
              <a:off x="3057707" y="4796119"/>
              <a:ext cx="835275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6" name="Freeform 306"/>
            <p:cNvSpPr/>
            <p:nvPr/>
          </p:nvSpPr>
          <p:spPr bwMode="auto">
            <a:xfrm>
              <a:off x="2278001" y="4123210"/>
              <a:ext cx="1596747" cy="7815"/>
            </a:xfrm>
            <a:custGeom>
              <a:avLst/>
              <a:gdLst>
                <a:gd name="T0" fmla="*/ 1839 w 1839"/>
                <a:gd name="T1" fmla="*/ 9 h 9"/>
                <a:gd name="T2" fmla="*/ 0 w 1839"/>
                <a:gd name="T3" fmla="*/ 0 h 9"/>
                <a:gd name="T4" fmla="*/ 1839 w 183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9">
                  <a:moveTo>
                    <a:pt x="1839" y="9"/>
                  </a:moveTo>
                  <a:lnTo>
                    <a:pt x="0" y="0"/>
                  </a:lnTo>
                  <a:lnTo>
                    <a:pt x="1839" y="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7" name="Line 307"/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1596747" cy="781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8" name="Freeform 308"/>
            <p:cNvSpPr/>
            <p:nvPr/>
          </p:nvSpPr>
          <p:spPr bwMode="auto">
            <a:xfrm>
              <a:off x="896585" y="4123210"/>
              <a:ext cx="1381417" cy="155420"/>
            </a:xfrm>
            <a:custGeom>
              <a:avLst/>
              <a:gdLst>
                <a:gd name="T0" fmla="*/ 1591 w 1591"/>
                <a:gd name="T1" fmla="*/ 0 h 179"/>
                <a:gd name="T2" fmla="*/ 0 w 1591"/>
                <a:gd name="T3" fmla="*/ 179 h 179"/>
                <a:gd name="T4" fmla="*/ 1591 w 1591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79">
                  <a:moveTo>
                    <a:pt x="1591" y="0"/>
                  </a:moveTo>
                  <a:lnTo>
                    <a:pt x="0" y="17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9" name="Line 309"/>
            <p:cNvSpPr>
              <a:spLocks noChangeShapeType="1"/>
            </p:cNvSpPr>
            <p:nvPr/>
          </p:nvSpPr>
          <p:spPr bwMode="auto">
            <a:xfrm flipH="1">
              <a:off x="896585" y="4123210"/>
              <a:ext cx="1381417" cy="15542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0" name="Freeform 310"/>
            <p:cNvSpPr/>
            <p:nvPr/>
          </p:nvSpPr>
          <p:spPr bwMode="auto">
            <a:xfrm>
              <a:off x="1615512" y="3182006"/>
              <a:ext cx="662490" cy="941204"/>
            </a:xfrm>
            <a:custGeom>
              <a:avLst/>
              <a:gdLst>
                <a:gd name="T0" fmla="*/ 763 w 763"/>
                <a:gd name="T1" fmla="*/ 1084 h 1084"/>
                <a:gd name="T2" fmla="*/ 0 w 763"/>
                <a:gd name="T3" fmla="*/ 0 h 1084"/>
                <a:gd name="T4" fmla="*/ 763 w 763"/>
                <a:gd name="T5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3" h="1084">
                  <a:moveTo>
                    <a:pt x="763" y="1084"/>
                  </a:moveTo>
                  <a:lnTo>
                    <a:pt x="0" y="0"/>
                  </a:lnTo>
                  <a:lnTo>
                    <a:pt x="763" y="108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1" name="Line 311"/>
            <p:cNvSpPr>
              <a:spLocks noChangeShapeType="1"/>
            </p:cNvSpPr>
            <p:nvPr/>
          </p:nvSpPr>
          <p:spPr bwMode="auto">
            <a:xfrm flipH="1" flipV="1">
              <a:off x="1615512" y="3182006"/>
              <a:ext cx="662490" cy="94120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2" name="Freeform 312"/>
            <p:cNvSpPr/>
            <p:nvPr/>
          </p:nvSpPr>
          <p:spPr bwMode="auto">
            <a:xfrm>
              <a:off x="1662399" y="4131024"/>
              <a:ext cx="2212350" cy="1135696"/>
            </a:xfrm>
            <a:custGeom>
              <a:avLst/>
              <a:gdLst>
                <a:gd name="T0" fmla="*/ 2548 w 2548"/>
                <a:gd name="T1" fmla="*/ 0 h 1308"/>
                <a:gd name="T2" fmla="*/ 0 w 2548"/>
                <a:gd name="T3" fmla="*/ 1308 h 1308"/>
                <a:gd name="T4" fmla="*/ 2548 w 2548"/>
                <a:gd name="T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2548" y="0"/>
                  </a:moveTo>
                  <a:lnTo>
                    <a:pt x="0" y="1308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3" name="Line 313"/>
            <p:cNvSpPr>
              <a:spLocks noChangeShapeType="1"/>
            </p:cNvSpPr>
            <p:nvPr/>
          </p:nvSpPr>
          <p:spPr bwMode="auto">
            <a:xfrm flipH="1">
              <a:off x="1662399" y="413102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4" name="Freeform 314"/>
            <p:cNvSpPr/>
            <p:nvPr/>
          </p:nvSpPr>
          <p:spPr bwMode="auto">
            <a:xfrm>
              <a:off x="878351" y="4313361"/>
              <a:ext cx="784047" cy="953360"/>
            </a:xfrm>
            <a:custGeom>
              <a:avLst/>
              <a:gdLst>
                <a:gd name="T0" fmla="*/ 903 w 903"/>
                <a:gd name="T1" fmla="*/ 1098 h 1098"/>
                <a:gd name="T2" fmla="*/ 0 w 903"/>
                <a:gd name="T3" fmla="*/ 0 h 1098"/>
                <a:gd name="T4" fmla="*/ 903 w 903"/>
                <a:gd name="T5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3" h="1098">
                  <a:moveTo>
                    <a:pt x="903" y="1098"/>
                  </a:moveTo>
                  <a:lnTo>
                    <a:pt x="0" y="0"/>
                  </a:lnTo>
                  <a:lnTo>
                    <a:pt x="903" y="10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5" name="Line 315"/>
            <p:cNvSpPr>
              <a:spLocks noChangeShapeType="1"/>
            </p:cNvSpPr>
            <p:nvPr/>
          </p:nvSpPr>
          <p:spPr bwMode="auto">
            <a:xfrm flipH="1" flipV="1">
              <a:off x="878351" y="4313361"/>
              <a:ext cx="784047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316"/>
            <p:cNvSpPr/>
            <p:nvPr/>
          </p:nvSpPr>
          <p:spPr bwMode="auto">
            <a:xfrm>
              <a:off x="878351" y="4313361"/>
              <a:ext cx="2179356" cy="821383"/>
            </a:xfrm>
            <a:custGeom>
              <a:avLst/>
              <a:gdLst>
                <a:gd name="T0" fmla="*/ 0 w 2510"/>
                <a:gd name="T1" fmla="*/ 0 h 946"/>
                <a:gd name="T2" fmla="*/ 2510 w 2510"/>
                <a:gd name="T3" fmla="*/ 946 h 946"/>
                <a:gd name="T4" fmla="*/ 0 w 2510"/>
                <a:gd name="T5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0" y="0"/>
                  </a:moveTo>
                  <a:lnTo>
                    <a:pt x="2510" y="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Line 317"/>
            <p:cNvSpPr>
              <a:spLocks noChangeShapeType="1"/>
            </p:cNvSpPr>
            <p:nvPr/>
          </p:nvSpPr>
          <p:spPr bwMode="auto">
            <a:xfrm>
              <a:off x="878351" y="431336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8" name="Freeform 318"/>
            <p:cNvSpPr/>
            <p:nvPr/>
          </p:nvSpPr>
          <p:spPr bwMode="auto">
            <a:xfrm>
              <a:off x="3078546" y="5787682"/>
              <a:ext cx="761472" cy="35599"/>
            </a:xfrm>
            <a:custGeom>
              <a:avLst/>
              <a:gdLst>
                <a:gd name="T0" fmla="*/ 877 w 877"/>
                <a:gd name="T1" fmla="*/ 0 h 41"/>
                <a:gd name="T2" fmla="*/ 0 w 877"/>
                <a:gd name="T3" fmla="*/ 41 h 41"/>
                <a:gd name="T4" fmla="*/ 877 w 87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877" y="0"/>
                  </a:moveTo>
                  <a:lnTo>
                    <a:pt x="0" y="41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Line 319"/>
            <p:cNvSpPr>
              <a:spLocks noChangeShapeType="1"/>
            </p:cNvSpPr>
            <p:nvPr/>
          </p:nvSpPr>
          <p:spPr bwMode="auto">
            <a:xfrm flipH="1">
              <a:off x="3078546" y="5787682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0" name="Freeform 320"/>
            <p:cNvSpPr/>
            <p:nvPr/>
          </p:nvSpPr>
          <p:spPr bwMode="auto">
            <a:xfrm>
              <a:off x="1656321" y="3243653"/>
              <a:ext cx="2515376" cy="2020463"/>
            </a:xfrm>
            <a:custGeom>
              <a:avLst/>
              <a:gdLst>
                <a:gd name="T0" fmla="*/ 0 w 2897"/>
                <a:gd name="T1" fmla="*/ 2327 h 2327"/>
                <a:gd name="T2" fmla="*/ 2897 w 2897"/>
                <a:gd name="T3" fmla="*/ 0 h 2327"/>
                <a:gd name="T4" fmla="*/ 0 w 2897"/>
                <a:gd name="T5" fmla="*/ 2327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7" h="2327">
                  <a:moveTo>
                    <a:pt x="0" y="2327"/>
                  </a:moveTo>
                  <a:lnTo>
                    <a:pt x="2897" y="0"/>
                  </a:lnTo>
                  <a:lnTo>
                    <a:pt x="0" y="232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1" name="Line 321"/>
            <p:cNvSpPr>
              <a:spLocks noChangeShapeType="1"/>
            </p:cNvSpPr>
            <p:nvPr/>
          </p:nvSpPr>
          <p:spPr bwMode="auto">
            <a:xfrm flipV="1">
              <a:off x="1656321" y="3243653"/>
              <a:ext cx="2515376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322"/>
            <p:cNvSpPr/>
            <p:nvPr/>
          </p:nvSpPr>
          <p:spPr bwMode="auto">
            <a:xfrm>
              <a:off x="3925976" y="3163772"/>
              <a:ext cx="1148721" cy="1641029"/>
            </a:xfrm>
            <a:custGeom>
              <a:avLst/>
              <a:gdLst>
                <a:gd name="T0" fmla="*/ 0 w 1323"/>
                <a:gd name="T1" fmla="*/ 1890 h 1890"/>
                <a:gd name="T2" fmla="*/ 1323 w 1323"/>
                <a:gd name="T3" fmla="*/ 0 h 1890"/>
                <a:gd name="T4" fmla="*/ 0 w 1323"/>
                <a:gd name="T5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0" y="1890"/>
                  </a:moveTo>
                  <a:lnTo>
                    <a:pt x="1323" y="0"/>
                  </a:lnTo>
                  <a:lnTo>
                    <a:pt x="0" y="18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3" name="Line 323"/>
            <p:cNvSpPr>
              <a:spLocks noChangeShapeType="1"/>
            </p:cNvSpPr>
            <p:nvPr/>
          </p:nvSpPr>
          <p:spPr bwMode="auto">
            <a:xfrm flipV="1">
              <a:off x="4073581" y="3223682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4" name="Freeform 324"/>
            <p:cNvSpPr/>
            <p:nvPr/>
          </p:nvSpPr>
          <p:spPr bwMode="auto">
            <a:xfrm>
              <a:off x="3041210" y="3243653"/>
              <a:ext cx="1130487" cy="1901510"/>
            </a:xfrm>
            <a:custGeom>
              <a:avLst/>
              <a:gdLst>
                <a:gd name="T0" fmla="*/ 0 w 1302"/>
                <a:gd name="T1" fmla="*/ 2190 h 2190"/>
                <a:gd name="T2" fmla="*/ 1302 w 1302"/>
                <a:gd name="T3" fmla="*/ 0 h 2190"/>
                <a:gd name="T4" fmla="*/ 0 w 1302"/>
                <a:gd name="T5" fmla="*/ 219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0" y="2190"/>
                  </a:moveTo>
                  <a:lnTo>
                    <a:pt x="1302" y="0"/>
                  </a:lnTo>
                  <a:lnTo>
                    <a:pt x="0" y="21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5" name="Line 325"/>
            <p:cNvSpPr>
              <a:spLocks noChangeShapeType="1"/>
            </p:cNvSpPr>
            <p:nvPr/>
          </p:nvSpPr>
          <p:spPr bwMode="auto">
            <a:xfrm flipV="1">
              <a:off x="3041210" y="3243653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6" name="Freeform 326"/>
            <p:cNvSpPr/>
            <p:nvPr/>
          </p:nvSpPr>
          <p:spPr bwMode="auto">
            <a:xfrm>
              <a:off x="1662399" y="5145163"/>
              <a:ext cx="1378812" cy="121558"/>
            </a:xfrm>
            <a:custGeom>
              <a:avLst/>
              <a:gdLst>
                <a:gd name="T0" fmla="*/ 1588 w 1588"/>
                <a:gd name="T1" fmla="*/ 0 h 140"/>
                <a:gd name="T2" fmla="*/ 0 w 1588"/>
                <a:gd name="T3" fmla="*/ 140 h 140"/>
                <a:gd name="T4" fmla="*/ 1588 w 1588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8" h="140">
                  <a:moveTo>
                    <a:pt x="1588" y="0"/>
                  </a:moveTo>
                  <a:lnTo>
                    <a:pt x="0" y="140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7" name="Line 327"/>
            <p:cNvSpPr>
              <a:spLocks noChangeShapeType="1"/>
            </p:cNvSpPr>
            <p:nvPr/>
          </p:nvSpPr>
          <p:spPr bwMode="auto">
            <a:xfrm flipH="1">
              <a:off x="1662399" y="5145163"/>
              <a:ext cx="1378812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8" name="Freeform 328"/>
            <p:cNvSpPr/>
            <p:nvPr/>
          </p:nvSpPr>
          <p:spPr bwMode="auto">
            <a:xfrm>
              <a:off x="2278001" y="4123210"/>
              <a:ext cx="763209" cy="1021953"/>
            </a:xfrm>
            <a:custGeom>
              <a:avLst/>
              <a:gdLst>
                <a:gd name="T0" fmla="*/ 879 w 879"/>
                <a:gd name="T1" fmla="*/ 1177 h 1177"/>
                <a:gd name="T2" fmla="*/ 0 w 879"/>
                <a:gd name="T3" fmla="*/ 0 h 1177"/>
                <a:gd name="T4" fmla="*/ 879 w 879"/>
                <a:gd name="T5" fmla="*/ 1177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1177">
                  <a:moveTo>
                    <a:pt x="879" y="1177"/>
                  </a:moveTo>
                  <a:lnTo>
                    <a:pt x="0" y="0"/>
                  </a:lnTo>
                  <a:lnTo>
                    <a:pt x="879" y="11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9" name="Line 329"/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763209" cy="10219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0" name="Freeform 330"/>
            <p:cNvSpPr/>
            <p:nvPr/>
          </p:nvSpPr>
          <p:spPr bwMode="auto">
            <a:xfrm>
              <a:off x="878351" y="3169850"/>
              <a:ext cx="737161" cy="1108780"/>
            </a:xfrm>
            <a:custGeom>
              <a:avLst/>
              <a:gdLst>
                <a:gd name="T0" fmla="*/ 0 w 849"/>
                <a:gd name="T1" fmla="*/ 1277 h 1277"/>
                <a:gd name="T2" fmla="*/ 849 w 849"/>
                <a:gd name="T3" fmla="*/ 0 h 1277"/>
                <a:gd name="T4" fmla="*/ 0 w 849"/>
                <a:gd name="T5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1277">
                  <a:moveTo>
                    <a:pt x="0" y="1277"/>
                  </a:moveTo>
                  <a:lnTo>
                    <a:pt x="849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1" name="Line 331"/>
            <p:cNvSpPr>
              <a:spLocks noChangeShapeType="1"/>
            </p:cNvSpPr>
            <p:nvPr/>
          </p:nvSpPr>
          <p:spPr bwMode="auto">
            <a:xfrm flipV="1">
              <a:off x="878351" y="3169850"/>
              <a:ext cx="737161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2" name="Freeform 332"/>
            <p:cNvSpPr/>
            <p:nvPr/>
          </p:nvSpPr>
          <p:spPr bwMode="auto">
            <a:xfrm>
              <a:off x="1615512" y="2882453"/>
              <a:ext cx="1454351" cy="287397"/>
            </a:xfrm>
            <a:custGeom>
              <a:avLst/>
              <a:gdLst>
                <a:gd name="T0" fmla="*/ 0 w 1675"/>
                <a:gd name="T1" fmla="*/ 331 h 331"/>
                <a:gd name="T2" fmla="*/ 1675 w 1675"/>
                <a:gd name="T3" fmla="*/ 0 h 331"/>
                <a:gd name="T4" fmla="*/ 0 w 1675"/>
                <a:gd name="T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5" h="331">
                  <a:moveTo>
                    <a:pt x="0" y="331"/>
                  </a:moveTo>
                  <a:lnTo>
                    <a:pt x="1675" y="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3" name="Line 333"/>
            <p:cNvSpPr>
              <a:spLocks noChangeShapeType="1"/>
            </p:cNvSpPr>
            <p:nvPr/>
          </p:nvSpPr>
          <p:spPr bwMode="auto">
            <a:xfrm flipV="1">
              <a:off x="1615512" y="2882453"/>
              <a:ext cx="1454351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4" name="Freeform 334"/>
            <p:cNvSpPr/>
            <p:nvPr/>
          </p:nvSpPr>
          <p:spPr bwMode="auto">
            <a:xfrm>
              <a:off x="3041210" y="2882453"/>
              <a:ext cx="28653" cy="2240135"/>
            </a:xfrm>
            <a:custGeom>
              <a:avLst/>
              <a:gdLst>
                <a:gd name="T0" fmla="*/ 0 w 33"/>
                <a:gd name="T1" fmla="*/ 2580 h 2580"/>
                <a:gd name="T2" fmla="*/ 33 w 33"/>
                <a:gd name="T3" fmla="*/ 0 h 2580"/>
                <a:gd name="T4" fmla="*/ 0 w 33"/>
                <a:gd name="T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0" y="2580"/>
                  </a:moveTo>
                  <a:lnTo>
                    <a:pt x="33" y="0"/>
                  </a:lnTo>
                  <a:lnTo>
                    <a:pt x="0" y="25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5" name="Line 335"/>
            <p:cNvSpPr>
              <a:spLocks noChangeShapeType="1"/>
            </p:cNvSpPr>
            <p:nvPr/>
          </p:nvSpPr>
          <p:spPr bwMode="auto">
            <a:xfrm flipV="1">
              <a:off x="3041210" y="2882453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6" name="Freeform 336"/>
            <p:cNvSpPr/>
            <p:nvPr/>
          </p:nvSpPr>
          <p:spPr bwMode="auto">
            <a:xfrm>
              <a:off x="4182116" y="3217604"/>
              <a:ext cx="541800" cy="1451746"/>
            </a:xfrm>
            <a:custGeom>
              <a:avLst/>
              <a:gdLst>
                <a:gd name="T0" fmla="*/ 624 w 624"/>
                <a:gd name="T1" fmla="*/ 1672 h 1672"/>
                <a:gd name="T2" fmla="*/ 0 w 624"/>
                <a:gd name="T3" fmla="*/ 0 h 1672"/>
                <a:gd name="T4" fmla="*/ 624 w 624"/>
                <a:gd name="T5" fmla="*/ 16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1672">
                  <a:moveTo>
                    <a:pt x="624" y="1672"/>
                  </a:moveTo>
                  <a:lnTo>
                    <a:pt x="0" y="0"/>
                  </a:lnTo>
                  <a:lnTo>
                    <a:pt x="624" y="167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7" name="Line 337"/>
            <p:cNvSpPr>
              <a:spLocks noChangeShapeType="1"/>
            </p:cNvSpPr>
            <p:nvPr/>
          </p:nvSpPr>
          <p:spPr bwMode="auto">
            <a:xfrm flipH="1" flipV="1">
              <a:off x="4182116" y="3217604"/>
              <a:ext cx="541800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8" name="Freeform 338"/>
            <p:cNvSpPr/>
            <p:nvPr/>
          </p:nvSpPr>
          <p:spPr bwMode="auto">
            <a:xfrm>
              <a:off x="3888641" y="4808274"/>
              <a:ext cx="494913" cy="1448273"/>
            </a:xfrm>
            <a:custGeom>
              <a:avLst/>
              <a:gdLst>
                <a:gd name="T0" fmla="*/ 570 w 570"/>
                <a:gd name="T1" fmla="*/ 1668 h 1668"/>
                <a:gd name="T2" fmla="*/ 0 w 570"/>
                <a:gd name="T3" fmla="*/ 0 h 1668"/>
                <a:gd name="T4" fmla="*/ 570 w 570"/>
                <a:gd name="T5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570" y="1668"/>
                  </a:moveTo>
                  <a:lnTo>
                    <a:pt x="0" y="0"/>
                  </a:lnTo>
                  <a:lnTo>
                    <a:pt x="570" y="166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9" name="Line 339"/>
            <p:cNvSpPr>
              <a:spLocks noChangeShapeType="1"/>
            </p:cNvSpPr>
            <p:nvPr/>
          </p:nvSpPr>
          <p:spPr bwMode="auto">
            <a:xfrm flipH="1" flipV="1">
              <a:off x="3888641" y="4808274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0" name="Freeform 340"/>
            <p:cNvSpPr/>
            <p:nvPr/>
          </p:nvSpPr>
          <p:spPr bwMode="auto">
            <a:xfrm>
              <a:off x="3892982" y="4796119"/>
              <a:ext cx="1285039" cy="878688"/>
            </a:xfrm>
            <a:custGeom>
              <a:avLst/>
              <a:gdLst>
                <a:gd name="T0" fmla="*/ 1480 w 1480"/>
                <a:gd name="T1" fmla="*/ 1012 h 1012"/>
                <a:gd name="T2" fmla="*/ 0 w 1480"/>
                <a:gd name="T3" fmla="*/ 0 h 1012"/>
                <a:gd name="T4" fmla="*/ 1480 w 1480"/>
                <a:gd name="T5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0" h="1012">
                  <a:moveTo>
                    <a:pt x="1480" y="1012"/>
                  </a:moveTo>
                  <a:lnTo>
                    <a:pt x="0" y="0"/>
                  </a:lnTo>
                  <a:lnTo>
                    <a:pt x="1480" y="101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1" name="Line 341"/>
            <p:cNvSpPr>
              <a:spLocks noChangeShapeType="1"/>
            </p:cNvSpPr>
            <p:nvPr/>
          </p:nvSpPr>
          <p:spPr bwMode="auto">
            <a:xfrm flipH="1" flipV="1">
              <a:off x="3892982" y="4796119"/>
              <a:ext cx="1285039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2" name="Freeform 342"/>
            <p:cNvSpPr/>
            <p:nvPr/>
          </p:nvSpPr>
          <p:spPr bwMode="auto">
            <a:xfrm>
              <a:off x="3078546" y="4796119"/>
              <a:ext cx="814437" cy="1027163"/>
            </a:xfrm>
            <a:custGeom>
              <a:avLst/>
              <a:gdLst>
                <a:gd name="T0" fmla="*/ 938 w 938"/>
                <a:gd name="T1" fmla="*/ 0 h 1183"/>
                <a:gd name="T2" fmla="*/ 0 w 938"/>
                <a:gd name="T3" fmla="*/ 1183 h 1183"/>
                <a:gd name="T4" fmla="*/ 938 w 938"/>
                <a:gd name="T5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8" h="1183">
                  <a:moveTo>
                    <a:pt x="938" y="0"/>
                  </a:moveTo>
                  <a:lnTo>
                    <a:pt x="0" y="1183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3" name="Line 343"/>
            <p:cNvSpPr>
              <a:spLocks noChangeShapeType="1"/>
            </p:cNvSpPr>
            <p:nvPr/>
          </p:nvSpPr>
          <p:spPr bwMode="auto">
            <a:xfrm flipH="1">
              <a:off x="3078546" y="4796119"/>
              <a:ext cx="814437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4" name="Freeform 344"/>
            <p:cNvSpPr/>
            <p:nvPr/>
          </p:nvSpPr>
          <p:spPr bwMode="auto">
            <a:xfrm>
              <a:off x="2271924" y="2882453"/>
              <a:ext cx="797940" cy="1219919"/>
            </a:xfrm>
            <a:custGeom>
              <a:avLst/>
              <a:gdLst>
                <a:gd name="T0" fmla="*/ 0 w 919"/>
                <a:gd name="T1" fmla="*/ 1405 h 1405"/>
                <a:gd name="T2" fmla="*/ 919 w 919"/>
                <a:gd name="T3" fmla="*/ 0 h 1405"/>
                <a:gd name="T4" fmla="*/ 0 w 919"/>
                <a:gd name="T5" fmla="*/ 1405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0" y="1405"/>
                  </a:moveTo>
                  <a:lnTo>
                    <a:pt x="919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5" name="Line 345"/>
            <p:cNvSpPr>
              <a:spLocks noChangeShapeType="1"/>
            </p:cNvSpPr>
            <p:nvPr/>
          </p:nvSpPr>
          <p:spPr bwMode="auto">
            <a:xfrm flipV="1">
              <a:off x="2271924" y="288245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6" name="Freeform 346"/>
            <p:cNvSpPr/>
            <p:nvPr/>
          </p:nvSpPr>
          <p:spPr bwMode="auto">
            <a:xfrm>
              <a:off x="4707419" y="3950424"/>
              <a:ext cx="2719419" cy="722400"/>
            </a:xfrm>
            <a:custGeom>
              <a:avLst/>
              <a:gdLst>
                <a:gd name="T0" fmla="*/ 3132 w 3132"/>
                <a:gd name="T1" fmla="*/ 0 h 832"/>
                <a:gd name="T2" fmla="*/ 0 w 3132"/>
                <a:gd name="T3" fmla="*/ 832 h 832"/>
                <a:gd name="T4" fmla="*/ 3132 w 3132"/>
                <a:gd name="T5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3132" y="0"/>
                  </a:moveTo>
                  <a:lnTo>
                    <a:pt x="0" y="832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7" name="Line 347"/>
            <p:cNvSpPr>
              <a:spLocks noChangeShapeType="1"/>
            </p:cNvSpPr>
            <p:nvPr/>
          </p:nvSpPr>
          <p:spPr bwMode="auto">
            <a:xfrm flipH="1">
              <a:off x="4707419" y="3950424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8" name="Freeform 348"/>
            <p:cNvSpPr/>
            <p:nvPr/>
          </p:nvSpPr>
          <p:spPr bwMode="auto">
            <a:xfrm>
              <a:off x="3874749" y="4131024"/>
              <a:ext cx="832670" cy="541800"/>
            </a:xfrm>
            <a:custGeom>
              <a:avLst/>
              <a:gdLst>
                <a:gd name="T0" fmla="*/ 959 w 959"/>
                <a:gd name="T1" fmla="*/ 624 h 624"/>
                <a:gd name="T2" fmla="*/ 0 w 959"/>
                <a:gd name="T3" fmla="*/ 0 h 624"/>
                <a:gd name="T4" fmla="*/ 959 w 959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624">
                  <a:moveTo>
                    <a:pt x="959" y="624"/>
                  </a:moveTo>
                  <a:lnTo>
                    <a:pt x="0" y="0"/>
                  </a:lnTo>
                  <a:lnTo>
                    <a:pt x="959" y="6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9" name="Line 349"/>
            <p:cNvSpPr>
              <a:spLocks noChangeShapeType="1"/>
            </p:cNvSpPr>
            <p:nvPr/>
          </p:nvSpPr>
          <p:spPr bwMode="auto">
            <a:xfrm flipH="1" flipV="1">
              <a:off x="3874749" y="4131024"/>
              <a:ext cx="832670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0" name="Freeform 350"/>
            <p:cNvSpPr/>
            <p:nvPr/>
          </p:nvSpPr>
          <p:spPr bwMode="auto">
            <a:xfrm>
              <a:off x="2271924" y="3207185"/>
              <a:ext cx="1899773" cy="895186"/>
            </a:xfrm>
            <a:custGeom>
              <a:avLst/>
              <a:gdLst>
                <a:gd name="T0" fmla="*/ 0 w 2188"/>
                <a:gd name="T1" fmla="*/ 1031 h 1031"/>
                <a:gd name="T2" fmla="*/ 2188 w 2188"/>
                <a:gd name="T3" fmla="*/ 0 h 1031"/>
                <a:gd name="T4" fmla="*/ 0 w 2188"/>
                <a:gd name="T5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0" y="1031"/>
                  </a:moveTo>
                  <a:lnTo>
                    <a:pt x="2188" y="0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1" name="Line 351"/>
            <p:cNvSpPr>
              <a:spLocks noChangeShapeType="1"/>
            </p:cNvSpPr>
            <p:nvPr/>
          </p:nvSpPr>
          <p:spPr bwMode="auto">
            <a:xfrm flipV="1">
              <a:off x="2271924" y="3207185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" name="Freeform 352"/>
            <p:cNvSpPr/>
            <p:nvPr/>
          </p:nvSpPr>
          <p:spPr bwMode="auto">
            <a:xfrm>
              <a:off x="1662399" y="4102371"/>
              <a:ext cx="609525" cy="1164349"/>
            </a:xfrm>
            <a:custGeom>
              <a:avLst/>
              <a:gdLst>
                <a:gd name="T0" fmla="*/ 702 w 702"/>
                <a:gd name="T1" fmla="*/ 0 h 1341"/>
                <a:gd name="T2" fmla="*/ 0 w 702"/>
                <a:gd name="T3" fmla="*/ 1341 h 1341"/>
                <a:gd name="T4" fmla="*/ 702 w 702"/>
                <a:gd name="T5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1341">
                  <a:moveTo>
                    <a:pt x="702" y="0"/>
                  </a:moveTo>
                  <a:lnTo>
                    <a:pt x="0" y="134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3" name="Line 353"/>
            <p:cNvSpPr>
              <a:spLocks noChangeShapeType="1"/>
            </p:cNvSpPr>
            <p:nvPr/>
          </p:nvSpPr>
          <p:spPr bwMode="auto">
            <a:xfrm flipH="1">
              <a:off x="1662399" y="4102371"/>
              <a:ext cx="609525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4" name="Freeform 354"/>
            <p:cNvSpPr/>
            <p:nvPr/>
          </p:nvSpPr>
          <p:spPr bwMode="auto">
            <a:xfrm>
              <a:off x="3078546" y="4812615"/>
              <a:ext cx="3112746" cy="1010665"/>
            </a:xfrm>
            <a:custGeom>
              <a:avLst/>
              <a:gdLst>
                <a:gd name="T0" fmla="*/ 3585 w 3585"/>
                <a:gd name="T1" fmla="*/ 0 h 1164"/>
                <a:gd name="T2" fmla="*/ 0 w 3585"/>
                <a:gd name="T3" fmla="*/ 1164 h 1164"/>
                <a:gd name="T4" fmla="*/ 3585 w 3585"/>
                <a:gd name="T5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5" h="1164">
                  <a:moveTo>
                    <a:pt x="3585" y="0"/>
                  </a:moveTo>
                  <a:lnTo>
                    <a:pt x="0" y="1164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5" name="Line 355"/>
            <p:cNvSpPr>
              <a:spLocks noChangeShapeType="1"/>
            </p:cNvSpPr>
            <p:nvPr/>
          </p:nvSpPr>
          <p:spPr bwMode="auto">
            <a:xfrm flipH="1">
              <a:off x="3078546" y="4812615"/>
              <a:ext cx="3112746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6" name="Freeform 356"/>
            <p:cNvSpPr/>
            <p:nvPr/>
          </p:nvSpPr>
          <p:spPr bwMode="auto">
            <a:xfrm>
              <a:off x="3069863" y="2882453"/>
              <a:ext cx="823119" cy="1913665"/>
            </a:xfrm>
            <a:custGeom>
              <a:avLst/>
              <a:gdLst>
                <a:gd name="T0" fmla="*/ 948 w 948"/>
                <a:gd name="T1" fmla="*/ 2204 h 2204"/>
                <a:gd name="T2" fmla="*/ 0 w 948"/>
                <a:gd name="T3" fmla="*/ 0 h 2204"/>
                <a:gd name="T4" fmla="*/ 948 w 948"/>
                <a:gd name="T5" fmla="*/ 2204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2204">
                  <a:moveTo>
                    <a:pt x="948" y="2204"/>
                  </a:moveTo>
                  <a:lnTo>
                    <a:pt x="0" y="0"/>
                  </a:lnTo>
                  <a:lnTo>
                    <a:pt x="948" y="220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" name="Line 357"/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823119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22" name="文本框 52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523" name="直接连接符 52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8" name="Group 4"/>
          <p:cNvGrpSpPr/>
          <p:nvPr/>
        </p:nvGrpSpPr>
        <p:grpSpPr>
          <a:xfrm>
            <a:off x="3808095" y="-363220"/>
            <a:ext cx="4472940" cy="1692275"/>
            <a:chOff x="8289870" y="1760079"/>
            <a:chExt cx="2899586" cy="1500356"/>
          </a:xfrm>
        </p:grpSpPr>
        <p:sp>
          <p:nvSpPr>
            <p:cNvPr id="539" name="TextBox 28"/>
            <p:cNvSpPr txBox="1"/>
            <p:nvPr/>
          </p:nvSpPr>
          <p:spPr>
            <a:xfrm>
              <a:off x="8289870" y="1760079"/>
              <a:ext cx="2806967" cy="1500356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4000" b="1">
                  <a:solidFill>
                    <a:schemeClr val="tx1"/>
                  </a:solidFill>
                  <a:cs typeface="+mn-ea"/>
                  <a:sym typeface="+mn-lt"/>
                </a:rPr>
                <a:t>缓存空数据伪代码</a:t>
              </a:r>
              <a:endParaRPr lang="zh-CN" altLang="en-US" sz="40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40" name="Rectangle 29"/>
            <p:cNvSpPr/>
            <p:nvPr/>
          </p:nvSpPr>
          <p:spPr>
            <a:xfrm>
              <a:off x="8382756" y="2619171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7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51" name="文本框 550"/>
          <p:cNvSpPr txBox="1"/>
          <p:nvPr/>
        </p:nvSpPr>
        <p:spPr>
          <a:xfrm>
            <a:off x="438785" y="989330"/>
            <a:ext cx="59677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</p:txBody>
      </p:sp>
      <p:pic>
        <p:nvPicPr>
          <p:cNvPr id="553" name="图片 5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826770"/>
            <a:ext cx="7745730" cy="6030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/>
      <p:bldP spid="5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/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/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/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/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/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/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/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/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/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/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/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/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/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/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/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/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/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/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/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/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/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4"/>
          <p:cNvGrpSpPr/>
          <p:nvPr/>
        </p:nvGrpSpPr>
        <p:grpSpPr>
          <a:xfrm>
            <a:off x="1299210" y="1963421"/>
            <a:ext cx="5373370" cy="3009899"/>
            <a:chOff x="3495244" y="983551"/>
            <a:chExt cx="7164797" cy="1684094"/>
          </a:xfrm>
        </p:grpSpPr>
        <p:sp>
          <p:nvSpPr>
            <p:cNvPr id="58" name="TextBox 108"/>
            <p:cNvSpPr txBox="1"/>
            <p:nvPr/>
          </p:nvSpPr>
          <p:spPr>
            <a:xfrm>
              <a:off x="3495244" y="1382191"/>
              <a:ext cx="7164797" cy="128545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1A1D1A"/>
                  </a:solidFill>
                  <a:cs typeface="+mn-ea"/>
                  <a:sym typeface="+mn-lt"/>
                </a:rPr>
                <a:t>当业务系统有查询请求的时候，首先去BloomFilter中查询该key是否存在。若不存在，则说明数据库中也不存在该数据，因此缓存都不要查了，直接返回null。若存在，则继续执行后续的流程，先前往缓存中查询，缓存中没有的话再前往数据库中的查询。</a:t>
              </a: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Rectangle 2"/>
            <p:cNvSpPr/>
            <p:nvPr/>
          </p:nvSpPr>
          <p:spPr>
            <a:xfrm>
              <a:off x="3503711" y="983551"/>
              <a:ext cx="5226695" cy="94685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3600" b="1">
                  <a:solidFill>
                    <a:srgbClr val="1A1D1A"/>
                  </a:solidFill>
                  <a:cs typeface="+mn-ea"/>
                  <a:sym typeface="+mn-lt"/>
                </a:rPr>
                <a:t>解决方案</a:t>
              </a:r>
              <a:r>
                <a:rPr lang="en-US" altLang="zh-CN" sz="3600" b="1">
                  <a:solidFill>
                    <a:srgbClr val="1A1D1A"/>
                  </a:solidFill>
                  <a:cs typeface="+mn-ea"/>
                  <a:sym typeface="+mn-lt"/>
                </a:rPr>
                <a:t>2</a:t>
              </a:r>
              <a:r>
                <a:rPr lang="zh-CN" altLang="en-US" sz="3600" b="1">
                  <a:solidFill>
                    <a:srgbClr val="1A1D1A"/>
                  </a:solidFill>
                  <a:cs typeface="+mn-ea"/>
                  <a:sym typeface="+mn-lt"/>
                </a:rPr>
                <a:t>：布隆过滤器</a:t>
              </a:r>
              <a:endParaRPr lang="zh-CN" altLang="en-US" sz="3600" b="1">
                <a:solidFill>
                  <a:srgbClr val="1A1D1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8" grpId="0" bldLvl="0" animBg="1"/>
      <p:bldP spid="55" grpId="0"/>
      <p:bldP spid="5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/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/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/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/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/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/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/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/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/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/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/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/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/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/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/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/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/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/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/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/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/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4"/>
          <p:cNvGrpSpPr/>
          <p:nvPr/>
        </p:nvGrpSpPr>
        <p:grpSpPr>
          <a:xfrm>
            <a:off x="1517650" y="235586"/>
            <a:ext cx="5373370" cy="3013073"/>
            <a:chOff x="3503711" y="983551"/>
            <a:chExt cx="7164797" cy="1685870"/>
          </a:xfrm>
        </p:grpSpPr>
        <p:sp>
          <p:nvSpPr>
            <p:cNvPr id="58" name="TextBox 108"/>
            <p:cNvSpPr txBox="1"/>
            <p:nvPr/>
          </p:nvSpPr>
          <p:spPr>
            <a:xfrm>
              <a:off x="3503711" y="1383967"/>
              <a:ext cx="7164797" cy="128545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endParaRPr lang="zh-CN" altLang="en-US" sz="20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Rectangle 2"/>
            <p:cNvSpPr/>
            <p:nvPr/>
          </p:nvSpPr>
          <p:spPr>
            <a:xfrm>
              <a:off x="3503711" y="983551"/>
              <a:ext cx="5226695" cy="94685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2400" b="1">
                  <a:solidFill>
                    <a:srgbClr val="1A1D1A"/>
                  </a:solidFill>
                  <a:cs typeface="+mn-ea"/>
                  <a:sym typeface="+mn-lt"/>
                </a:rPr>
                <a:t>布隆过滤器获取合适的数组长度和哈希函数的公式</a:t>
              </a:r>
              <a:endParaRPr lang="zh-CN" altLang="en-US" sz="2400" b="1">
                <a:solidFill>
                  <a:srgbClr val="1A1D1A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0380" y="1266190"/>
            <a:ext cx="7678420" cy="483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8" grpId="0" bldLvl="0" animBg="1"/>
      <p:bldP spid="55" grpId="0"/>
      <p:bldP spid="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2</a:t>
            </a:r>
            <a:endParaRPr lang="en-US" altLang="zh-CN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36525" y="337826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缓存雪崩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tags/tag1.xml><?xml version="1.0" encoding="utf-8"?>
<p:tagLst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自定义</PresentationFormat>
  <Paragraphs>105</Paragraphs>
  <Slides>14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Agency FB</vt:lpstr>
      <vt:lpstr>Trebuchet MS</vt:lpstr>
      <vt:lpstr>Aharoni</vt:lpstr>
      <vt:lpstr>Yu Gothic UI Semibold</vt:lpstr>
      <vt:lpstr>LiHei Pro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等天黑</cp:lastModifiedBy>
  <cp:revision>28</cp:revision>
  <dcterms:created xsi:type="dcterms:W3CDTF">2018-03-15T15:36:00Z</dcterms:created>
  <dcterms:modified xsi:type="dcterms:W3CDTF">2020-11-16T07:39:59Z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