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9" r:id="rId4"/>
    <p:sldId id="278" r:id="rId5"/>
    <p:sldId id="280" r:id="rId6"/>
    <p:sldId id="272" r:id="rId7"/>
    <p:sldId id="277" r:id="rId8"/>
    <p:sldId id="27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1032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108A-C488-4ACA-A20B-2FB4878448BD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44CA-86E4-40DD-8FAF-C68223C8D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6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2867B-4E1F-4BE4-943B-2484DBCBDEFA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8400C-364F-42FF-B63C-EB09F57DB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28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9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40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51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0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741-CFFE-4A51-A9DF-05B0296AE77E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D77E-5C51-4286-9B8C-1A46FC9CD47B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3310-F315-4687-B3D5-EB475B784DF6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A6-7500-4A05-8760-B3947062C433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814-5981-4B8C-8D95-AE6401FFC4AD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F1D6-F9D7-4886-9D39-AAB0338EFCE3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815C-6F2A-4C03-8A55-4EAA5D2C1145}" type="datetime1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7BD7-8C67-40B3-A408-C82C40C0886D}" type="datetime1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CCA-2927-4B74-AA03-7695933C6536}" type="datetime1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F5F-5C39-4B36-878F-2B84E9B74F3A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0A14-DA94-4C8C-91F4-DDB33AFE650C}" type="datetime1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BC57-8AAC-4982-99F4-9F4D5C6C81AA}" type="datetime1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765012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b="1" dirty="0" smtClean="0"/>
              <a:t>Название»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09.02.03 «Программирование в компьютерных системах»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ИП-……..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9000" y="37338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Студент:…..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…..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6824" y="616139"/>
            <a:ext cx="758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506" y="1526088"/>
            <a:ext cx="11801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программный продукт, который…….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600" b="1" smtClean="0">
                <a:solidFill>
                  <a:schemeClr val="tx1"/>
                </a:solidFill>
              </a:rPr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68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область применения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82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 назначение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82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среда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25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600" b="1" smtClean="0"/>
              <a:t>6</a:t>
            </a:fld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5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работы…..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094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программы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(вставить скриншот 1-ой формы)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3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472059"/>
            <a:ext cx="11734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3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1641</TotalTime>
  <Words>103</Words>
  <Application>Microsoft Office PowerPoint</Application>
  <PresentationFormat>Произвольный</PresentationFormat>
  <Paragraphs>37</Paragraphs>
  <Slides>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Назначение и область применения проекта</vt:lpstr>
      <vt:lpstr>Функциональное назначение</vt:lpstr>
      <vt:lpstr>Программная среда</vt:lpstr>
      <vt:lpstr>Структурная схема</vt:lpstr>
      <vt:lpstr>Алгоритм работы…..</vt:lpstr>
      <vt:lpstr>Демонстрация программы     (вставить скриншот 1-ой формы)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Денис</dc:creator>
  <cp:lastModifiedBy>Лебедева Дарья Владимировна</cp:lastModifiedBy>
  <cp:revision>208</cp:revision>
  <dcterms:created xsi:type="dcterms:W3CDTF">2016-05-15T20:36:05Z</dcterms:created>
  <dcterms:modified xsi:type="dcterms:W3CDTF">2017-12-13T07:26:20Z</dcterms:modified>
</cp:coreProperties>
</file>