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68C612-831C-4A17-9E2D-5DE51FBC771F}" type="datetimeFigureOut">
              <a:rPr lang="nl-NL" smtClean="0"/>
              <a:t>15-2-2021</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FA7E1A-9AE2-4BDF-BD04-4C1FEDADBF2E}" type="slidenum">
              <a:rPr lang="nl-NL" smtClean="0"/>
              <a:t>‹nr.›</a:t>
            </a:fld>
            <a:endParaRPr lang="nl-NL"/>
          </a:p>
        </p:txBody>
      </p:sp>
    </p:spTree>
    <p:extLst>
      <p:ext uri="{BB962C8B-B14F-4D97-AF65-F5344CB8AC3E}">
        <p14:creationId xmlns:p14="http://schemas.microsoft.com/office/powerpoint/2010/main" val="1594782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82FA7E1A-9AE2-4BDF-BD04-4C1FEDADBF2E}" type="slidenum">
              <a:rPr lang="nl-NL" smtClean="0"/>
              <a:t>2</a:t>
            </a:fld>
            <a:endParaRPr lang="nl-NL"/>
          </a:p>
        </p:txBody>
      </p:sp>
    </p:spTree>
    <p:extLst>
      <p:ext uri="{BB962C8B-B14F-4D97-AF65-F5344CB8AC3E}">
        <p14:creationId xmlns:p14="http://schemas.microsoft.com/office/powerpoint/2010/main" val="2215362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82FA7E1A-9AE2-4BDF-BD04-4C1FEDADBF2E}" type="slidenum">
              <a:rPr lang="nl-NL" smtClean="0"/>
              <a:t>4</a:t>
            </a:fld>
            <a:endParaRPr lang="nl-NL"/>
          </a:p>
        </p:txBody>
      </p:sp>
    </p:spTree>
    <p:extLst>
      <p:ext uri="{BB962C8B-B14F-4D97-AF65-F5344CB8AC3E}">
        <p14:creationId xmlns:p14="http://schemas.microsoft.com/office/powerpoint/2010/main" val="1190946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2/15/2021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‹nr.›</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373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2/15/2021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203371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2/15/2021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2719727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2/15/2021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996910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2/15/2021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2637614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2/15/2021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2684153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2/15/2021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223955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2/15/2021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4176608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2/15/2021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26199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2/15/2021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2892380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2/15/2021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162925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2/15/2021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‹nr.›</a:t>
            </a:fld>
            <a:endParaRPr lang="en-US"/>
          </a:p>
        </p:txBody>
      </p:sp>
    </p:spTree>
    <p:extLst>
      <p:ext uri="{BB962C8B-B14F-4D97-AF65-F5344CB8AC3E}">
        <p14:creationId xmlns:p14="http://schemas.microsoft.com/office/powerpoint/2010/main" val="184179905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Metalen onderdelen van het spel boter kaas en eieren">
            <a:extLst>
              <a:ext uri="{FF2B5EF4-FFF2-40B4-BE49-F238E27FC236}">
                <a16:creationId xmlns:a16="http://schemas.microsoft.com/office/drawing/2014/main" id="{8691D7A8-00BC-4BC5-AF6D-C3FD7D2B0A82}"/>
              </a:ext>
            </a:extLst>
          </p:cNvPr>
          <p:cNvPicPr>
            <a:picLocks noChangeAspect="1"/>
          </p:cNvPicPr>
          <p:nvPr/>
        </p:nvPicPr>
        <p:blipFill rotWithShape="1">
          <a:blip r:embed="rId2"/>
          <a:srcRect r="5200"/>
          <a:stretch/>
        </p:blipFill>
        <p:spPr>
          <a:xfrm>
            <a:off x="3523488" y="10"/>
            <a:ext cx="8668512" cy="6857990"/>
          </a:xfrm>
          <a:prstGeom prst="rect">
            <a:avLst/>
          </a:prstGeom>
        </p:spPr>
      </p:pic>
      <p:sp>
        <p:nvSpPr>
          <p:cNvPr id="17"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2965D8C5-240E-4714-8DBC-EF0BB1553516}"/>
              </a:ext>
            </a:extLst>
          </p:cNvPr>
          <p:cNvSpPr>
            <a:spLocks noGrp="1"/>
          </p:cNvSpPr>
          <p:nvPr>
            <p:ph type="ctrTitle"/>
          </p:nvPr>
        </p:nvSpPr>
        <p:spPr>
          <a:xfrm>
            <a:off x="477981" y="1122363"/>
            <a:ext cx="4023360" cy="3204134"/>
          </a:xfrm>
        </p:spPr>
        <p:txBody>
          <a:bodyPr anchor="b">
            <a:normAutofit/>
          </a:bodyPr>
          <a:lstStyle/>
          <a:p>
            <a:r>
              <a:rPr lang="nl-NL" sz="4800"/>
              <a:t>Game assets </a:t>
            </a:r>
          </a:p>
        </p:txBody>
      </p:sp>
      <p:sp>
        <p:nvSpPr>
          <p:cNvPr id="3" name="Ondertitel 2">
            <a:extLst>
              <a:ext uri="{FF2B5EF4-FFF2-40B4-BE49-F238E27FC236}">
                <a16:creationId xmlns:a16="http://schemas.microsoft.com/office/drawing/2014/main" id="{6731F78A-18B5-40C6-8A55-B3588E903449}"/>
              </a:ext>
            </a:extLst>
          </p:cNvPr>
          <p:cNvSpPr>
            <a:spLocks noGrp="1"/>
          </p:cNvSpPr>
          <p:nvPr>
            <p:ph type="subTitle" idx="1"/>
          </p:nvPr>
        </p:nvSpPr>
        <p:spPr>
          <a:xfrm>
            <a:off x="477980" y="4872922"/>
            <a:ext cx="5517467" cy="1208141"/>
          </a:xfrm>
        </p:spPr>
        <p:txBody>
          <a:bodyPr>
            <a:normAutofit/>
          </a:bodyPr>
          <a:lstStyle/>
          <a:p>
            <a:pPr>
              <a:lnSpc>
                <a:spcPct val="100000"/>
              </a:lnSpc>
            </a:pPr>
            <a:r>
              <a:rPr lang="nl-NL" sz="2000" dirty="0"/>
              <a:t>Gemaakt door: </a:t>
            </a:r>
            <a:r>
              <a:rPr lang="nl-NL" sz="2000" dirty="0" err="1"/>
              <a:t>Nikay</a:t>
            </a:r>
            <a:r>
              <a:rPr lang="nl-NL" sz="2000" dirty="0"/>
              <a:t>, João, Sam en George</a:t>
            </a:r>
          </a:p>
          <a:p>
            <a:pPr>
              <a:lnSpc>
                <a:spcPct val="100000"/>
              </a:lnSpc>
            </a:pPr>
            <a:r>
              <a:rPr lang="nl-NL" sz="2000" dirty="0"/>
              <a:t>Klas SD1A</a:t>
            </a:r>
          </a:p>
          <a:p>
            <a:pPr>
              <a:lnSpc>
                <a:spcPct val="100000"/>
              </a:lnSpc>
            </a:pPr>
            <a:endParaRPr lang="nl-NL"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8246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Afbeelding 10">
            <a:extLst>
              <a:ext uri="{FF2B5EF4-FFF2-40B4-BE49-F238E27FC236}">
                <a16:creationId xmlns:a16="http://schemas.microsoft.com/office/drawing/2014/main" id="{43632733-DA99-4C6B-9D83-9D70A39C1ABF}"/>
              </a:ext>
            </a:extLst>
          </p:cNvPr>
          <p:cNvPicPr>
            <a:picLocks noChangeAspect="1"/>
          </p:cNvPicPr>
          <p:nvPr/>
        </p:nvPicPr>
        <p:blipFill rotWithShape="1">
          <a:blip r:embed="rId3"/>
          <a:srcRect l="3209" t="9504" r="23412" b="8653"/>
          <a:stretch/>
        </p:blipFill>
        <p:spPr>
          <a:xfrm>
            <a:off x="3245637" y="710119"/>
            <a:ext cx="8946363" cy="561286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18" name="Freeform: Shape 17">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2FD5873C-25F4-4B3A-9CB0-228BD0B98315}"/>
              </a:ext>
            </a:extLst>
          </p:cNvPr>
          <p:cNvSpPr>
            <a:spLocks noGrp="1"/>
          </p:cNvSpPr>
          <p:nvPr>
            <p:ph type="title"/>
          </p:nvPr>
        </p:nvSpPr>
        <p:spPr>
          <a:xfrm>
            <a:off x="371094" y="1161288"/>
            <a:ext cx="3438144" cy="1239012"/>
          </a:xfrm>
        </p:spPr>
        <p:txBody>
          <a:bodyPr anchor="ctr">
            <a:normAutofit/>
          </a:bodyPr>
          <a:lstStyle/>
          <a:p>
            <a:r>
              <a:rPr lang="nl-NL" sz="2800"/>
              <a:t>De assets: </a:t>
            </a:r>
          </a:p>
        </p:txBody>
      </p:sp>
      <p:sp>
        <p:nvSpPr>
          <p:cNvPr id="22" name="Rectangle 2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jdelijke aanduiding voor inhoud 2">
            <a:extLst>
              <a:ext uri="{FF2B5EF4-FFF2-40B4-BE49-F238E27FC236}">
                <a16:creationId xmlns:a16="http://schemas.microsoft.com/office/drawing/2014/main" id="{A4B2F0E6-778B-4AB6-8076-611140204A96}"/>
              </a:ext>
            </a:extLst>
          </p:cNvPr>
          <p:cNvSpPr>
            <a:spLocks noGrp="1"/>
          </p:cNvSpPr>
          <p:nvPr>
            <p:ph idx="1"/>
          </p:nvPr>
        </p:nvSpPr>
        <p:spPr>
          <a:xfrm>
            <a:off x="371094" y="2718054"/>
            <a:ext cx="3399628" cy="3207258"/>
          </a:xfrm>
        </p:spPr>
        <p:txBody>
          <a:bodyPr anchor="t">
            <a:normAutofit/>
          </a:bodyPr>
          <a:lstStyle/>
          <a:p>
            <a:pPr marL="0" indent="0">
              <a:buNone/>
            </a:pPr>
            <a:r>
              <a:rPr lang="nl-NL" sz="1700" dirty="0"/>
              <a:t>De Planeet. </a:t>
            </a:r>
          </a:p>
          <a:p>
            <a:pPr marL="0" indent="0">
              <a:buNone/>
            </a:pPr>
            <a:r>
              <a:rPr lang="nl-NL" sz="1700" dirty="0"/>
              <a:t>De planeet is een background asset die we voor het level design gaan gebruiken. Het gaat niks anders doen dan op de achtergrond zitten maar het gaat wel een teken zijn voor een nieuwe fase/level in de game</a:t>
            </a:r>
          </a:p>
        </p:txBody>
      </p:sp>
    </p:spTree>
    <p:extLst>
      <p:ext uri="{BB962C8B-B14F-4D97-AF65-F5344CB8AC3E}">
        <p14:creationId xmlns:p14="http://schemas.microsoft.com/office/powerpoint/2010/main" val="3670112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Afbeelding 7">
            <a:extLst>
              <a:ext uri="{FF2B5EF4-FFF2-40B4-BE49-F238E27FC236}">
                <a16:creationId xmlns:a16="http://schemas.microsoft.com/office/drawing/2014/main" id="{E99C1189-1913-401D-ACE0-5E75913DB646}"/>
              </a:ext>
            </a:extLst>
          </p:cNvPr>
          <p:cNvPicPr>
            <a:picLocks noChangeAspect="1"/>
          </p:cNvPicPr>
          <p:nvPr/>
        </p:nvPicPr>
        <p:blipFill rotWithShape="1">
          <a:blip r:embed="rId2"/>
          <a:srcRect l="2636" t="11671" r="23985" b="7359"/>
          <a:stretch/>
        </p:blipFill>
        <p:spPr>
          <a:xfrm>
            <a:off x="3132515" y="819244"/>
            <a:ext cx="8946363" cy="5552938"/>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26" name="Freeform: Shape 25">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7">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E0587240-DDAB-48D5-B917-BC9C33171461}"/>
              </a:ext>
            </a:extLst>
          </p:cNvPr>
          <p:cNvSpPr>
            <a:spLocks noGrp="1"/>
          </p:cNvSpPr>
          <p:nvPr>
            <p:ph type="title"/>
          </p:nvPr>
        </p:nvSpPr>
        <p:spPr>
          <a:xfrm>
            <a:off x="371094" y="1161288"/>
            <a:ext cx="3438144" cy="1239012"/>
          </a:xfrm>
        </p:spPr>
        <p:txBody>
          <a:bodyPr anchor="ctr">
            <a:normAutofit/>
          </a:bodyPr>
          <a:lstStyle/>
          <a:p>
            <a:r>
              <a:rPr lang="nl-NL" sz="2800" dirty="0"/>
              <a:t>De </a:t>
            </a:r>
            <a:r>
              <a:rPr lang="nl-NL" sz="2800" dirty="0" err="1"/>
              <a:t>meteor</a:t>
            </a:r>
            <a:endParaRPr lang="nl-NL" sz="2800" dirty="0"/>
          </a:p>
        </p:txBody>
      </p:sp>
      <p:sp>
        <p:nvSpPr>
          <p:cNvPr id="30" name="Rectangle 2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jdelijke aanduiding voor inhoud 2">
            <a:extLst>
              <a:ext uri="{FF2B5EF4-FFF2-40B4-BE49-F238E27FC236}">
                <a16:creationId xmlns:a16="http://schemas.microsoft.com/office/drawing/2014/main" id="{E1A1FFB6-AA3C-42CA-8C3A-17DF046ABAD9}"/>
              </a:ext>
            </a:extLst>
          </p:cNvPr>
          <p:cNvSpPr>
            <a:spLocks noGrp="1"/>
          </p:cNvSpPr>
          <p:nvPr>
            <p:ph idx="1"/>
          </p:nvPr>
        </p:nvSpPr>
        <p:spPr>
          <a:xfrm>
            <a:off x="371094" y="2718054"/>
            <a:ext cx="3438906" cy="3207258"/>
          </a:xfrm>
        </p:spPr>
        <p:txBody>
          <a:bodyPr anchor="t">
            <a:normAutofit/>
          </a:bodyPr>
          <a:lstStyle/>
          <a:p>
            <a:pPr marL="0" indent="0">
              <a:buNone/>
            </a:pPr>
            <a:r>
              <a:rPr lang="nl-NL" sz="1700"/>
              <a:t>Het obstakel </a:t>
            </a:r>
          </a:p>
          <a:p>
            <a:pPr marL="0" indent="0">
              <a:buNone/>
            </a:pPr>
            <a:r>
              <a:rPr lang="nl-NL" sz="1700"/>
              <a:t>Het obstakel heet de meteor.</a:t>
            </a:r>
          </a:p>
        </p:txBody>
      </p:sp>
    </p:spTree>
    <p:extLst>
      <p:ext uri="{BB962C8B-B14F-4D97-AF65-F5344CB8AC3E}">
        <p14:creationId xmlns:p14="http://schemas.microsoft.com/office/powerpoint/2010/main" val="1858382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5">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Afbeelding 10">
            <a:extLst>
              <a:ext uri="{FF2B5EF4-FFF2-40B4-BE49-F238E27FC236}">
                <a16:creationId xmlns:a16="http://schemas.microsoft.com/office/drawing/2014/main" id="{9F6F2541-6461-4374-BFB1-293184DF3A97}"/>
              </a:ext>
            </a:extLst>
          </p:cNvPr>
          <p:cNvPicPr>
            <a:picLocks noChangeAspect="1"/>
          </p:cNvPicPr>
          <p:nvPr/>
        </p:nvPicPr>
        <p:blipFill rotWithShape="1">
          <a:blip r:embed="rId3"/>
          <a:srcRect l="4763" t="12199" r="21834" b="7433"/>
          <a:stretch/>
        </p:blipFill>
        <p:spPr>
          <a:xfrm>
            <a:off x="3242695" y="836578"/>
            <a:ext cx="8949307" cy="5511693"/>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27" name="Freeform: Shape 17">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19">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98A3C759-4FC0-42FD-8B70-281DFC6F4CB4}"/>
              </a:ext>
            </a:extLst>
          </p:cNvPr>
          <p:cNvSpPr>
            <a:spLocks noGrp="1"/>
          </p:cNvSpPr>
          <p:nvPr>
            <p:ph type="title"/>
          </p:nvPr>
        </p:nvSpPr>
        <p:spPr>
          <a:xfrm>
            <a:off x="371094" y="1161288"/>
            <a:ext cx="3438144" cy="1125728"/>
          </a:xfrm>
        </p:spPr>
        <p:txBody>
          <a:bodyPr anchor="b">
            <a:normAutofit/>
          </a:bodyPr>
          <a:lstStyle/>
          <a:p>
            <a:r>
              <a:rPr lang="nl-NL" sz="2800"/>
              <a:t>Tank unit</a:t>
            </a:r>
          </a:p>
        </p:txBody>
      </p:sp>
      <p:sp>
        <p:nvSpPr>
          <p:cNvPr id="29" name="Rectangle 2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jdelijke aanduiding voor inhoud 6">
            <a:extLst>
              <a:ext uri="{FF2B5EF4-FFF2-40B4-BE49-F238E27FC236}">
                <a16:creationId xmlns:a16="http://schemas.microsoft.com/office/drawing/2014/main" id="{94DB229F-0CE7-42E3-ADF5-EEB6AB2B4FD2}"/>
              </a:ext>
            </a:extLst>
          </p:cNvPr>
          <p:cNvSpPr>
            <a:spLocks noGrp="1"/>
          </p:cNvSpPr>
          <p:nvPr>
            <p:ph idx="1"/>
          </p:nvPr>
        </p:nvSpPr>
        <p:spPr>
          <a:xfrm>
            <a:off x="371094" y="2718054"/>
            <a:ext cx="3438906" cy="3207258"/>
          </a:xfrm>
        </p:spPr>
        <p:txBody>
          <a:bodyPr anchor="t">
            <a:normAutofit/>
          </a:bodyPr>
          <a:lstStyle/>
          <a:p>
            <a:pPr marL="0" indent="0">
              <a:buNone/>
            </a:pPr>
            <a:r>
              <a:rPr lang="nl-NL" sz="1700" dirty="0"/>
              <a:t>Dit is de eerste versie van een </a:t>
            </a:r>
            <a:r>
              <a:rPr lang="nl-NL" sz="1700" dirty="0" err="1"/>
              <a:t>tanky</a:t>
            </a:r>
            <a:r>
              <a:rPr lang="nl-NL" sz="1700" dirty="0"/>
              <a:t> unit</a:t>
            </a:r>
          </a:p>
        </p:txBody>
      </p:sp>
    </p:spTree>
    <p:extLst>
      <p:ext uri="{BB962C8B-B14F-4D97-AF65-F5344CB8AC3E}">
        <p14:creationId xmlns:p14="http://schemas.microsoft.com/office/powerpoint/2010/main" val="517736656"/>
      </p:ext>
    </p:extLst>
  </p:cSld>
  <p:clrMapOvr>
    <a:masterClrMapping/>
  </p:clrMapOvr>
</p:sld>
</file>

<file path=ppt/theme/theme1.xml><?xml version="1.0" encoding="utf-8"?>
<a:theme xmlns:a="http://schemas.openxmlformats.org/drawingml/2006/main" name="AccentBoxVTI">
  <a:themeElements>
    <a:clrScheme name="AnalogousFromLightSeedLeftStep">
      <a:dk1>
        <a:srgbClr val="000000"/>
      </a:dk1>
      <a:lt1>
        <a:srgbClr val="FFFFFF"/>
      </a:lt1>
      <a:dk2>
        <a:srgbClr val="243741"/>
      </a:dk2>
      <a:lt2>
        <a:srgbClr val="E8E7E2"/>
      </a:lt2>
      <a:accent1>
        <a:srgbClr val="8995D3"/>
      </a:accent1>
      <a:accent2>
        <a:srgbClr val="6FA3C9"/>
      </a:accent2>
      <a:accent3>
        <a:srgbClr val="71ADAD"/>
      </a:accent3>
      <a:accent4>
        <a:srgbClr val="63B493"/>
      </a:accent4>
      <a:accent5>
        <a:srgbClr val="6EB37A"/>
      </a:accent5>
      <a:accent6>
        <a:srgbClr val="76B363"/>
      </a:accent6>
      <a:hlink>
        <a:srgbClr val="8C8355"/>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84</Words>
  <Application>Microsoft Office PowerPoint</Application>
  <PresentationFormat>Breedbeeld</PresentationFormat>
  <Paragraphs>13</Paragraphs>
  <Slides>4</Slides>
  <Notes>2</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4</vt:i4>
      </vt:variant>
    </vt:vector>
  </HeadingPairs>
  <TitlesOfParts>
    <vt:vector size="8" baseType="lpstr">
      <vt:lpstr>Arial</vt:lpstr>
      <vt:lpstr>Calibri</vt:lpstr>
      <vt:lpstr>Neue Haas Grotesk Text Pro</vt:lpstr>
      <vt:lpstr>AccentBoxVTI</vt:lpstr>
      <vt:lpstr>Game assets </vt:lpstr>
      <vt:lpstr>De assets: </vt:lpstr>
      <vt:lpstr>De meteor</vt:lpstr>
      <vt:lpstr>Tank unit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assets </dc:title>
  <dc:creator>João Jubitana</dc:creator>
  <cp:lastModifiedBy>João Jubitana</cp:lastModifiedBy>
  <cp:revision>4</cp:revision>
  <dcterms:created xsi:type="dcterms:W3CDTF">2021-02-15T15:09:10Z</dcterms:created>
  <dcterms:modified xsi:type="dcterms:W3CDTF">2021-02-15T15:51:45Z</dcterms:modified>
</cp:coreProperties>
</file>