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2"/>
  </p:notesMasterIdLst>
  <p:sldIdLst>
    <p:sldId id="256" r:id="rId5"/>
    <p:sldId id="257" r:id="rId6"/>
    <p:sldId id="259" r:id="rId7"/>
    <p:sldId id="258" r:id="rId8"/>
    <p:sldId id="260" r:id="rId9"/>
    <p:sldId id="262"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1CD4D5-6161-4EBC-9BEF-DA77654F2408}" v="8" dt="2021-10-31T21:32:04.952"/>
    <p1510:client id="{F7E0A542-0B2F-452B-A344-BA703FC94604}" v="9" dt="2021-11-01T10:38:36.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87" autoAdjust="0"/>
  </p:normalViewPr>
  <p:slideViewPr>
    <p:cSldViewPr snapToGrid="0">
      <p:cViewPr varScale="1">
        <p:scale>
          <a:sx n="107" d="100"/>
          <a:sy n="107" d="100"/>
        </p:scale>
        <p:origin x="84" y="80"/>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11/1/2021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DEFFE-95A2-43FF-99D5-6E7D22FB0B88}" type="datetime1">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028F6ED-3CC4-4AFC-845E-EA395F55A80F}" type="datetime1">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E898A29-D8FB-46E0-94ED-76B45654629F}" type="datetime1">
              <a:rPr lang="en-US" smtClean="0"/>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882C83-E2E7-4E14-8989-44350B9DDE3D}" type="datetime1">
              <a:rPr lang="en-US" smtClean="0"/>
              <a:t>11/1/2021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11/1/2021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gettyimages.com/detail/photo/business-man-sitting-behind-desk-in-office-royalty-free-image/sb10065595ad-001"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interest.com/pin/401242648022834417/"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hatsnew.com/2020/02/14/la-nsa-te-permite-programar-en-python-como-uno-de-sus-agentes-con-este-curso-gratuito/"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laticon.com/free-icon/pc-settings_74984"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onlinewebfonts.com/icon/463330"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ediastorehouse.com/fine-art-storehouse/collections/retrofile/men-shaking-hands-12302019.html?nochkip=1&amp;pid=6974"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Freeform: Shape 23">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0FC7E44-4828-47E6-A083-C1E389988E20}"/>
              </a:ext>
            </a:extLst>
          </p:cNvPr>
          <p:cNvSpPr>
            <a:spLocks noGrp="1"/>
          </p:cNvSpPr>
          <p:nvPr>
            <p:ph type="subTitle" idx="1"/>
          </p:nvPr>
        </p:nvSpPr>
        <p:spPr>
          <a:xfrm>
            <a:off x="0" y="0"/>
            <a:ext cx="3994015" cy="2294852"/>
          </a:xfrm>
          <a:effectLst/>
        </p:spPr>
        <p:txBody>
          <a:bodyPr anchor="ctr">
            <a:normAutofit/>
          </a:bodyPr>
          <a:lstStyle/>
          <a:p>
            <a:pPr algn="ctr"/>
            <a:r>
              <a:rPr lang="en-US" sz="2800" dirty="0"/>
              <a:t>Sam Derakhshandeh</a:t>
            </a:r>
          </a:p>
          <a:p>
            <a:pPr algn="ctr"/>
            <a:r>
              <a:rPr lang="en-US" sz="2800" dirty="0" err="1"/>
              <a:t>Kaan</a:t>
            </a:r>
            <a:r>
              <a:rPr lang="en-US" sz="2800" dirty="0"/>
              <a:t> </a:t>
            </a:r>
            <a:r>
              <a:rPr lang="en-US" sz="2800" dirty="0" err="1"/>
              <a:t>Secen</a:t>
            </a:r>
            <a:endParaRPr lang="en-US" sz="2800" dirty="0"/>
          </a:p>
        </p:txBody>
      </p:sp>
      <p:sp>
        <p:nvSpPr>
          <p:cNvPr id="2" name="Title 1">
            <a:extLst>
              <a:ext uri="{FF2B5EF4-FFF2-40B4-BE49-F238E27FC236}">
                <a16:creationId xmlns:a16="http://schemas.microsoft.com/office/drawing/2014/main" id="{B68617FD-A3DD-4B1B-A618-8B7F44A2DD42}"/>
              </a:ext>
            </a:extLst>
          </p:cNvPr>
          <p:cNvSpPr>
            <a:spLocks noGrp="1"/>
          </p:cNvSpPr>
          <p:nvPr>
            <p:ph type="ctrTitle"/>
          </p:nvPr>
        </p:nvSpPr>
        <p:spPr>
          <a:xfrm>
            <a:off x="3099680" y="1032916"/>
            <a:ext cx="5452533" cy="4792165"/>
          </a:xfrm>
          <a:effectLst/>
        </p:spPr>
        <p:txBody>
          <a:bodyPr anchor="ctr">
            <a:normAutofit/>
          </a:bodyPr>
          <a:lstStyle/>
          <a:p>
            <a:pPr algn="ctr"/>
            <a:r>
              <a:rPr lang="en-US" sz="6600" dirty="0"/>
              <a:t>Take a Break Sensor</a:t>
            </a:r>
          </a:p>
        </p:txBody>
      </p:sp>
      <p:sp>
        <p:nvSpPr>
          <p:cNvPr id="4" name="TextBox 3">
            <a:extLst>
              <a:ext uri="{FF2B5EF4-FFF2-40B4-BE49-F238E27FC236}">
                <a16:creationId xmlns:a16="http://schemas.microsoft.com/office/drawing/2014/main" id="{9481F2EF-2A8F-41E7-86C0-491703256B73}"/>
              </a:ext>
            </a:extLst>
          </p:cNvPr>
          <p:cNvSpPr txBox="1"/>
          <p:nvPr/>
        </p:nvSpPr>
        <p:spPr>
          <a:xfrm>
            <a:off x="2778275" y="5334128"/>
            <a:ext cx="5361709" cy="1200329"/>
          </a:xfrm>
          <a:prstGeom prst="rect">
            <a:avLst/>
          </a:prstGeom>
          <a:noFill/>
        </p:spPr>
        <p:txBody>
          <a:bodyPr wrap="square" rtlCol="0">
            <a:spAutoFit/>
          </a:bodyPr>
          <a:lstStyle/>
          <a:p>
            <a:pPr algn="ctr"/>
            <a:r>
              <a:rPr lang="nl-NL" sz="2400" dirty="0"/>
              <a:t>De Take a Break Sensor is de armband die een pauze naar een heel ander niveau brengt</a:t>
            </a:r>
          </a:p>
        </p:txBody>
      </p:sp>
    </p:spTree>
    <p:extLst>
      <p:ext uri="{BB962C8B-B14F-4D97-AF65-F5344CB8AC3E}">
        <p14:creationId xmlns:p14="http://schemas.microsoft.com/office/powerpoint/2010/main" val="4054774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nl-NL" dirty="0"/>
              <a:t>Algemene informatie</a:t>
            </a:r>
            <a:endParaRPr lang="nl-NL"/>
          </a:p>
        </p:txBody>
      </p:sp>
      <p:sp>
        <p:nvSpPr>
          <p:cNvPr id="4" name="Content Placeholder 3">
            <a:extLst>
              <a:ext uri="{FF2B5EF4-FFF2-40B4-BE49-F238E27FC236}">
                <a16:creationId xmlns:a16="http://schemas.microsoft.com/office/drawing/2014/main" id="{8EC5A095-377F-4A11-ADDD-4E63C05E3C25}"/>
              </a:ext>
            </a:extLst>
          </p:cNvPr>
          <p:cNvSpPr>
            <a:spLocks noGrp="1"/>
          </p:cNvSpPr>
          <p:nvPr>
            <p:ph idx="1"/>
          </p:nvPr>
        </p:nvSpPr>
        <p:spPr>
          <a:xfrm>
            <a:off x="818713" y="2413000"/>
            <a:ext cx="7199220" cy="3632200"/>
          </a:xfrm>
        </p:spPr>
        <p:txBody>
          <a:bodyPr>
            <a:normAutofit/>
          </a:bodyPr>
          <a:lstStyle/>
          <a:p>
            <a:r>
              <a:rPr lang="nl-NL" dirty="0"/>
              <a:t>We hebben dit project gemaakt met de bedoeling een probleem op te lossen.</a:t>
            </a:r>
          </a:p>
          <a:p>
            <a:r>
              <a:rPr lang="nl-NL" dirty="0"/>
              <a:t>Het probleem waarbij medewerkers aan hun bureau niet tot op hun volle potentie konden werken omdat ze de hele dag aan hun bureau zaten.</a:t>
            </a:r>
          </a:p>
          <a:p>
            <a:r>
              <a:rPr lang="nl-NL" dirty="0"/>
              <a:t>De manier waarop we dit probleem hebben opgelost, is door de radiofunctie in de </a:t>
            </a:r>
            <a:r>
              <a:rPr lang="nl-NL" dirty="0" err="1"/>
              <a:t>micro:bits</a:t>
            </a:r>
            <a:r>
              <a:rPr lang="nl-NL" dirty="0"/>
              <a:t> te gebruiken om de twee </a:t>
            </a:r>
            <a:r>
              <a:rPr lang="nl-NL" dirty="0" err="1"/>
              <a:t>micro:bits</a:t>
            </a:r>
            <a:r>
              <a:rPr lang="nl-NL" dirty="0"/>
              <a:t> te verenigen om een verbinding te vormen.</a:t>
            </a:r>
          </a:p>
        </p:txBody>
      </p:sp>
      <p:pic>
        <p:nvPicPr>
          <p:cNvPr id="5" name="Picture 4" descr="A person sitting at a desk&#10;&#10;Description automatically generated with medium confidence">
            <a:extLst>
              <a:ext uri="{FF2B5EF4-FFF2-40B4-BE49-F238E27FC236}">
                <a16:creationId xmlns:a16="http://schemas.microsoft.com/office/drawing/2014/main" id="{55FD816B-8F1C-4E3E-991E-9133E7791A4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37918" b="-2"/>
          <a:stretch/>
        </p:blipFill>
        <p:spPr>
          <a:xfrm>
            <a:off x="8466138" y="2413000"/>
            <a:ext cx="2915860" cy="362836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171450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picture containing floor, indoor, wall, ceiling&#10;&#10;Description automatically generated">
            <a:extLst>
              <a:ext uri="{FF2B5EF4-FFF2-40B4-BE49-F238E27FC236}">
                <a16:creationId xmlns:a16="http://schemas.microsoft.com/office/drawing/2014/main" id="{27940496-F2D2-498F-8154-E1E1579D4BA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7849" r="9091" b="9359"/>
          <a:stretch/>
        </p:blipFill>
        <p:spPr>
          <a:xfrm>
            <a:off x="20" y="10"/>
            <a:ext cx="12191980" cy="6857989"/>
          </a:xfrm>
          <a:prstGeom prst="rect">
            <a:avLst/>
          </a:prstGeom>
        </p:spPr>
      </p:pic>
      <p:sp>
        <p:nvSpPr>
          <p:cNvPr id="10" name="Freeform 9">
            <a:extLst>
              <a:ext uri="{FF2B5EF4-FFF2-40B4-BE49-F238E27FC236}">
                <a16:creationId xmlns:a16="http://schemas.microsoft.com/office/drawing/2014/main" id="{72319FFA-0E4F-4E0B-BEBA-A9DD4B41A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08DA6C-B60F-4289-8E69-5C1CD72D67F5}"/>
              </a:ext>
            </a:extLst>
          </p:cNvPr>
          <p:cNvSpPr>
            <a:spLocks noGrp="1"/>
          </p:cNvSpPr>
          <p:nvPr>
            <p:ph type="title"/>
          </p:nvPr>
        </p:nvSpPr>
        <p:spPr>
          <a:xfrm>
            <a:off x="810000" y="447188"/>
            <a:ext cx="4930400" cy="1559412"/>
          </a:xfrm>
        </p:spPr>
        <p:txBody>
          <a:bodyPr>
            <a:normAutofit/>
          </a:bodyPr>
          <a:lstStyle/>
          <a:p>
            <a:r>
              <a:rPr lang="en-US" dirty="0" err="1"/>
              <a:t>Algemene</a:t>
            </a:r>
            <a:r>
              <a:rPr lang="en-US" dirty="0"/>
              <a:t> </a:t>
            </a:r>
            <a:r>
              <a:rPr lang="en-US" dirty="0" err="1"/>
              <a:t>informatie</a:t>
            </a:r>
            <a:endParaRPr lang="nl-NL"/>
          </a:p>
        </p:txBody>
      </p:sp>
      <p:sp>
        <p:nvSpPr>
          <p:cNvPr id="3" name="Content Placeholder 2">
            <a:extLst>
              <a:ext uri="{FF2B5EF4-FFF2-40B4-BE49-F238E27FC236}">
                <a16:creationId xmlns:a16="http://schemas.microsoft.com/office/drawing/2014/main" id="{34DBB5DA-617D-4AAB-B6F3-0F62F86CB842}"/>
              </a:ext>
            </a:extLst>
          </p:cNvPr>
          <p:cNvSpPr>
            <a:spLocks noGrp="1"/>
          </p:cNvSpPr>
          <p:nvPr>
            <p:ph idx="1"/>
          </p:nvPr>
        </p:nvSpPr>
        <p:spPr>
          <a:xfrm>
            <a:off x="818712" y="2413000"/>
            <a:ext cx="4921687" cy="3632200"/>
          </a:xfrm>
        </p:spPr>
        <p:txBody>
          <a:bodyPr>
            <a:normAutofit/>
          </a:bodyPr>
          <a:lstStyle/>
          <a:p>
            <a:pPr>
              <a:lnSpc>
                <a:spcPct val="90000"/>
              </a:lnSpc>
            </a:pPr>
            <a:r>
              <a:rPr lang="nl-NL" sz="1500"/>
              <a:t>Met die verbinding hebben we ervoor gezorgd dat de timing precies op het juiste moment en zonder fouten werd gemaakt.</a:t>
            </a:r>
          </a:p>
          <a:p>
            <a:pPr>
              <a:lnSpc>
                <a:spcPct val="90000"/>
              </a:lnSpc>
            </a:pPr>
            <a:r>
              <a:rPr lang="nl-NL" sz="1500"/>
              <a:t>Het is dus gebruiksklaar voor jou en je collega’s.</a:t>
            </a:r>
          </a:p>
          <a:p>
            <a:pPr>
              <a:lnSpc>
                <a:spcPct val="90000"/>
              </a:lnSpc>
            </a:pPr>
            <a:r>
              <a:rPr lang="nl-NL" sz="1500"/>
              <a:t>We kwamen op dit idee omdat we nieuws hadden gehoord over een onderwerp over wat de effecten waren van te lang in je stoel zitten.</a:t>
            </a:r>
          </a:p>
          <a:p>
            <a:pPr>
              <a:lnSpc>
                <a:spcPct val="90000"/>
              </a:lnSpc>
            </a:pPr>
            <a:r>
              <a:rPr lang="nl-NL" sz="1500"/>
              <a:t>Dus begonnen we met het bedenken van ideeën om ervoor te zorgen dat dit niet meer zou gebeuren en om een perfecte hoeveelheid pauzetijd te garanderen, wat allemaal zou kunnen leiden tot efficiëntere werktijd. </a:t>
            </a:r>
          </a:p>
          <a:p>
            <a:pPr>
              <a:lnSpc>
                <a:spcPct val="90000"/>
              </a:lnSpc>
            </a:pPr>
            <a:endParaRPr lang="nl-NL" sz="1500"/>
          </a:p>
        </p:txBody>
      </p:sp>
    </p:spTree>
    <p:extLst>
      <p:ext uri="{BB962C8B-B14F-4D97-AF65-F5344CB8AC3E}">
        <p14:creationId xmlns:p14="http://schemas.microsoft.com/office/powerpoint/2010/main" val="112021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2CEF-63BD-4A8E-A330-4932034FE4DD}"/>
              </a:ext>
            </a:extLst>
          </p:cNvPr>
          <p:cNvSpPr>
            <a:spLocks noGrp="1"/>
          </p:cNvSpPr>
          <p:nvPr>
            <p:ph type="title"/>
          </p:nvPr>
        </p:nvSpPr>
        <p:spPr>
          <a:xfrm>
            <a:off x="810000" y="447188"/>
            <a:ext cx="10571998" cy="970450"/>
          </a:xfrm>
        </p:spPr>
        <p:txBody>
          <a:bodyPr>
            <a:normAutofit/>
          </a:bodyPr>
          <a:lstStyle/>
          <a:p>
            <a:r>
              <a:rPr lang="nl-NL" dirty="0"/>
              <a:t>Technologieën</a:t>
            </a:r>
            <a:r>
              <a:rPr lang="en-US" dirty="0"/>
              <a:t> </a:t>
            </a:r>
            <a:r>
              <a:rPr lang="en-US" dirty="0" err="1"/>
              <a:t>gebruikt</a:t>
            </a:r>
            <a:endParaRPr lang="LID4096"/>
          </a:p>
        </p:txBody>
      </p:sp>
      <p:sp>
        <p:nvSpPr>
          <p:cNvPr id="3" name="Content Placeholder 2">
            <a:extLst>
              <a:ext uri="{FF2B5EF4-FFF2-40B4-BE49-F238E27FC236}">
                <a16:creationId xmlns:a16="http://schemas.microsoft.com/office/drawing/2014/main" id="{BEDCF362-3EA2-4412-A472-93446F40FF9C}"/>
              </a:ext>
            </a:extLst>
          </p:cNvPr>
          <p:cNvSpPr>
            <a:spLocks noGrp="1"/>
          </p:cNvSpPr>
          <p:nvPr>
            <p:ph idx="1"/>
          </p:nvPr>
        </p:nvSpPr>
        <p:spPr>
          <a:xfrm>
            <a:off x="1137832" y="2409162"/>
            <a:ext cx="7199220" cy="3632200"/>
          </a:xfrm>
        </p:spPr>
        <p:txBody>
          <a:bodyPr>
            <a:normAutofit/>
          </a:bodyPr>
          <a:lstStyle/>
          <a:p>
            <a:r>
              <a:rPr lang="en-US" dirty="0"/>
              <a:t>Project is </a:t>
            </a:r>
            <a:r>
              <a:rPr lang="en-US" dirty="0" err="1"/>
              <a:t>gemaakt</a:t>
            </a:r>
            <a:r>
              <a:rPr lang="en-US" dirty="0"/>
              <a:t> met:</a:t>
            </a:r>
          </a:p>
          <a:p>
            <a:endParaRPr lang="en-US" dirty="0"/>
          </a:p>
          <a:p>
            <a:pPr>
              <a:buFont typeface="Arial" panose="020B0604020202020204" pitchFamily="34" charset="0"/>
              <a:buChar char="•"/>
            </a:pPr>
            <a:r>
              <a:rPr lang="en-US" dirty="0"/>
              <a:t>Python 3.9.0 (</a:t>
            </a:r>
            <a:r>
              <a:rPr lang="en-US" dirty="0" err="1"/>
              <a:t>laatste</a:t>
            </a:r>
            <a:r>
              <a:rPr lang="en-US" dirty="0"/>
              <a:t> </a:t>
            </a:r>
            <a:r>
              <a:rPr lang="en-US" dirty="0" err="1"/>
              <a:t>editie</a:t>
            </a:r>
            <a:r>
              <a:rPr lang="en-US" dirty="0"/>
              <a:t>)</a:t>
            </a:r>
          </a:p>
          <a:p>
            <a:pPr>
              <a:buFont typeface="Arial" panose="020B0604020202020204" pitchFamily="34" charset="0"/>
              <a:buChar char="•"/>
            </a:pPr>
            <a:r>
              <a:rPr lang="en-US" dirty="0" err="1"/>
              <a:t>Micro:bit</a:t>
            </a:r>
            <a:r>
              <a:rPr lang="en-US" dirty="0"/>
              <a:t> version: V1 (V2 is </a:t>
            </a:r>
            <a:r>
              <a:rPr lang="en-US" dirty="0" err="1"/>
              <a:t>ook</a:t>
            </a:r>
            <a:r>
              <a:rPr lang="en-US" dirty="0"/>
              <a:t> </a:t>
            </a:r>
            <a:r>
              <a:rPr lang="en-US" dirty="0" err="1"/>
              <a:t>bruikbaar</a:t>
            </a:r>
            <a:r>
              <a:rPr lang="en-US" dirty="0"/>
              <a:t>)</a:t>
            </a:r>
          </a:p>
          <a:p>
            <a:endParaRPr lang="LID4096" dirty="0"/>
          </a:p>
        </p:txBody>
      </p:sp>
      <p:pic>
        <p:nvPicPr>
          <p:cNvPr id="5" name="Picture 4" descr="Text&#10;&#10;Description automatically generated">
            <a:extLst>
              <a:ext uri="{FF2B5EF4-FFF2-40B4-BE49-F238E27FC236}">
                <a16:creationId xmlns:a16="http://schemas.microsoft.com/office/drawing/2014/main" id="{B9ECC5FD-F6F6-4F92-9757-116C44E3241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4997" r="23616" b="-2"/>
          <a:stretch/>
        </p:blipFill>
        <p:spPr>
          <a:xfrm>
            <a:off x="8466138" y="2413000"/>
            <a:ext cx="2915860" cy="362836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443661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C65F-0012-48E7-8C70-7B425D3F2CAB}"/>
              </a:ext>
            </a:extLst>
          </p:cNvPr>
          <p:cNvSpPr>
            <a:spLocks noGrp="1"/>
          </p:cNvSpPr>
          <p:nvPr>
            <p:ph type="title"/>
          </p:nvPr>
        </p:nvSpPr>
        <p:spPr>
          <a:xfrm>
            <a:off x="810000" y="447188"/>
            <a:ext cx="5359921" cy="970450"/>
          </a:xfrm>
        </p:spPr>
        <p:txBody>
          <a:bodyPr>
            <a:normAutofit/>
          </a:bodyPr>
          <a:lstStyle/>
          <a:p>
            <a:r>
              <a:rPr lang="nl-NL"/>
              <a:t>Setup</a:t>
            </a:r>
          </a:p>
        </p:txBody>
      </p:sp>
      <p:sp>
        <p:nvSpPr>
          <p:cNvPr id="3" name="Content Placeholder 2">
            <a:extLst>
              <a:ext uri="{FF2B5EF4-FFF2-40B4-BE49-F238E27FC236}">
                <a16:creationId xmlns:a16="http://schemas.microsoft.com/office/drawing/2014/main" id="{8756A978-728E-405C-8033-80BA72B4B886}"/>
              </a:ext>
            </a:extLst>
          </p:cNvPr>
          <p:cNvSpPr>
            <a:spLocks noGrp="1"/>
          </p:cNvSpPr>
          <p:nvPr>
            <p:ph idx="1"/>
          </p:nvPr>
        </p:nvSpPr>
        <p:spPr>
          <a:xfrm>
            <a:off x="818712" y="2222287"/>
            <a:ext cx="5351209" cy="3636511"/>
          </a:xfrm>
        </p:spPr>
        <p:txBody>
          <a:bodyPr>
            <a:normAutofit/>
          </a:bodyPr>
          <a:lstStyle/>
          <a:p>
            <a:r>
              <a:rPr lang="nl-NL" sz="1700"/>
              <a:t>1 - Sluit beide aan op uw computer. </a:t>
            </a:r>
          </a:p>
          <a:p>
            <a:r>
              <a:rPr lang="nl-NL" sz="1700"/>
              <a:t>2 - Download het project. </a:t>
            </a:r>
          </a:p>
          <a:p>
            <a:r>
              <a:rPr lang="nl-NL" sz="1700"/>
              <a:t>3 - Open de </a:t>
            </a:r>
            <a:r>
              <a:rPr lang="nl-NL" sz="1700" err="1"/>
              <a:t>microbit</a:t>
            </a:r>
            <a:r>
              <a:rPr lang="nl-NL" sz="1700"/>
              <a:t>-map in uw File Explorer (u kunt deze vinden op </a:t>
            </a:r>
            <a:r>
              <a:rPr lang="nl-NL" sz="1700" err="1"/>
              <a:t>devices</a:t>
            </a:r>
            <a:r>
              <a:rPr lang="nl-NL" sz="1700"/>
              <a:t> </a:t>
            </a:r>
            <a:r>
              <a:rPr lang="nl-NL" sz="1700" err="1"/>
              <a:t>and</a:t>
            </a:r>
            <a:r>
              <a:rPr lang="nl-NL" sz="1700"/>
              <a:t> drives). </a:t>
            </a:r>
          </a:p>
          <a:p>
            <a:r>
              <a:rPr lang="nl-NL" sz="1700"/>
              <a:t>4 - Zet de KAANMIRCOBIT.py op de </a:t>
            </a:r>
            <a:r>
              <a:rPr lang="nl-NL" sz="1700" err="1"/>
              <a:t>microbit</a:t>
            </a:r>
            <a:r>
              <a:rPr lang="nl-NL" sz="1700"/>
              <a:t> waarvan u de afzender wilt worden. </a:t>
            </a:r>
          </a:p>
          <a:p>
            <a:r>
              <a:rPr lang="nl-NL" sz="1700"/>
              <a:t>5 - Plaats de SAMMICROBIT.py op de andere </a:t>
            </a:r>
            <a:r>
              <a:rPr lang="nl-NL" sz="1700" err="1"/>
              <a:t>microbit</a:t>
            </a:r>
            <a:r>
              <a:rPr lang="nl-NL" sz="1700"/>
              <a:t> om de ontvanger te worden. </a:t>
            </a:r>
          </a:p>
          <a:p>
            <a:r>
              <a:rPr lang="nl-NL" sz="1700"/>
              <a:t>6 - U bent nu klaar om het product te gebruiken. </a:t>
            </a:r>
          </a:p>
        </p:txBody>
      </p:sp>
      <p:sp>
        <p:nvSpPr>
          <p:cNvPr id="10" name="Rectangle 9">
            <a:extLst>
              <a:ext uri="{FF2B5EF4-FFF2-40B4-BE49-F238E27FC236}">
                <a16:creationId xmlns:a16="http://schemas.microsoft.com/office/drawing/2014/main" id="{1C524A27-B6C0-41EA-ABCB-AA2E61FC0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898" y="0"/>
            <a:ext cx="571305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7">
            <a:extLst>
              <a:ext uri="{FF2B5EF4-FFF2-40B4-BE49-F238E27FC236}">
                <a16:creationId xmlns:a16="http://schemas.microsoft.com/office/drawing/2014/main" id="{F3FCE8DC-E7A6-4A8F-BB57-A87EC4B84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ape&#10;&#10;Description automatically generated with low confidence">
            <a:extLst>
              <a:ext uri="{FF2B5EF4-FFF2-40B4-BE49-F238E27FC236}">
                <a16:creationId xmlns:a16="http://schemas.microsoft.com/office/drawing/2014/main" id="{4A635BF0-1E26-43C1-8B83-9C22FB877CB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0175" r="1324" b="-5"/>
          <a:stretch/>
        </p:blipFill>
        <p:spPr>
          <a:xfrm>
            <a:off x="7410517" y="1258529"/>
            <a:ext cx="3832042" cy="4330205"/>
          </a:xfrm>
          <a:prstGeom prst="rect">
            <a:avLst/>
          </a:prstGeom>
        </p:spPr>
      </p:pic>
    </p:spTree>
    <p:extLst>
      <p:ext uri="{BB962C8B-B14F-4D97-AF65-F5344CB8AC3E}">
        <p14:creationId xmlns:p14="http://schemas.microsoft.com/office/powerpoint/2010/main" val="58501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A5BA3AE5-0FB8-4948-A421-5CEE1A5E8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9">
            <a:extLst>
              <a:ext uri="{FF2B5EF4-FFF2-40B4-BE49-F238E27FC236}">
                <a16:creationId xmlns:a16="http://schemas.microsoft.com/office/drawing/2014/main" id="{615FFFBF-F0D2-4BB8-BB9E-3ADC47E3B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E59C0E-18D8-4F98-900C-868180C3A292}"/>
              </a:ext>
            </a:extLst>
          </p:cNvPr>
          <p:cNvSpPr>
            <a:spLocks noGrp="1"/>
          </p:cNvSpPr>
          <p:nvPr>
            <p:ph type="title"/>
          </p:nvPr>
        </p:nvSpPr>
        <p:spPr>
          <a:xfrm>
            <a:off x="810000" y="447188"/>
            <a:ext cx="5039035" cy="1559412"/>
          </a:xfrm>
        </p:spPr>
        <p:txBody>
          <a:bodyPr>
            <a:normAutofit/>
          </a:bodyPr>
          <a:lstStyle/>
          <a:p>
            <a:r>
              <a:rPr lang="nl-NL"/>
              <a:t>Setup</a:t>
            </a:r>
          </a:p>
        </p:txBody>
      </p:sp>
      <p:sp>
        <p:nvSpPr>
          <p:cNvPr id="3" name="Content Placeholder 2">
            <a:extLst>
              <a:ext uri="{FF2B5EF4-FFF2-40B4-BE49-F238E27FC236}">
                <a16:creationId xmlns:a16="http://schemas.microsoft.com/office/drawing/2014/main" id="{018C78A9-299C-457E-BFB2-27ED83AA7859}"/>
              </a:ext>
            </a:extLst>
          </p:cNvPr>
          <p:cNvSpPr>
            <a:spLocks noGrp="1"/>
          </p:cNvSpPr>
          <p:nvPr>
            <p:ph idx="1"/>
          </p:nvPr>
        </p:nvSpPr>
        <p:spPr>
          <a:xfrm>
            <a:off x="818712" y="2413000"/>
            <a:ext cx="5016259" cy="3632200"/>
          </a:xfrm>
        </p:spPr>
        <p:txBody>
          <a:bodyPr>
            <a:normAutofit/>
          </a:bodyPr>
          <a:lstStyle/>
          <a:p>
            <a:pPr>
              <a:lnSpc>
                <a:spcPct val="90000"/>
              </a:lnSpc>
            </a:pPr>
            <a:endParaRPr lang="nl-NL" sz="1700">
              <a:solidFill>
                <a:srgbClr val="FFFFFF"/>
              </a:solidFill>
            </a:endParaRPr>
          </a:p>
          <a:p>
            <a:pPr>
              <a:lnSpc>
                <a:spcPct val="90000"/>
              </a:lnSpc>
            </a:pPr>
            <a:r>
              <a:rPr lang="nl-NL" sz="1700">
                <a:solidFill>
                  <a:srgbClr val="FFFFFF"/>
                </a:solidFill>
              </a:rPr>
              <a:t>7 - Zet de microbit aan binnen een bereik van maximaal 70 meter (max. 230 voet). </a:t>
            </a:r>
          </a:p>
          <a:p>
            <a:pPr>
              <a:lnSpc>
                <a:spcPct val="90000"/>
              </a:lnSpc>
            </a:pPr>
            <a:r>
              <a:rPr lang="nl-NL" sz="1700">
                <a:solidFill>
                  <a:srgbClr val="FFFFFF"/>
                </a:solidFill>
              </a:rPr>
              <a:t>8 - U weet dat het product werkt als de micro:bit's een verbindende animatie op hun schermen beginnen te tonen. </a:t>
            </a:r>
          </a:p>
          <a:p>
            <a:pPr>
              <a:lnSpc>
                <a:spcPct val="90000"/>
              </a:lnSpc>
            </a:pPr>
            <a:r>
              <a:rPr lang="nl-NL" sz="1700">
                <a:solidFill>
                  <a:srgbClr val="FFFFFF"/>
                </a:solidFill>
              </a:rPr>
              <a:t>9 - Ze maken een verbinding binnen 3 seconden nadat ze zijn aangezet. </a:t>
            </a:r>
          </a:p>
          <a:p>
            <a:pPr>
              <a:lnSpc>
                <a:spcPct val="90000"/>
              </a:lnSpc>
            </a:pPr>
            <a:r>
              <a:rPr lang="nl-NL" sz="1700">
                <a:solidFill>
                  <a:srgbClr val="FFFFFF"/>
                </a:solidFill>
              </a:rPr>
              <a:t>10 - Je zult weten dat ze werken als ze iets anders beginnen te tonen dan de verbinding animatie. </a:t>
            </a:r>
          </a:p>
          <a:p>
            <a:pPr>
              <a:lnSpc>
                <a:spcPct val="90000"/>
              </a:lnSpc>
            </a:pPr>
            <a:r>
              <a:rPr lang="nl-NL" sz="1700">
                <a:solidFill>
                  <a:srgbClr val="FFFFFF"/>
                </a:solidFill>
              </a:rPr>
              <a:t>11 – Geniet ervan. </a:t>
            </a:r>
          </a:p>
        </p:txBody>
      </p:sp>
      <p:sp>
        <p:nvSpPr>
          <p:cNvPr id="14" name="Rounded Rectangle 17">
            <a:extLst>
              <a:ext uri="{FF2B5EF4-FFF2-40B4-BE49-F238E27FC236}">
                <a16:creationId xmlns:a16="http://schemas.microsoft.com/office/drawing/2014/main" id="{FD056B7E-FBD7-4858-966D-9C4DEDA7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hape&#10;&#10;Description automatically generated">
            <a:extLst>
              <a:ext uri="{FF2B5EF4-FFF2-40B4-BE49-F238E27FC236}">
                <a16:creationId xmlns:a16="http://schemas.microsoft.com/office/drawing/2014/main" id="{3A65E276-D746-4BFF-BA1B-EB3ECD96B08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410517" y="1306481"/>
            <a:ext cx="3832042" cy="4234301"/>
          </a:xfrm>
          <a:prstGeom prst="rect">
            <a:avLst/>
          </a:prstGeom>
        </p:spPr>
      </p:pic>
    </p:spTree>
    <p:extLst>
      <p:ext uri="{BB962C8B-B14F-4D97-AF65-F5344CB8AC3E}">
        <p14:creationId xmlns:p14="http://schemas.microsoft.com/office/powerpoint/2010/main" val="227809393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descr="A couple of men shaking hands&#10;&#10;Description automatically generated with medium confidence">
            <a:extLst>
              <a:ext uri="{FF2B5EF4-FFF2-40B4-BE49-F238E27FC236}">
                <a16:creationId xmlns:a16="http://schemas.microsoft.com/office/drawing/2014/main" id="{0CE1168E-AF48-43B7-B6F3-B8AA45D5B5B4}"/>
              </a:ext>
            </a:extLst>
          </p:cNvPr>
          <p:cNvPicPr>
            <a:picLocks noChangeAspect="1"/>
          </p:cNvPicPr>
          <p:nvPr/>
        </p:nvPicPr>
        <p:blipFill rotWithShape="1">
          <a:blip r:embed="rId2">
            <a:duotone>
              <a:schemeClr val="accent1">
                <a:shade val="45000"/>
                <a:satMod val="135000"/>
              </a:schemeClr>
              <a:prstClr val="white"/>
            </a:duotone>
            <a:extLst>
              <a:ext uri="{837473B0-CC2E-450A-ABE3-18F120FF3D39}">
                <a1611:picAttrSrcUrl xmlns:a1611="http://schemas.microsoft.com/office/drawing/2016/11/main" r:id="rId3"/>
              </a:ext>
            </a:extLst>
          </a:blip>
          <a:srcRect r="-1" b="9976"/>
          <a:stretch/>
        </p:blipFill>
        <p:spPr>
          <a:xfrm>
            <a:off x="6108700" y="-1"/>
            <a:ext cx="6094450" cy="6858001"/>
          </a:xfrm>
          <a:prstGeom prst="rect">
            <a:avLst/>
          </a:prstGeom>
        </p:spPr>
      </p:pic>
      <p:sp>
        <p:nvSpPr>
          <p:cNvPr id="12" name="Freeform 16">
            <a:extLst>
              <a:ext uri="{FF2B5EF4-FFF2-40B4-BE49-F238E27FC236}">
                <a16:creationId xmlns:a16="http://schemas.microsoft.com/office/drawing/2014/main" id="{3994EE40-F54F-48E5-826B-B45158209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6418DD-30F1-4F6A-B0CF-4AB827E8BC95}"/>
              </a:ext>
            </a:extLst>
          </p:cNvPr>
          <p:cNvSpPr>
            <a:spLocks noGrp="1"/>
          </p:cNvSpPr>
          <p:nvPr>
            <p:ph type="title"/>
          </p:nvPr>
        </p:nvSpPr>
        <p:spPr>
          <a:xfrm>
            <a:off x="810000" y="447188"/>
            <a:ext cx="5070100" cy="1559412"/>
          </a:xfrm>
        </p:spPr>
        <p:txBody>
          <a:bodyPr>
            <a:normAutofit/>
          </a:bodyPr>
          <a:lstStyle/>
          <a:p>
            <a:r>
              <a:rPr lang="nl-NL" dirty="0"/>
              <a:t>Contact</a:t>
            </a:r>
          </a:p>
        </p:txBody>
      </p:sp>
      <p:sp>
        <p:nvSpPr>
          <p:cNvPr id="3" name="Content Placeholder 2">
            <a:extLst>
              <a:ext uri="{FF2B5EF4-FFF2-40B4-BE49-F238E27FC236}">
                <a16:creationId xmlns:a16="http://schemas.microsoft.com/office/drawing/2014/main" id="{79D47642-CAAF-42A3-9BD1-22A5220EB1BE}"/>
              </a:ext>
            </a:extLst>
          </p:cNvPr>
          <p:cNvSpPr>
            <a:spLocks noGrp="1"/>
          </p:cNvSpPr>
          <p:nvPr>
            <p:ph idx="1"/>
          </p:nvPr>
        </p:nvSpPr>
        <p:spPr>
          <a:xfrm>
            <a:off x="818712" y="2413000"/>
            <a:ext cx="5055923" cy="3632200"/>
          </a:xfrm>
        </p:spPr>
        <p:txBody>
          <a:bodyPr>
            <a:normAutofit/>
          </a:bodyPr>
          <a:lstStyle/>
          <a:p>
            <a:r>
              <a:rPr lang="nl-NL" sz="2000" b="1" dirty="0"/>
              <a:t>Contact</a:t>
            </a:r>
          </a:p>
          <a:p>
            <a:r>
              <a:rPr lang="nl-NL" sz="2000" dirty="0"/>
              <a:t>Gemaakt door Sam Derakhshandeh</a:t>
            </a:r>
            <a:br>
              <a:rPr lang="nl-NL" sz="2000" dirty="0"/>
            </a:br>
            <a:r>
              <a:rPr lang="nl-NL" sz="2000" dirty="0"/>
              <a:t>Gemaakt door Kaan </a:t>
            </a:r>
            <a:r>
              <a:rPr lang="nl-NL" sz="2000" dirty="0" err="1"/>
              <a:t>Secen</a:t>
            </a:r>
            <a:endParaRPr lang="nl-NL" sz="2000" dirty="0"/>
          </a:p>
          <a:p>
            <a:pPr>
              <a:buFont typeface="Arial" panose="020B0604020202020204" pitchFamily="34" charset="0"/>
              <a:buChar char="•"/>
            </a:pPr>
            <a:r>
              <a:rPr lang="nl-NL" sz="2000" dirty="0"/>
              <a:t>Voel je vrij om ons te contacteren!</a:t>
            </a:r>
          </a:p>
        </p:txBody>
      </p:sp>
    </p:spTree>
    <p:extLst>
      <p:ext uri="{BB962C8B-B14F-4D97-AF65-F5344CB8AC3E}">
        <p14:creationId xmlns:p14="http://schemas.microsoft.com/office/powerpoint/2010/main" val="329310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B53624605BA514B90E601FCC8F84C2C" ma:contentTypeVersion="13" ma:contentTypeDescription="Een nieuw document maken." ma:contentTypeScope="" ma:versionID="aff236368fe0d62dc5abd298bbacfcc9">
  <xsd:schema xmlns:xsd="http://www.w3.org/2001/XMLSchema" xmlns:xs="http://www.w3.org/2001/XMLSchema" xmlns:p="http://schemas.microsoft.com/office/2006/metadata/properties" xmlns:ns3="1f38412d-8a22-48f7-9228-82bb31f64809" xmlns:ns4="44620454-9eac-4a64-9de0-ff4d13f91559" targetNamespace="http://schemas.microsoft.com/office/2006/metadata/properties" ma:root="true" ma:fieldsID="8b3baf51275fb6ef7df0e8864d63d7ea" ns3:_="" ns4:_="">
    <xsd:import namespace="1f38412d-8a22-48f7-9228-82bb31f64809"/>
    <xsd:import namespace="44620454-9eac-4a64-9de0-ff4d13f9155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38412d-8a22-48f7-9228-82bb31f64809"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internalName="SharedWithDetails" ma:readOnly="true">
      <xsd:simpleType>
        <xsd:restriction base="dms:Note">
          <xsd:maxLength value="255"/>
        </xsd:restriction>
      </xsd:simpleType>
    </xsd:element>
    <xsd:element name="SharingHintHash" ma:index="10" nillable="true" ma:displayName="Hint-hash dele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620454-9eac-4a64-9de0-ff4d13f9155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44620454-9eac-4a64-9de0-ff4d13f91559" xsi:nil="true"/>
  </documentManagement>
</p:properties>
</file>

<file path=customXml/itemProps1.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2.xml><?xml version="1.0" encoding="utf-8"?>
<ds:datastoreItem xmlns:ds="http://schemas.openxmlformats.org/officeDocument/2006/customXml" ds:itemID="{B76E2970-8E34-4ACD-A35D-867D2CE741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38412d-8a22-48f7-9228-82bb31f64809"/>
    <ds:schemaRef ds:uri="44620454-9eac-4a64-9de0-ff4d13f915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E96646-423E-4354-94C2-1A28227BF075}">
  <ds:schemaRefs>
    <ds:schemaRef ds:uri="http://purl.org/dc/dcmitype/"/>
    <ds:schemaRef ds:uri="http://purl.org/dc/elements/1.1/"/>
    <ds:schemaRef ds:uri="http://schemas.microsoft.com/office/2006/metadata/properties"/>
    <ds:schemaRef ds:uri="1f38412d-8a22-48f7-9228-82bb31f64809"/>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44620454-9eac-4a64-9de0-ff4d13f91559"/>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{24D21583-0715-4C40-8B64-3F5D6C24BA29}tf11381587_win32</Template>
  <TotalTime>217</TotalTime>
  <Words>402</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2</vt:lpstr>
      <vt:lpstr>Quotable</vt:lpstr>
      <vt:lpstr>Take a Break Sensor</vt:lpstr>
      <vt:lpstr>Algemene informatie</vt:lpstr>
      <vt:lpstr>Algemene informatie</vt:lpstr>
      <vt:lpstr>Technologieën gebruikt</vt:lpstr>
      <vt:lpstr>Setup</vt:lpstr>
      <vt:lpstr>Setup</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Sam Derakhshandeh</dc:creator>
  <cp:lastModifiedBy>Sam Derakhshandeh</cp:lastModifiedBy>
  <cp:revision>3</cp:revision>
  <dcterms:created xsi:type="dcterms:W3CDTF">2021-10-31T21:18:06Z</dcterms:created>
  <dcterms:modified xsi:type="dcterms:W3CDTF">2021-11-01T14:18:09Z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0x0101009B53624605BA514B90E601FCC8F84C2C</vt:lpwstr>
  </property>
</Properties>
</file>