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 David Mouncer [rdm10]" initials="RDM[" lastIdx="3" clrIdx="0">
    <p:extLst>
      <p:ext uri="{19B8F6BF-5375-455C-9EA6-DF929625EA0E}">
        <p15:presenceInfo xmlns:p15="http://schemas.microsoft.com/office/powerpoint/2012/main" userId="S-1-12-1-3477429548-1179678031-2663806344-8035029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1404" autoAdjust="0"/>
  </p:normalViewPr>
  <p:slideViewPr>
    <p:cSldViewPr snapToGrid="0">
      <p:cViewPr varScale="1">
        <p:scale>
          <a:sx n="70" d="100"/>
          <a:sy n="70" d="100"/>
        </p:scale>
        <p:origin x="20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3T12:24:10.531" idx="1">
    <p:pos x="10" y="10"/>
    <p:text>- reminder of the problem at hand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75726-DE73-4886-AD32-7BF515BF6065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8D8B2-C074-4F05-BC9E-684AA3B61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19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8D8B2-C074-4F05-BC9E-684AA3B6162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774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problem at hand</a:t>
            </a:r>
          </a:p>
          <a:p>
            <a:r>
              <a:rPr lang="en-GB" dirty="0"/>
              <a:t>How it links to industrial year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8D8B2-C074-4F05-BC9E-684AA3B6162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326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Two main systems for monitoring and visualisation</a:t>
            </a:r>
          </a:p>
          <a:p>
            <a:r>
              <a:rPr lang="en-GB" dirty="0"/>
              <a:t>1 step in the guide to improve air quality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8D8B2-C074-4F05-BC9E-684AA3B6162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179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Original design</a:t>
            </a:r>
          </a:p>
          <a:p>
            <a:r>
              <a:rPr lang="en-GB" dirty="0"/>
              <a:t>Problems with I2C (voltage divider and pull up resistor)</a:t>
            </a:r>
          </a:p>
          <a:p>
            <a:r>
              <a:rPr lang="en-GB" dirty="0"/>
              <a:t>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8D8B2-C074-4F05-BC9E-684AA3B6162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132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8D8B2-C074-4F05-BC9E-684AA3B6162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583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Very similar to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8D8B2-C074-4F05-BC9E-684AA3B6162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3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996B-C219-42BD-9927-46490EF25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A38E2-D09B-4B85-9903-279B6B578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41E68-3ACC-413A-9737-56CA3FB3A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6C4-31E2-43D2-9B6C-4BD80484E592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50B37-A24A-482A-ABF7-E794155B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44F58-5E4E-4E80-B008-D8065A09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0687-E745-433D-B652-627012103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94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1957-5F9F-415E-BDEA-45056A9C5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1621B-DA7E-4044-ABB7-4948EE5C6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A1362-6483-4A1D-975F-1B94DC25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6C4-31E2-43D2-9B6C-4BD80484E592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ACDC2-094C-44B3-B2DD-36381D3E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5B9D0-3E2E-4102-B7D4-A2BC0B21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0687-E745-433D-B652-627012103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51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748AB1-152E-4255-A034-1886206C7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FAF2D-1595-4F06-B7E4-1EA7B56DA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89170-CE0A-441F-9940-21E736355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6C4-31E2-43D2-9B6C-4BD80484E592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30072-306C-466C-9CF5-68185785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AA642-4559-41ED-B509-6082A178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0687-E745-433D-B652-627012103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60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9F432-D33D-4FC9-B77D-D162BE08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6E4A-B09E-4862-8D17-11411CD6E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3F7A4-4BB4-432C-B13B-FB8E5F20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6C4-31E2-43D2-9B6C-4BD80484E592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E77A5-8A64-4C00-BA39-67CBE862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CA242-5FBE-4B70-8FF3-CDC320A2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0687-E745-433D-B652-627012103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2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AFAC-E275-4498-9487-E509BA97C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E1EDE-E4FF-4A85-B1FD-755D3094B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B423D-ADD4-47F0-88C9-64CE9C5DF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6C4-31E2-43D2-9B6C-4BD80484E592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54381-4F68-45EE-B681-ED93DCC6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69C59-2AF9-4336-956D-35693F6F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0687-E745-433D-B652-627012103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87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A5156-C750-4C1F-B2A8-1D9EB9C0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AAE8A-F704-45E0-A553-4C2FF0F26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69D4A-21FC-45F8-B2A4-92A931FA0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B5445-6BE6-4C29-8CC4-D367AC62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6C4-31E2-43D2-9B6C-4BD80484E592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1D3C9-C011-4D47-A509-2C75F7CF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1F575-3A59-4424-909D-113D90CF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0687-E745-433D-B652-627012103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22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5745-FC99-4CF1-928C-C9090ADD8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FD099-7CC1-46DE-9281-4671B9B7E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3FC82-DB26-4643-9C8B-1FC388D3A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7AEDA0-D0FE-4CBF-A427-5455AB102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B839A-536F-41C7-8841-43E2EEC02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977A6-B5FF-42BC-A6BA-27BACA8C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6C4-31E2-43D2-9B6C-4BD80484E592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D671BC-A890-4952-B446-88CE06F4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76A25E-219E-4504-A222-7920AB5B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0687-E745-433D-B652-627012103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47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49DF-B750-4FBD-9462-A846B763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FBF56-B26C-493D-B891-B0EF87A9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6C4-31E2-43D2-9B6C-4BD80484E592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280F79-3633-43DF-8AD9-182B6D32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7AE94-BC5D-4703-BBB5-5EB596D10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0687-E745-433D-B652-627012103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66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09C48-4A27-4BD0-BCB8-10523BFF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6C4-31E2-43D2-9B6C-4BD80484E592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7FBCD8-DBFC-47A1-A11F-C5DE4AD8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844DB-7A48-4FA1-8DFF-342648FB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0687-E745-433D-B652-627012103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583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AA6D-6F9A-42E8-AA66-17DAA022D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594BD-72C9-4875-80B8-809CE8D7E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20FBD-BDE9-421C-BC9C-BDC96DA95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5A50F-2C81-4949-89B0-ABE967F7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6C4-31E2-43D2-9B6C-4BD80484E592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16762-83C7-4111-93C9-45D62D56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7FE3F-6130-4886-AF88-4BB8AEB7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0687-E745-433D-B652-627012103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23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D817-1DE2-4C4C-AE11-B61599E95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75832C-3974-4E63-BEDA-9B245A590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F2412-4549-47C8-BC3E-F8697BA5A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742E3-5861-441A-ADC6-C9A67FE8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6C4-31E2-43D2-9B6C-4BD80484E592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B65C0-1A98-49EE-AAF0-4AFDB806C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2B98B-EB99-4C37-BC92-38C58DA1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0687-E745-433D-B652-627012103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48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690B1-7247-4262-8697-1CD7906C8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279B0-93B7-4AD3-B6F7-D268A8E63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88920-B0FC-4815-BCB3-B888D29ED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556C4-31E2-43D2-9B6C-4BD80484E592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99B72-6AE2-400F-BD3D-BCB59877A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5A388-D265-4879-947B-662465F91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60687-E745-433D-B652-627012103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92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5333-840D-4774-968B-B8654F2766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Air Quality Mapping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BB3E1-A3F3-4A67-99EF-498246C1AC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Robert Mouncer</a:t>
            </a:r>
          </a:p>
          <a:p>
            <a:r>
              <a:rPr lang="en-GB" dirty="0"/>
              <a:t>Rdm10</a:t>
            </a:r>
          </a:p>
          <a:p>
            <a:r>
              <a:rPr lang="en-GB" dirty="0"/>
              <a:t>140150025</a:t>
            </a:r>
          </a:p>
        </p:txBody>
      </p:sp>
    </p:spTree>
    <p:extLst>
      <p:ext uri="{BB962C8B-B14F-4D97-AF65-F5344CB8AC3E}">
        <p14:creationId xmlns:p14="http://schemas.microsoft.com/office/powerpoint/2010/main" val="156419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3B8A1-8771-45DA-A956-AC1960239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GB" dirty="0"/>
              <a:t>Every solution needs a problem.</a:t>
            </a:r>
          </a:p>
        </p:txBody>
      </p:sp>
    </p:spTree>
    <p:extLst>
      <p:ext uri="{BB962C8B-B14F-4D97-AF65-F5344CB8AC3E}">
        <p14:creationId xmlns:p14="http://schemas.microsoft.com/office/powerpoint/2010/main" val="142663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BE73-2F76-4668-B13D-F8561677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was the project set to achieve?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79987-9C79-42A5-B55C-1B8097F12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085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 solution to effectively </a:t>
            </a:r>
            <a:r>
              <a:rPr lang="en-GB" b="1" dirty="0"/>
              <a:t>monitor </a:t>
            </a:r>
            <a:r>
              <a:rPr lang="en-GB" dirty="0"/>
              <a:t>air pollution levels and the ability to </a:t>
            </a:r>
            <a:r>
              <a:rPr lang="en-GB" b="1" dirty="0"/>
              <a:t>visualise</a:t>
            </a:r>
            <a:r>
              <a:rPr lang="en-GB" dirty="0"/>
              <a:t> the data in a proactive way.</a:t>
            </a:r>
          </a:p>
        </p:txBody>
      </p:sp>
    </p:spTree>
    <p:extLst>
      <p:ext uri="{BB962C8B-B14F-4D97-AF65-F5344CB8AC3E}">
        <p14:creationId xmlns:p14="http://schemas.microsoft.com/office/powerpoint/2010/main" val="306267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607F-AA11-477A-9917-5C6FF4C9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03632"/>
          </a:xfrm>
        </p:spPr>
        <p:txBody>
          <a:bodyPr/>
          <a:lstStyle/>
          <a:p>
            <a:pPr algn="ctr"/>
            <a:r>
              <a:rPr lang="en-GB" dirty="0"/>
              <a:t>Monitoring system - Hardware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A99FF-9859-4239-828A-4CAEEBF11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328" y="1611040"/>
            <a:ext cx="3495343" cy="4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1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CCB809-5C44-4424-A24B-64FB4E12375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803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Monitoring system - Software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3383A9-FC0D-4CBB-B153-0695ABB56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087" y="1708558"/>
            <a:ext cx="54578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C67A4C-51C6-4823-AAC4-66DF62D4C1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Visualisation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FF3813-B2A2-41E7-8034-F4DDE316DD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50" y="2395424"/>
            <a:ext cx="5727700" cy="2251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373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2A9A-389A-4718-8284-7B048F77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Known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BE7D9-AAF3-4561-BA9B-B03B6B839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Logging not starting correctly</a:t>
            </a:r>
          </a:p>
          <a:p>
            <a:r>
              <a:rPr lang="en-GB" dirty="0"/>
              <a:t>Heat-map very buggy and not showing intensity correctly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893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695F-43F3-47C4-900A-9923B8CF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93891-2BB8-4A77-8104-AC63A6057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Contribute to open source project </a:t>
            </a:r>
            <a:r>
              <a:rPr lang="en-GB" dirty="0" err="1"/>
              <a:t>Leaflet.heat</a:t>
            </a:r>
            <a:r>
              <a:rPr lang="en-GB" dirty="0"/>
              <a:t> to help fix bugs or recreate an alternative</a:t>
            </a:r>
          </a:p>
          <a:p>
            <a:r>
              <a:rPr lang="en-GB" dirty="0"/>
              <a:t>Correct bugs in the data logger</a:t>
            </a:r>
          </a:p>
          <a:p>
            <a:r>
              <a:rPr lang="en-GB" dirty="0"/>
              <a:t>Expand to measure more harmful gases</a:t>
            </a:r>
          </a:p>
          <a:p>
            <a:r>
              <a:rPr lang="en-GB" dirty="0"/>
              <a:t>Create power supply to connect to vehicles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18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153</Words>
  <Application>Microsoft Office PowerPoint</Application>
  <PresentationFormat>Widescreen</PresentationFormat>
  <Paragraphs>32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Air Quality Mapping</vt:lpstr>
      <vt:lpstr>Every solution needs a problem.</vt:lpstr>
      <vt:lpstr>What was the project set to achieve?</vt:lpstr>
      <vt:lpstr>Monitoring system - Hardware</vt:lpstr>
      <vt:lpstr>PowerPoint Presentation</vt:lpstr>
      <vt:lpstr>Visualisation System</vt:lpstr>
      <vt:lpstr>Known Bugs</vt:lpstr>
      <vt:lpstr>Future 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Mapping</dc:title>
  <dc:creator>Robert David Mouncer [rdm10]</dc:creator>
  <cp:lastModifiedBy>Robert David Mouncer [rdm10]</cp:lastModifiedBy>
  <cp:revision>8</cp:revision>
  <dcterms:created xsi:type="dcterms:W3CDTF">2018-05-22T11:13:30Z</dcterms:created>
  <dcterms:modified xsi:type="dcterms:W3CDTF">2018-05-23T11:28:16Z</dcterms:modified>
</cp:coreProperties>
</file>