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5" r:id="rId7"/>
    <p:sldId id="267" r:id="rId8"/>
    <p:sldId id="260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7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CBB-12EE-4DD5-B178-57F5D34D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6AB2-BDD9-4BF5-9D8D-E0684DE3F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2C35-E534-463D-92BD-E072E496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346E-A315-40A3-8FD4-887D2741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7535-94F8-4AB1-89FD-B6B2A913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6BE5-8078-4E0B-A0B6-9482A2B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1E2F-D644-4CE3-BE75-6ACF47DB6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A7B7-4978-490A-AB73-7762EEEE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207F-D15D-4462-AFD9-CEA1F4A4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C1E-CA81-49A4-BF47-982C7F0D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DB8B6-629A-45A7-BF77-3CD5BD1D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550D4-C64C-498B-A028-1C9D3CF0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0182-B69A-4435-B895-D1EC2C1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80A-76FF-4498-B64B-5BCCEED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3E67-1A1E-4E31-BD13-AE7C2E87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1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AB60-C1A0-44E3-BDBC-BD298906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DC26-6EA7-462C-90BA-9B2E426F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E0D2-DB13-4ACB-9145-7ECC2E4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B2D-9BF4-4D3E-A186-B2B70A9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DC05-0340-486E-AE15-301C489F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370B-2012-4750-B3C4-46763EB3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BAF1-C862-4433-8E84-359B155A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3BB5-36DB-4C3C-BA59-51CDEDD2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A889-E5C7-497C-B587-5FDDCD6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A12-5E88-4ECE-AB35-EC49AFD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52D5-21ED-4CAD-BD33-C7D6A734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BA42-F2CD-47F6-984F-DF6A1F70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9AAD-C2F0-4FA1-9BD3-271B3B26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4922-F85B-429A-AD43-A2D79D3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B3CA2-E446-4309-9994-702EAD89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7AD9D-C963-4AD0-ACFA-BA4D3DEA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860-B841-4A3E-AAC7-153CA694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D7F9-CBD0-47F3-BC88-5648D16B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06CC-2426-4A34-9303-CE96B9DA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5855B-7051-4C08-A469-C5E54861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6348-31FD-403E-BE4A-5E00B6A15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F22E1-935C-4A7E-9F74-B66B067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5BD8C-73A1-49A3-A1E1-94E5B36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1FD18-DDDF-4B73-81B8-0A4F3951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3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483C-B951-499E-8ADA-739486E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FD209-8393-403C-B887-F61FB8AF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BD7-97BE-420E-8B33-6115BD0C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238F-B225-4F45-B2AA-DD7A02A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67995-A95F-4636-A994-852A25B3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33A50-1A41-4E01-A2BD-4E68BC2E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CF77A-E2B5-436C-9889-2C8D79B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CB6-F657-49F1-8FF6-51C2C5A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5BA4-EC82-4173-91D6-D2485BB6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1C35-B090-4D1E-AA95-65261A07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5DA0-734C-40E6-AD51-7C15E0D6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D854-6DCF-4524-84A4-9EA71A78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1AAE-1A81-4E83-AC90-CF1D5C01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1790-E855-49F6-BADA-EB24145E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460C3-62CE-4476-9CC7-947995D4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56DD-6689-4DE6-A3F1-739A7B0E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B039-057B-46FA-9E9F-74306DC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44B0-25D0-4C7C-AEBC-CF31D710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BFBE8-4DAB-4464-A94E-ABDC60DB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1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5DFAC-6DEB-4710-A909-C11C1C6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D9D1-3D4E-489C-A6F9-1199552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6669-2B8B-4004-93FC-C9F2777A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39FB-614A-4A24-98A9-F4FBA534AC05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86F0-7C27-48C9-AD08-A748F5870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E04A-E34C-41F5-8C50-7ED54E6D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F86-26E8-4723-A1A1-7EB35668D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4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plondon.ac.uk/projects/outputs/every-breath-we-take-lifelong-impact-air-pollution" TargetMode="External"/><Relationship Id="rId2" Type="http://schemas.openxmlformats.org/officeDocument/2006/relationships/hyperlink" Target="https://www.rcplondon.ac.uk/file/2914/download?token=qjVXtD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reezometer.com/air-quality-ma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EEC5-3AB3-4E03-B6DD-405953D08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 Quality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3C17-17A2-4A0D-8464-AF31B45E1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Major Project</a:t>
            </a:r>
          </a:p>
          <a:p>
            <a:r>
              <a:rPr lang="en-GB" dirty="0"/>
              <a:t>Robert Mouncer (rdm10@aber.ac.uk)</a:t>
            </a:r>
          </a:p>
        </p:txBody>
      </p:sp>
    </p:spTree>
    <p:extLst>
      <p:ext uri="{BB962C8B-B14F-4D97-AF65-F5344CB8AC3E}">
        <p14:creationId xmlns:p14="http://schemas.microsoft.com/office/powerpoint/2010/main" val="94011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309A-C9B4-468C-AEC4-FC4DDD10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am I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F9BBA-2E6D-4E4D-8CF5-6249AEDE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82" y="1286539"/>
            <a:ext cx="9452705" cy="54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7CE-AD61-4586-808C-10D4F076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FFEA-C13A-40B4-978E-DF285898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Raspbian </a:t>
            </a:r>
            <a:r>
              <a:rPr lang="en-GB" dirty="0" err="1"/>
              <a:t>Lite</a:t>
            </a:r>
            <a:endParaRPr lang="en-GB" dirty="0"/>
          </a:p>
          <a:p>
            <a:r>
              <a:rPr lang="en-GB" dirty="0"/>
              <a:t>Use of SSH</a:t>
            </a:r>
          </a:p>
          <a:p>
            <a:r>
              <a:rPr lang="en-GB" dirty="0"/>
              <a:t>Samba server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E927C-9C87-4D7E-AECA-DDAA79987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7" b="9931"/>
          <a:stretch/>
        </p:blipFill>
        <p:spPr>
          <a:xfrm>
            <a:off x="6438900" y="1570037"/>
            <a:ext cx="5143500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C6D4-B9EC-4953-9F2C-4361FD8F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0798-107C-4834-A9CA-39F8B9B2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1027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Air Quality Mapping project will develop a </a:t>
            </a:r>
            <a:r>
              <a:rPr lang="en-GB" b="1" dirty="0"/>
              <a:t>monitoring</a:t>
            </a:r>
            <a:r>
              <a:rPr lang="en-GB" dirty="0"/>
              <a:t> and </a:t>
            </a:r>
            <a:r>
              <a:rPr lang="en-GB" b="1" dirty="0"/>
              <a:t>visualisation</a:t>
            </a:r>
            <a:r>
              <a:rPr lang="en-GB" dirty="0"/>
              <a:t> system for air pollution on public roads and in public areas. </a:t>
            </a:r>
          </a:p>
        </p:txBody>
      </p:sp>
    </p:spTree>
    <p:extLst>
      <p:ext uri="{BB962C8B-B14F-4D97-AF65-F5344CB8AC3E}">
        <p14:creationId xmlns:p14="http://schemas.microsoft.com/office/powerpoint/2010/main" val="55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247A-9F37-4C77-BD11-AE1CA11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AB89-4B30-4163-BA99-FE5EBA9F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1400"/>
            <a:ext cx="10515600" cy="2498726"/>
          </a:xfrm>
        </p:spPr>
        <p:txBody>
          <a:bodyPr/>
          <a:lstStyle/>
          <a:p>
            <a:r>
              <a:rPr lang="en-GB" dirty="0"/>
              <a:t>40,000 deaths annually in the UK (1.6m in China)</a:t>
            </a:r>
          </a:p>
          <a:p>
            <a:r>
              <a:rPr lang="en-GB" dirty="0"/>
              <a:t>Ways to reduce outdoor air pollution - “Monitor air pollution effectively” and to use the results to communicate “proactively to the public”</a:t>
            </a:r>
          </a:p>
          <a:p>
            <a:r>
              <a:rPr lang="en-GB" dirty="0"/>
              <a:t>Links back to industrial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3792-0CBA-4D46-BF30-812A0C5F1352}"/>
              </a:ext>
            </a:extLst>
          </p:cNvPr>
          <p:cNvSpPr txBox="1"/>
          <p:nvPr/>
        </p:nvSpPr>
        <p:spPr>
          <a:xfrm>
            <a:off x="966486" y="5613721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Royal College of Physicians (Published 2016) - </a:t>
            </a:r>
            <a:r>
              <a:rPr lang="en-GB" i="1" u="sng" dirty="0">
                <a:hlinkClick r:id="rId2"/>
              </a:rPr>
              <a:t>Every breath we take: the lifelong impact of air pollution</a:t>
            </a:r>
            <a:r>
              <a:rPr lang="en-GB" dirty="0"/>
              <a:t>, Accessed – 01/02/2018 </a:t>
            </a:r>
            <a:r>
              <a:rPr lang="en-GB" u="sng" dirty="0">
                <a:hlinkClick r:id="rId3"/>
              </a:rPr>
              <a:t>https://www.rcplondon.ac.uk/projects/outputs/every-breath-we-take-lifelong-impact-air-pollution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0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3360-095A-40E2-8151-159FA38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-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BFB7-CDC6-411F-8A2C-DFA2C19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device will be designed and created to measure air quality levels and record a GPS location. The device should be a Raspberry Pi with compatible modules needed to take the measurements. </a:t>
            </a:r>
          </a:p>
          <a:p>
            <a:r>
              <a:rPr lang="en-GB" dirty="0"/>
              <a:t>The data should be uploaded to a server or online storage when connected to a known network.</a:t>
            </a:r>
          </a:p>
          <a:p>
            <a:r>
              <a:rPr lang="en-GB" dirty="0"/>
              <a:t>Should be small and portable (designed for vehicles)</a:t>
            </a:r>
          </a:p>
        </p:txBody>
      </p:sp>
    </p:spTree>
    <p:extLst>
      <p:ext uri="{BB962C8B-B14F-4D97-AF65-F5344CB8AC3E}">
        <p14:creationId xmlns:p14="http://schemas.microsoft.com/office/powerpoint/2010/main" val="161461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04E9-70B7-4F79-ACE8-0BA0C2F4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- </a:t>
            </a:r>
            <a:r>
              <a:rPr lang="en-GB" b="1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2392-3891-41F4-920B-001B84CB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421"/>
          </a:xfrm>
        </p:spPr>
        <p:txBody>
          <a:bodyPr/>
          <a:lstStyle/>
          <a:p>
            <a:r>
              <a:rPr lang="en-GB" dirty="0"/>
              <a:t>Measuring TVOC in the atmosphere</a:t>
            </a:r>
          </a:p>
          <a:p>
            <a:r>
              <a:rPr lang="en-GB" dirty="0"/>
              <a:t>TVOC’s both man-made and naturally occurring</a:t>
            </a:r>
          </a:p>
          <a:p>
            <a:r>
              <a:rPr lang="en-GB" dirty="0"/>
              <a:t>Are generated when burning fossil fuels, aerosols and much more!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64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3E1-B783-41A6-A6F5-13CC31C7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262B-F71F-45D0-9DBC-28698667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585941"/>
            <a:ext cx="7853363" cy="5482278"/>
          </a:xfrm>
        </p:spPr>
      </p:pic>
    </p:spTree>
    <p:extLst>
      <p:ext uri="{BB962C8B-B14F-4D97-AF65-F5344CB8AC3E}">
        <p14:creationId xmlns:p14="http://schemas.microsoft.com/office/powerpoint/2010/main" val="43962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7755-DEC4-4177-A520-8496337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88AC7-C4A0-4716-95CE-BFDE32CE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1779905"/>
            <a:ext cx="49784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F402-181F-49DF-9794-D6363AF5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 – </a:t>
            </a:r>
            <a:r>
              <a:rPr lang="en-GB" b="1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3B34-A232-48BC-8E54-835EA64D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an online map provider API</a:t>
            </a:r>
          </a:p>
          <a:p>
            <a:r>
              <a:rPr lang="en-GB" dirty="0"/>
              <a:t>Overlay a contour map to show the pollution levels in different areas</a:t>
            </a:r>
          </a:p>
          <a:p>
            <a:pPr lvl="1"/>
            <a:r>
              <a:rPr lang="en-GB" dirty="0"/>
              <a:t>Much like a similar product:</a:t>
            </a:r>
          </a:p>
          <a:p>
            <a:pPr lvl="2"/>
            <a:r>
              <a:rPr lang="en-GB" dirty="0">
                <a:hlinkClick r:id="rId2"/>
              </a:rPr>
              <a:t>https://breezometer.com/air-quality-map/</a:t>
            </a:r>
            <a:endParaRPr lang="en-GB" dirty="0"/>
          </a:p>
          <a:p>
            <a:r>
              <a:rPr lang="en-GB" dirty="0"/>
              <a:t>Needs to be easy to use to allow proactive learning for the public</a:t>
            </a:r>
          </a:p>
        </p:txBody>
      </p:sp>
    </p:spTree>
    <p:extLst>
      <p:ext uri="{BB962C8B-B14F-4D97-AF65-F5344CB8AC3E}">
        <p14:creationId xmlns:p14="http://schemas.microsoft.com/office/powerpoint/2010/main" val="26059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581B-D07D-4138-A84F-CB04C72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Kanban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089C9-9ED8-47FD-81C1-A7D45D95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47186"/>
            <a:ext cx="9715500" cy="45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 Quality Mapping</vt:lpstr>
      <vt:lpstr>Brief Overview</vt:lpstr>
      <vt:lpstr>Why am I doing this?</vt:lpstr>
      <vt:lpstr>Brief Overview - Monitoring</vt:lpstr>
      <vt:lpstr>Brief Overview - Monitoring</vt:lpstr>
      <vt:lpstr>Monitoring</vt:lpstr>
      <vt:lpstr>Hardware Design</vt:lpstr>
      <vt:lpstr>Brief Overview – Visualisation</vt:lpstr>
      <vt:lpstr>Use of Kanban</vt:lpstr>
      <vt:lpstr>Where am I now?</vt:lpstr>
      <vt:lpstr>The Pi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Mapping</dc:title>
  <dc:creator>Robert Mouncer</dc:creator>
  <cp:lastModifiedBy>Robert David Mouncer [rdm10]</cp:lastModifiedBy>
  <cp:revision>12</cp:revision>
  <dcterms:created xsi:type="dcterms:W3CDTF">2018-02-20T12:41:53Z</dcterms:created>
  <dcterms:modified xsi:type="dcterms:W3CDTF">2018-02-20T15:30:48Z</dcterms:modified>
</cp:coreProperties>
</file>