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17:51:43.0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17:52:42.3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17:52:42.7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17:52:43.0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17:52:43.4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17:51:43.9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17:51:44.8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17:51:45.7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17:51:46.3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17:51:47.9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17:51:48.2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17:52:38.3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17:52:38.9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9287-0DE2-48E0-9412-BEA95528E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0C380-957C-4DC8-85CC-B0285406EB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C26CC-C2E8-4C79-A6A4-2997E2DAD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67C55-FD46-4FC0-BF65-F271BAB85E3E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2EA95-3C2C-4BC4-8EAC-CB7052058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B135D-2059-48CE-896C-E522CE4F9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277D-9F0C-4034-B187-DDD0607A9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95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65C07-81B0-44C5-8D94-C28DB34F2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162BF-0905-4BD0-8F3A-B5624A9B7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051D0-6852-42C1-8BD9-54EE16F8B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67C55-FD46-4FC0-BF65-F271BAB85E3E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FC8B8-2A2A-45C3-B643-A56B6F49B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2010F-55D9-4C92-8387-28817016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277D-9F0C-4034-B187-DDD0607A9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0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2A8333-B097-492A-A488-84AC363E15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26663-7C5B-4F04-825F-CEB06CF09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192C0-BEE4-43ED-BD00-7EE04FDBF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67C55-FD46-4FC0-BF65-F271BAB85E3E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77EDA-E9F7-40DF-B34A-39EF2271A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DFDCB-D1FC-4A28-B868-263059485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277D-9F0C-4034-B187-DDD0607A9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3DEFD-F146-454B-B6EE-DFD8EB243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7ECB2-1AD0-4117-BB10-F9B7C1654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66636-524F-47D9-BD33-AFECDEA97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67C55-FD46-4FC0-BF65-F271BAB85E3E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53DBF-4389-4A33-A923-937BE1B3D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6F29D-8368-4C8A-9AAC-0502BBE33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277D-9F0C-4034-B187-DDD0607A9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8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5DB56-B8D1-4E76-B656-93781168C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10B64-F75E-495D-8829-9398AC23C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69B28-19EC-4B5B-9270-619AD9980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67C55-FD46-4FC0-BF65-F271BAB85E3E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2E8C0-62B9-4292-B4DD-32E7B299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E16FE-9D4D-432D-889A-37D4284F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277D-9F0C-4034-B187-DDD0607A9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65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8BA83-4AAC-4A18-B101-858312A90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A4A9E-DEA3-41C5-AE57-35ECBB184C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85AEF-C92B-4479-9C0A-F991E5996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1AEF0-E00B-40E8-BDBB-EC4F1A8E1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67C55-FD46-4FC0-BF65-F271BAB85E3E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6814E-34AF-48A4-87ED-569A553F5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80C36-BF7C-46EF-866F-6F5B7DE0C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277D-9F0C-4034-B187-DDD0607A9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65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F7AEE-27AD-46D5-9EED-77C96A985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4CF6E-6BA4-417A-9EE2-A3D354FB4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5BF17-1365-41B3-8EF6-87DC718FE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D27B85-5DE3-440E-B71E-48E23142CC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B9A72-4FEF-4F17-A264-ACF8780A6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C623E6-601F-43B3-AEF1-AADF4ADCD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67C55-FD46-4FC0-BF65-F271BAB85E3E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83BDFA-BE87-4D9A-9DD1-5A84FD884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863CDF-A917-4411-B336-94059662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277D-9F0C-4034-B187-DDD0607A9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7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EB9C5-8C37-4812-A0C4-29E8B5E4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04344D-2541-47FF-8E6A-8258E08DC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67C55-FD46-4FC0-BF65-F271BAB85E3E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732AFB-26A3-4BDC-AEDB-57DEE995E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41B984-8387-47FC-BACE-93EC5D72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277D-9F0C-4034-B187-DDD0607A9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28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5969A4-7FC3-4605-AD86-A531E6323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67C55-FD46-4FC0-BF65-F271BAB85E3E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CCFCAB-49FB-4986-8EFB-40EE2039C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3E429-0D80-407E-934F-D26AA4FA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277D-9F0C-4034-B187-DDD0607A9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93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A2B2B-B14D-4E75-A7C0-B663219D8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7C2D4-FB69-4325-BF76-F912CABA1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A7F8E-96EF-4E7F-9A47-3ADC0D862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1891B-8AA5-4FEB-AD7A-68772BE1D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67C55-FD46-4FC0-BF65-F271BAB85E3E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0A2AE-BBF0-4F25-9991-71B9E3058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6B487-3462-40C0-959E-193BB4D58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277D-9F0C-4034-B187-DDD0607A9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1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92179-2FBB-4702-9E66-C23122A08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DCAA8B-B1FA-4834-91D2-AD40AF7F4F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F1F3C-25B5-4697-8EDA-A767898DC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0CE51-50B7-4E14-AA6D-330359EC8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67C55-FD46-4FC0-BF65-F271BAB85E3E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5D415-6A34-4104-9135-4B3D17E3C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954CE-AA00-4A5B-8F85-CBF16DAC9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277D-9F0C-4034-B187-DDD0607A9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54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2DD89C-DC60-4151-AA02-7650E6AD2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8A78F-72BA-4536-8C91-B8287FF9D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E3E6A-00BE-43DD-B776-559023DCA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67C55-FD46-4FC0-BF65-F271BAB85E3E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343B7-0D99-41D6-9F93-08BF90E3CE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71AAE-F771-424F-9908-AAD4FC46D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6277D-9F0C-4034-B187-DDD0607A9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1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customXml" Target="../ink/ink11.xml"/><Relationship Id="rId3" Type="http://schemas.openxmlformats.org/officeDocument/2006/relationships/image" Target="../media/image1.png"/><Relationship Id="rId7" Type="http://schemas.openxmlformats.org/officeDocument/2006/relationships/customXml" Target="../ink/ink5.xml"/><Relationship Id="rId12" Type="http://schemas.openxmlformats.org/officeDocument/2006/relationships/customXml" Target="../ink/ink10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.xml"/><Relationship Id="rId11" Type="http://schemas.openxmlformats.org/officeDocument/2006/relationships/customXml" Target="../ink/ink9.xml"/><Relationship Id="rId5" Type="http://schemas.openxmlformats.org/officeDocument/2006/relationships/customXml" Target="../ink/ink3.xml"/><Relationship Id="rId15" Type="http://schemas.openxmlformats.org/officeDocument/2006/relationships/customXml" Target="../ink/ink13.xml"/><Relationship Id="rId10" Type="http://schemas.openxmlformats.org/officeDocument/2006/relationships/customXml" Target="../ink/ink8.xml"/><Relationship Id="rId4" Type="http://schemas.openxmlformats.org/officeDocument/2006/relationships/customXml" Target="../ink/ink2.xml"/><Relationship Id="rId9" Type="http://schemas.openxmlformats.org/officeDocument/2006/relationships/customXml" Target="../ink/ink7.xml"/><Relationship Id="rId14" Type="http://schemas.openxmlformats.org/officeDocument/2006/relationships/customXml" Target="../ink/ink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94C2898-C3B1-4DD8-B016-9D440B58E5CE}"/>
                  </a:ext>
                </a:extLst>
              </p14:cNvPr>
              <p14:cNvContentPartPr/>
              <p14:nvPr/>
            </p14:nvContentPartPr>
            <p14:xfrm>
              <a:off x="10165581" y="2222809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94C2898-C3B1-4DD8-B016-9D440B58E5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56941" y="221380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335F4F9-2ED5-41FF-8FBE-2345B874EE7B}"/>
                  </a:ext>
                </a:extLst>
              </p14:cNvPr>
              <p14:cNvContentPartPr/>
              <p14:nvPr/>
            </p14:nvContentPartPr>
            <p14:xfrm>
              <a:off x="8641701" y="2240449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335F4F9-2ED5-41FF-8FBE-2345B874EE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33061" y="223144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387D1C6-AABD-4AD4-BD09-8BD821717553}"/>
                  </a:ext>
                </a:extLst>
              </p14:cNvPr>
              <p14:cNvContentPartPr/>
              <p14:nvPr/>
            </p14:nvContentPartPr>
            <p14:xfrm>
              <a:off x="9053901" y="842209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387D1C6-AABD-4AD4-BD09-8BD8217175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44901" y="83356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D9E1941-F89B-4E4E-BCDF-433A555643C1}"/>
                  </a:ext>
                </a:extLst>
              </p14:cNvPr>
              <p14:cNvContentPartPr/>
              <p14:nvPr/>
            </p14:nvContentPartPr>
            <p14:xfrm>
              <a:off x="1989774" y="716929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D9E1941-F89B-4E4E-BCDF-433A555643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81134" y="70828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0A4928B-40A9-4066-A232-088F7E051323}"/>
                  </a:ext>
                </a:extLst>
              </p14:cNvPr>
              <p14:cNvContentPartPr/>
              <p14:nvPr/>
            </p14:nvContentPartPr>
            <p14:xfrm>
              <a:off x="2438694" y="931849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0A4928B-40A9-4066-A232-088F7E0513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29694" y="922849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E8067BDF-8024-4BD3-89DF-7446CFDD2201}"/>
              </a:ext>
            </a:extLst>
          </p:cNvPr>
          <p:cNvGrpSpPr/>
          <p:nvPr/>
        </p:nvGrpSpPr>
        <p:grpSpPr>
          <a:xfrm>
            <a:off x="2581614" y="1039489"/>
            <a:ext cx="360" cy="360"/>
            <a:chOff x="2491461" y="1039489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2645F36-6F60-414B-B726-BC17EADF7C74}"/>
                    </a:ext>
                  </a:extLst>
                </p14:cNvPr>
                <p14:cNvContentPartPr/>
                <p14:nvPr/>
              </p14:nvContentPartPr>
              <p14:xfrm>
                <a:off x="2491461" y="1039489"/>
                <a:ext cx="36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2645F36-6F60-414B-B726-BC17EADF7C7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82461" y="10308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694647D-CB56-4E29-9C06-EB7DD16BA284}"/>
                    </a:ext>
                  </a:extLst>
                </p14:cNvPr>
                <p14:cNvContentPartPr/>
                <p14:nvPr/>
              </p14:nvContentPartPr>
              <p14:xfrm>
                <a:off x="2491461" y="1039489"/>
                <a:ext cx="360" cy="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694647D-CB56-4E29-9C06-EB7DD16BA28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82461" y="10308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4E77E20-17DC-4424-83C2-6F2CD4EBFF59}"/>
                  </a:ext>
                </a:extLst>
              </p14:cNvPr>
              <p14:cNvContentPartPr/>
              <p14:nvPr/>
            </p14:nvContentPartPr>
            <p14:xfrm>
              <a:off x="3940454" y="1647730"/>
              <a:ext cx="360" cy="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4E77E20-17DC-4424-83C2-6F2CD4EBFF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31454" y="163909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F5FA64A-39D6-4262-B750-A3054EBA9EE5}"/>
                  </a:ext>
                </a:extLst>
              </p14:cNvPr>
              <p14:cNvContentPartPr/>
              <p14:nvPr/>
            </p14:nvContentPartPr>
            <p14:xfrm>
              <a:off x="3991934" y="1351810"/>
              <a:ext cx="360" cy="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F5FA64A-39D6-4262-B750-A3054EBA9E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82934" y="13431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66FFDFF-A4D2-40A4-89E1-8454A2459744}"/>
                  </a:ext>
                </a:extLst>
              </p14:cNvPr>
              <p14:cNvContentPartPr/>
              <p14:nvPr/>
            </p14:nvContentPartPr>
            <p14:xfrm>
              <a:off x="5048174" y="2111770"/>
              <a:ext cx="360" cy="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66FFDFF-A4D2-40A4-89E1-8454A24597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39534" y="210277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90515E7F-6AE9-4DB0-9D85-7811E0382C0E}"/>
              </a:ext>
            </a:extLst>
          </p:cNvPr>
          <p:cNvGrpSpPr/>
          <p:nvPr/>
        </p:nvGrpSpPr>
        <p:grpSpPr>
          <a:xfrm>
            <a:off x="5035214" y="1725130"/>
            <a:ext cx="360" cy="360"/>
            <a:chOff x="5035214" y="1725130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6F93FA7-7D9E-4175-9A73-2E2B8EF52CBA}"/>
                    </a:ext>
                  </a:extLst>
                </p14:cNvPr>
                <p14:cNvContentPartPr/>
                <p14:nvPr/>
              </p14:nvContentPartPr>
              <p14:xfrm>
                <a:off x="5035214" y="1725130"/>
                <a:ext cx="360" cy="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6F93FA7-7D9E-4175-9A73-2E2B8EF52CB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26214" y="17164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03595C0-7E75-4EC0-834D-DA9170838595}"/>
                    </a:ext>
                  </a:extLst>
                </p14:cNvPr>
                <p14:cNvContentPartPr/>
                <p14:nvPr/>
              </p14:nvContentPartPr>
              <p14:xfrm>
                <a:off x="5035214" y="1725130"/>
                <a:ext cx="360" cy="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03595C0-7E75-4EC0-834D-DA917083859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26214" y="17164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FFC39E67-64BE-4151-8E95-FE8C092A7E02}"/>
                  </a:ext>
                </a:extLst>
              </p14:cNvPr>
              <p14:cNvContentPartPr/>
              <p14:nvPr/>
            </p14:nvContentPartPr>
            <p14:xfrm>
              <a:off x="8693174" y="1712530"/>
              <a:ext cx="360" cy="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FFC39E67-64BE-4151-8E95-FE8C092A7E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84174" y="170389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FF73FD8A-1519-46F9-A38E-B2EA58CB8E11}"/>
              </a:ext>
            </a:extLst>
          </p:cNvPr>
          <p:cNvSpPr txBox="1"/>
          <p:nvPr/>
        </p:nvSpPr>
        <p:spPr>
          <a:xfrm>
            <a:off x="1370134" y="268247"/>
            <a:ext cx="68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A25D98A-D209-4642-9F43-8D003D9F8C26}"/>
              </a:ext>
            </a:extLst>
          </p:cNvPr>
          <p:cNvSpPr txBox="1"/>
          <p:nvPr/>
        </p:nvSpPr>
        <p:spPr>
          <a:xfrm>
            <a:off x="7012896" y="268247"/>
            <a:ext cx="148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p:graphicFrame>
        <p:nvGraphicFramePr>
          <p:cNvPr id="47" name="Table 47">
            <a:extLst>
              <a:ext uri="{FF2B5EF4-FFF2-40B4-BE49-F238E27FC236}">
                <a16:creationId xmlns:a16="http://schemas.microsoft.com/office/drawing/2014/main" id="{C0DD9663-0987-47CB-9A86-9847FC65C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435468"/>
              </p:ext>
            </p:extLst>
          </p:nvPr>
        </p:nvGraphicFramePr>
        <p:xfrm>
          <a:off x="592428" y="706787"/>
          <a:ext cx="221516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236">
                  <a:extLst>
                    <a:ext uri="{9D8B030D-6E8A-4147-A177-3AD203B41FA5}">
                      <a16:colId xmlns:a16="http://schemas.microsoft.com/office/drawing/2014/main" val="1142385510"/>
                    </a:ext>
                  </a:extLst>
                </a:gridCol>
                <a:gridCol w="726464">
                  <a:extLst>
                    <a:ext uri="{9D8B030D-6E8A-4147-A177-3AD203B41FA5}">
                      <a16:colId xmlns:a16="http://schemas.microsoft.com/office/drawing/2014/main" val="3417862194"/>
                    </a:ext>
                  </a:extLst>
                </a:gridCol>
                <a:gridCol w="726464">
                  <a:extLst>
                    <a:ext uri="{9D8B030D-6E8A-4147-A177-3AD203B41FA5}">
                      <a16:colId xmlns:a16="http://schemas.microsoft.com/office/drawing/2014/main" val="3415876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95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Num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325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dem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2593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709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Num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142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dem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9169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1335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252897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353177FA-F6DF-43EE-92B5-C8DDA22D9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221944"/>
              </p:ext>
            </p:extLst>
          </p:nvPr>
        </p:nvGraphicFramePr>
        <p:xfrm>
          <a:off x="6125029" y="699533"/>
          <a:ext cx="223427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347">
                  <a:extLst>
                    <a:ext uri="{9D8B030D-6E8A-4147-A177-3AD203B41FA5}">
                      <a16:colId xmlns:a16="http://schemas.microsoft.com/office/drawing/2014/main" val="1142385510"/>
                    </a:ext>
                  </a:extLst>
                </a:gridCol>
                <a:gridCol w="726464">
                  <a:extLst>
                    <a:ext uri="{9D8B030D-6E8A-4147-A177-3AD203B41FA5}">
                      <a16:colId xmlns:a16="http://schemas.microsoft.com/office/drawing/2014/main" val="3417862194"/>
                    </a:ext>
                  </a:extLst>
                </a:gridCol>
                <a:gridCol w="726464">
                  <a:extLst>
                    <a:ext uri="{9D8B030D-6E8A-4147-A177-3AD203B41FA5}">
                      <a16:colId xmlns:a16="http://schemas.microsoft.com/office/drawing/2014/main" val="3415876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295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325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i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FFB0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2593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result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FFB4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709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FFB8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142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FFBC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9169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FFC0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1335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252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6947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27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ashwin nirmul</dc:creator>
  <cp:lastModifiedBy>ashwin nirmul</cp:lastModifiedBy>
  <cp:revision>16</cp:revision>
  <dcterms:created xsi:type="dcterms:W3CDTF">2021-02-23T17:42:00Z</dcterms:created>
  <dcterms:modified xsi:type="dcterms:W3CDTF">2021-02-23T18:56:45Z</dcterms:modified>
</cp:coreProperties>
</file>