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c17080715c8b0f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c17080715c8b0f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c17080715c8b0f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c17080715c8b0f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c17080715c8b0f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c17080715c8b0f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c17080715c8b0f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c17080715c8b0f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re-LM59DD6t2rQPbj5h38pFFy-NUaPny/view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proposal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Arnav Kumar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Prathamesh Koranne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Solve 2 medium </a:t>
            </a:r>
            <a:r>
              <a:rPr lang="en"/>
              <a:t>maps as defined on the GitHub repository 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348075"/>
            <a:ext cx="2105312" cy="18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100" y="2308400"/>
            <a:ext cx="1934527" cy="19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:- TD-Lambda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Heuristics:-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based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 position based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 and results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0" y="1211350"/>
            <a:ext cx="4562845" cy="3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medium_1_bes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032" y="1245375"/>
            <a:ext cx="4461718" cy="33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and </a:t>
            </a:r>
            <a:r>
              <a:rPr lang="en"/>
              <a:t>improvements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Hierarchical initialisation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Hyper parameter tuning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