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c17080715c8b0f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c17080715c8b0f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c17080715c8b0f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c17080715c8b0f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73cb34f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73cb34f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c17080715c8b0f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c17080715c8b0f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c17080715c8b0f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c17080715c8b0f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re-LM59DD6t2rQPbj5h38pFFy-NUaPny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xpMn_NKpoG89K9F-uVt4yfIzu8AYYtIc/view" TargetMode="External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eUCN6-QRCFNiAeUuQNxXP8odHsBWqJBl/view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proposal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number 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Arnav Kumar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Prathamesh Koranne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Solve 1 hard </a:t>
            </a:r>
            <a:r>
              <a:rPr lang="en"/>
              <a:t>maps as defined on the GitHub repository 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75" y="2190025"/>
            <a:ext cx="2095449" cy="203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:- TD-Lambda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Heuristics:-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(modified) distance based heuristic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 position based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for Medium graphs</a:t>
            </a:r>
            <a:endParaRPr/>
          </a:p>
        </p:txBody>
      </p:sp>
      <p:pic>
        <p:nvPicPr>
          <p:cNvPr id="92" name="Google Shape;92;p16" title="medium_1_bes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175" y="1417338"/>
            <a:ext cx="3078400" cy="2308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title="medium_0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4750" y="1408350"/>
            <a:ext cx="3102400" cy="23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429925" y="3765050"/>
            <a:ext cx="139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Medium 1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932425" y="3765050"/>
            <a:ext cx="177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Medium 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r>
              <a:rPr lang="en"/>
              <a:t> and Results for Hard -0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02" name="Google Shape;102;p17" title="hard_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275" y="10374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503" y="1211350"/>
            <a:ext cx="4671724" cy="28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 and </a:t>
            </a:r>
            <a:r>
              <a:rPr lang="en"/>
              <a:t>improvements 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Stability and further hyper parameter tuning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