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92" r:id="rId6"/>
  </p:sldMasterIdLst>
  <p:notesMasterIdLst>
    <p:notesMasterId r:id="rId10"/>
  </p:notesMasterIdLst>
  <p:handoutMasterIdLst>
    <p:handoutMasterId r:id="rId11"/>
  </p:handoutMasterIdLst>
  <p:sldIdLst>
    <p:sldId id="2147196583" r:id="rId7"/>
    <p:sldId id="2147196582" r:id="rId8"/>
    <p:sldId id="2147196581" r:id="rId9"/>
  </p:sldIdLst>
  <p:sldSz cx="9144000" cy="5143500" type="screen16x9"/>
  <p:notesSz cx="6735763" cy="9866313"/>
  <p:embeddedFontLst>
    <p:embeddedFont>
      <p:font typeface="Blue Sky Standard Bold" panose="02000000000000000000" pitchFamily="2" charset="0"/>
      <p:regular r:id="rId12"/>
      <p:bold r:id="rId13"/>
    </p:embeddedFont>
    <p:embeddedFont>
      <p:font typeface="Blue Sky Standard Light" panose="02000000000000000000" pitchFamily="2" charset="0"/>
      <p:regular r:id="rId14"/>
    </p:embeddedFont>
    <p:embeddedFont>
      <p:font typeface="Blue Sky Standard Regular" panose="02000000000000000000" pitchFamily="2" charset="0"/>
      <p:regular r:id="rId15"/>
    </p:embeddedFont>
  </p:embeddedFontLst>
  <p:custDataLst>
    <p:tags r:id="rId16"/>
  </p:custDataLst>
  <p:defaultTextStyle>
    <a:defPPr>
      <a:defRPr lang="de-DE"/>
    </a:defPPr>
    <a:lvl1pPr marL="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Deck" id="{D5A3FEED-99C9-4E57-8CCE-123F20688DF5}">
          <p14:sldIdLst>
            <p14:sldId id="2147196583"/>
            <p14:sldId id="2147196582"/>
            <p14:sldId id="2147196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an Huynh" initials="TH" lastIdx="2" clrIdx="0">
    <p:extLst>
      <p:ext uri="{19B8F6BF-5375-455C-9EA6-DF929625EA0E}">
        <p15:presenceInfo xmlns:p15="http://schemas.microsoft.com/office/powerpoint/2012/main" userId="S::trian.huynh@nio.com::d70352dc-24d3-4fe6-b935-103499c4c662" providerId="AD"/>
      </p:ext>
    </p:extLst>
  </p:cmAuthor>
  <p:cmAuthor id="2" name="Caesar QIAN 钱谦" initials="CQ钱" lastIdx="2" clrIdx="1">
    <p:extLst>
      <p:ext uri="{19B8F6BF-5375-455C-9EA6-DF929625EA0E}">
        <p15:presenceInfo xmlns:p15="http://schemas.microsoft.com/office/powerpoint/2012/main" userId="S::caesar.qian@nio.com::a6324a0d-720c-4f18-a439-5d2fdbace2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1DA7FF"/>
    <a:srgbClr val="85D5FF"/>
    <a:srgbClr val="B8E8EB"/>
    <a:srgbClr val="31CDFF"/>
    <a:srgbClr val="2E9DA3"/>
    <a:srgbClr val="DCDCDC"/>
    <a:srgbClr val="004B63"/>
    <a:srgbClr val="CEEEFF"/>
    <a:srgbClr val="8E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C423AA7-7851-44BC-9242-83A7CF9B225E}">
  <a:tblStyle styleId="{9C423AA7-7851-44BC-9242-83A7CF9B225E}" styleName="Transparent - Horizontal Lines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7500" cmpd="sng">
              <a:solidFill>
                <a:schemeClr val="accent3"/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lastCol>
    <a:fir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firstCol>
    <a:lastRow>
      <a:tcTxStyle b="off">
        <a:fontRef idx="major">
          <a:prstClr val="black"/>
        </a:fontRef>
        <a:schemeClr val="accent4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noFill/>
        </a:fill>
      </a:tcStyle>
    </a:lastRow>
    <a:firstRow>
      <a:tcTxStyle b="off">
        <a:fontRef idx="major">
          <a:prstClr val="black"/>
        </a:fontRef>
        <a:schemeClr val="accent1"/>
      </a:tcTxStyle>
      <a:tcStyle>
        <a:tcBdr>
          <a:bottom>
            <a:ln w="75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5C47910-D8FE-4BB1-A640-0E06EA0B9663}" styleName="Transparent - Vertical Lines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75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lastCol>
    <a:fir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firstCol>
    <a:lastRow>
      <a:tcTxStyle b="off">
        <a:fontRef idx="major">
          <a:prstClr val="black"/>
        </a:fontRef>
        <a:schemeClr val="accent4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noFill/>
        </a:fill>
      </a:tcStyle>
    </a:lastRow>
    <a:firstRow>
      <a:tcTxStyle b="off">
        <a:fontRef idx="major">
          <a:prstClr val="black"/>
        </a:fontRef>
        <a:schemeClr val="accent1"/>
      </a:tcTxStyle>
      <a:tcStyle>
        <a:tcBdr>
          <a:bottom>
            <a:ln w="0" cmpd="sng">
              <a:noFill/>
            </a:ln>
          </a:bottom>
        </a:tcBdr>
        <a:fill>
          <a:noFill/>
        </a:fill>
      </a:tcStyle>
    </a:firstRow>
  </a:tblStyle>
  <a:tblStyle styleId="{1EBC43BA-8DEA-457F-8460-D2F317B81317}" styleName="Blank tab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ff">
        <a:fontRef idx="maj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ff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lastRow>
      <a:tcTxStyle b="off">
        <a:fontRef idx="major">
          <a:prstClr val="black"/>
        </a:fontRef>
        <a:schemeClr val="dk1"/>
      </a:tcTxStyle>
      <a:tcStyle>
        <a:tcBdr>
          <a:top>
            <a:ln w="0" cmpd="sng">
              <a:noFill/>
            </a:ln>
          </a:top>
        </a:tcBdr>
        <a:fill>
          <a:noFill/>
        </a:fill>
      </a:tcStyle>
    </a:lastRow>
    <a:firstRow>
      <a:tcTxStyle b="off">
        <a:fontRef idx="major">
          <a:prstClr val="black"/>
        </a:fontRef>
        <a:schemeClr val="dk1"/>
      </a:tcTxStyle>
      <a:tcStyle>
        <a:tcBdr>
          <a:bottom>
            <a:ln w="0" cmpd="sng">
              <a:noFill/>
            </a:ln>
          </a:bottom>
        </a:tcBdr>
        <a:fill>
          <a:noFill/>
        </a:fill>
      </a:tcStyle>
    </a:firstRow>
  </a:tblStyle>
  <a:tblStyle styleId="{C00FBFFE-4B98-4489-9E5F-1C328245549F}" styleName="Background - Horizontal Lines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5700" cmpd="sng">
              <a:solidFill>
                <a:schemeClr val="lt1"/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10000"/>
            </a:schemeClr>
          </a:solidFill>
        </a:fill>
      </a:tcStyle>
    </a:band1H>
    <a:band2H>
      <a:tcStyle>
        <a:tcBdr/>
        <a:fill>
          <a:solidFill>
            <a:schemeClr val="lt1">
              <a:alpha val="30000"/>
            </a:schemeClr>
          </a:solidFill>
        </a:fill>
      </a:tcStyle>
    </a:band2H>
    <a:band1V>
      <a:tcStyle>
        <a:tcBdr/>
        <a:fill>
          <a:solidFill>
            <a:schemeClr val="lt1">
              <a:alpha val="10000"/>
            </a:schemeClr>
          </a:solidFill>
        </a:fill>
      </a:tcStyle>
    </a:band1V>
    <a:band2V>
      <a:tcStyle>
        <a:tcBdr/>
        <a:fill>
          <a:solidFill>
            <a:schemeClr val="lt1">
              <a:alpha val="30000"/>
            </a:schemeClr>
          </a:solidFill>
        </a:fill>
      </a:tcStyle>
    </a:band2V>
    <a:la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lastCol>
    <a:fir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firstCol>
    <a:lastRow>
      <a:tcTxStyle b="off">
        <a:fontRef idx="major">
          <a:prstClr val="black"/>
        </a:fontRef>
        <a:schemeClr val="accent4"/>
      </a:tcTxStyle>
      <a:tcStyle>
        <a:tcBdr>
          <a:top>
            <a:ln w="5700" cmpd="sng">
              <a:solidFill>
                <a:schemeClr val="lt1"/>
              </a:solidFill>
            </a:ln>
          </a:top>
        </a:tcBdr>
        <a:fill>
          <a:noFill/>
        </a:fill>
      </a:tcStyle>
    </a:lastRow>
    <a:firstRow>
      <a:tcTxStyle b="off">
        <a:fontRef idx="major">
          <a:prstClr val="black"/>
        </a:fontRef>
        <a:schemeClr val="accent1"/>
      </a:tcTxStyle>
      <a:tcStyle>
        <a:tcBdr>
          <a:bottom>
            <a:ln w="5700" cmpd="sng">
              <a:solidFill>
                <a:schemeClr val="lt1"/>
              </a:solidFill>
            </a:ln>
          </a:bottom>
        </a:tcBdr>
        <a:fill>
          <a:noFill/>
        </a:fill>
      </a:tcStyle>
    </a:firstRow>
  </a:tblStyle>
  <a:tblStyle styleId="{F4C8718C-1B73-43CA-9CFD-7524D7DB592A}" styleName="Background - Vertical Lines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5700" cmpd="sng">
              <a:solidFill>
                <a:schemeClr val="l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10000"/>
            </a:schemeClr>
          </a:solidFill>
        </a:fill>
      </a:tcStyle>
    </a:band1H>
    <a:band2H>
      <a:tcStyle>
        <a:tcBdr/>
        <a:fill>
          <a:solidFill>
            <a:schemeClr val="lt1">
              <a:alpha val="30000"/>
            </a:schemeClr>
          </a:solidFill>
        </a:fill>
      </a:tcStyle>
    </a:band2H>
    <a:band1V>
      <a:tcStyle>
        <a:tcBdr/>
        <a:fill>
          <a:solidFill>
            <a:schemeClr val="lt1">
              <a:alpha val="10000"/>
            </a:schemeClr>
          </a:solidFill>
        </a:fill>
      </a:tcStyle>
    </a:band1V>
    <a:band2V>
      <a:tcStyle>
        <a:tcBdr/>
        <a:fill>
          <a:solidFill>
            <a:schemeClr val="lt1">
              <a:alpha val="30000"/>
            </a:schemeClr>
          </a:solidFill>
        </a:fill>
      </a:tcStyle>
    </a:band2V>
    <a:la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lastCol>
    <a:firstCol>
      <a:tcTxStyle b="off">
        <a:fontRef idx="major">
          <a:prstClr val="black"/>
        </a:fontRef>
        <a:schemeClr val="accent1"/>
      </a:tcTxStyle>
      <a:tcStyle>
        <a:tcBdr/>
        <a:fill>
          <a:noFill/>
        </a:fill>
      </a:tcStyle>
    </a:firstCol>
    <a:lastRow>
      <a:tcTxStyle b="off">
        <a:fontRef idx="major">
          <a:prstClr val="black"/>
        </a:fontRef>
        <a:schemeClr val="accent4"/>
      </a:tcTxStyle>
      <a:tcStyle>
        <a:tcBdr>
          <a:top>
            <a:ln w="5700" cmpd="sng">
              <a:solidFill>
                <a:schemeClr val="lt1"/>
              </a:solidFill>
            </a:ln>
          </a:top>
        </a:tcBdr>
        <a:fill>
          <a:noFill/>
        </a:fill>
      </a:tcStyle>
    </a:lastRow>
    <a:firstRow>
      <a:tcTxStyle b="off">
        <a:fontRef idx="major">
          <a:prstClr val="black"/>
        </a:fontRef>
        <a:schemeClr val="accent1"/>
      </a:tcTxStyle>
      <a:tcStyle>
        <a:tcBdr>
          <a:bottom>
            <a:ln w="0" cmpd="sng">
              <a:noFill/>
            </a:ln>
          </a:bottom>
        </a:tcBdr>
        <a:fill>
          <a:noFill/>
        </a:fill>
      </a:tcStyle>
    </a:firstRow>
  </a:tblStyle>
  <a:tblStyle styleId="{3C2BBBBD-01F6-4E86-B20A-BE3D1842DBA5}" styleName="Background - blank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ff">
        <a:fontRef idx="maj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ff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lastRow>
      <a:tcTxStyle b="off">
        <a:fontRef idx="major">
          <a:prstClr val="black"/>
        </a:fontRef>
        <a:schemeClr val="dk1"/>
      </a:tcTxStyle>
      <a:tcStyle>
        <a:tcBdr>
          <a:top>
            <a:ln w="0" cmpd="sng">
              <a:noFill/>
            </a:ln>
          </a:top>
        </a:tcBdr>
        <a:fill>
          <a:noFill/>
        </a:fill>
      </a:tcStyle>
    </a:lastRow>
    <a:firstRow>
      <a:tcTxStyle b="off">
        <a:fontRef idx="major">
          <a:prstClr val="black"/>
        </a:fontRef>
        <a:schemeClr val="dk1"/>
      </a:tcTxStyle>
      <a:tcStyle>
        <a:tcBdr>
          <a:bottom>
            <a:ln w="0" cmpd="sng">
              <a:noFill/>
            </a:ln>
          </a:bottom>
        </a:tcBdr>
        <a:fill>
          <a:noFill/>
        </a:fill>
      </a:tcStyle>
    </a:firstRow>
  </a:tblStyle>
  <a:tblStyle styleId="{3AC4F5B8-87AD-41AF-AA3D-0B177885861D}" styleName="Background - fill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0" cmpd="sng">
              <a:noFill/>
            </a:ln>
          </a:insideV>
        </a:tcBdr>
        <a:fill>
          <a:solidFill>
            <a:schemeClr val="lt1">
              <a:alpha val="15000"/>
            </a:schemeClr>
          </a:solidFill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ff">
        <a:fontRef idx="major">
          <a:prstClr val="black"/>
        </a:fontRef>
        <a:schemeClr val="dk1"/>
      </a:tcTxStyle>
      <a:tcStyle>
        <a:tcBdr/>
        <a:fill>
          <a:solidFill>
            <a:schemeClr val="lt1">
              <a:alpha val="25000"/>
            </a:schemeClr>
          </a:solidFill>
        </a:fill>
      </a:tcStyle>
    </a:lastCol>
    <a:firstCol>
      <a:tcTxStyle b="off">
        <a:fontRef idx="major">
          <a:prstClr val="black"/>
        </a:fontRef>
        <a:schemeClr val="dk1"/>
      </a:tcTxStyle>
      <a:tcStyle>
        <a:tcBdr/>
        <a:fill>
          <a:solidFill>
            <a:schemeClr val="lt1">
              <a:alpha val="25000"/>
            </a:schemeClr>
          </a:solidFill>
        </a:fill>
      </a:tcStyle>
    </a:firstCol>
    <a:lastRow>
      <a:tcTxStyle b="off">
        <a:fontRef idx="major">
          <a:prstClr val="black"/>
        </a:fontRef>
        <a:schemeClr val="dk1"/>
      </a:tcTxStyle>
      <a:tcStyle>
        <a:tcBdr>
          <a:top>
            <a:ln w="0" cmpd="sng">
              <a:noFill/>
            </a:ln>
          </a:top>
        </a:tcBdr>
        <a:fill>
          <a:solidFill>
            <a:schemeClr val="lt1">
              <a:alpha val="25000"/>
            </a:schemeClr>
          </a:solidFill>
        </a:fill>
      </a:tcStyle>
    </a:lastRow>
    <a:firstRow>
      <a:tcTxStyle b="off">
        <a:fontRef idx="major">
          <a:prstClr val="black"/>
        </a:fontRef>
        <a:schemeClr val="dk1"/>
      </a:tcTxStyle>
      <a:tcStyle>
        <a:tcBdr>
          <a:bottom>
            <a:ln w="0" cmpd="sng">
              <a:noFill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6357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-8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996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A0911D5-AD85-4645-87C8-5E48A4497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lue Sky Standard Regular" panose="02000000000000000000" pitchFamily="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2AC143-9230-B048-A8DE-3D15DDFB4E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7DC40-97B9-4340-B935-C6CE87288D05}" type="datetimeFigureOut">
              <a:rPr lang="de-DE" smtClean="0">
                <a:latin typeface="Blue Sky Standard Regular" panose="02000000000000000000" pitchFamily="2" charset="0"/>
              </a:rPr>
              <a:t>15.02.2023</a:t>
            </a:fld>
            <a:endParaRPr lang="de-DE" dirty="0">
              <a:latin typeface="Blue Sky Standard Regular" panose="02000000000000000000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DCFFA3-8319-C442-A435-7A3205393C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lue Sky Standard Regular" panose="02000000000000000000" pitchFamily="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846C38-FB4D-F04D-9FBE-9FE0977BC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ADCC-C05F-C341-BA9F-8F505EE759B7}" type="slidenum">
              <a:rPr lang="de-DE" smtClean="0">
                <a:latin typeface="Blue Sky Standard Regular" panose="02000000000000000000" pitchFamily="2" charset="0"/>
              </a:rPr>
              <a:t>‹#›</a:t>
            </a:fld>
            <a:endParaRPr lang="de-DE" dirty="0">
              <a:latin typeface="Blue Sky Standar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83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lue Sky Standard Regular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lue Sky Standard Regular" panose="02000000000000000000" pitchFamily="2" charset="0"/>
              </a:defRPr>
            </a:lvl1pPr>
          </a:lstStyle>
          <a:p>
            <a:fld id="{BC483EBB-1C6F-4844-AEEE-BC4D0B6CFB11}" type="datetimeFigureOut">
              <a:rPr lang="de-DE" smtClean="0"/>
              <a:pPr/>
              <a:t>15.02.2023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lue Sky Standard Regular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lue Sky Standard Regular" panose="02000000000000000000" pitchFamily="2" charset="0"/>
              </a:defRPr>
            </a:lvl1pPr>
          </a:lstStyle>
          <a:p>
            <a:fld id="{A7D404D6-8D7A-8F4E-9318-5EE3D20CC69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424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Blue Sky Standard Regular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02AE5E6-23BF-43C5-B4DE-0CAF2C3BD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3202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0" name="think-cell Slide" r:id="rId5" imgW="624" imgH="623" progId="TCLayout.ActiveDocument.1">
                  <p:embed/>
                </p:oleObj>
              </mc:Choice>
              <mc:Fallback>
                <p:oleObj name="think-cell Slide" r:id="rId5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A4EBF5DE-B28D-9340-951C-BBA55BFC04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36" y="230694"/>
            <a:ext cx="365840" cy="337500"/>
          </a:xfrm>
          <a:prstGeom prst="rect">
            <a:avLst/>
          </a:prstGeom>
        </p:spPr>
      </p:pic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B5C99C33-DC22-744E-9BCD-24564D6509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0153" y="268288"/>
            <a:ext cx="1443148" cy="496886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600" b="0" i="0">
                <a:solidFill>
                  <a:schemeClr val="bg1"/>
                </a:solidFill>
                <a:latin typeface="Blue Sky Standard Regular" panose="02000000000000000000" pitchFamily="2" charset="0"/>
              </a:defRPr>
            </a:lvl1pPr>
            <a:lvl2pPr>
              <a:defRPr sz="600">
                <a:solidFill>
                  <a:schemeClr val="accent1"/>
                </a:solidFill>
                <a:latin typeface="Blue Sky Standard Regular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Blue Sky Standard Regular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Blue Sky Standard Regular" panose="02000000000000000000" pitchFamily="2" charset="0"/>
              </a:defRPr>
            </a:lvl4pPr>
            <a:lvl5pPr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5pPr>
            <a:lvl6pPr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6pPr>
            <a:lvl7pPr>
              <a:defRPr sz="600" spc="0" baseline="0">
                <a:solidFill>
                  <a:schemeClr val="bg1"/>
                </a:solidFill>
                <a:latin typeface="Blue Sky Standard Regular" panose="02000000000000000000" pitchFamily="2" charset="0"/>
              </a:defRPr>
            </a:lvl7pPr>
            <a:lvl8pPr>
              <a:defRPr sz="600" spc="0" baseline="0">
                <a:solidFill>
                  <a:schemeClr val="bg1"/>
                </a:solidFill>
                <a:latin typeface="Blue Sky Standard Regular" panose="02000000000000000000" pitchFamily="2" charset="0"/>
              </a:defRPr>
            </a:lvl8pPr>
            <a:lvl9pPr marL="0" indent="0">
              <a:buNone/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9pPr>
          </a:lstStyle>
          <a:p>
            <a:pPr lvl="0"/>
            <a:r>
              <a:rPr lang="de-DE" dirty="0"/>
              <a:t>Topic Line 1</a:t>
            </a:r>
          </a:p>
          <a:p>
            <a:pPr lvl="0"/>
            <a:r>
              <a:rPr lang="de-DE" dirty="0"/>
              <a:t>Topic Line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64B0AE-1845-3847-8BB2-D5E83C9E6485}"/>
              </a:ext>
            </a:extLst>
          </p:cNvPr>
          <p:cNvSpPr txBox="1"/>
          <p:nvPr userDrawn="1"/>
        </p:nvSpPr>
        <p:spPr>
          <a:xfrm>
            <a:off x="291562" y="4878387"/>
            <a:ext cx="735224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Any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unauthorized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copying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,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printing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,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disclosure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or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distribution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of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the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presentation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is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strictly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 </a:t>
            </a:r>
            <a:r>
              <a:rPr lang="de-DE" sz="600" b="0" i="0" dirty="0" err="1">
                <a:solidFill>
                  <a:schemeClr val="bg1"/>
                </a:solidFill>
                <a:latin typeface="Blue Sky Standard Regular" panose="02000000000000000000" pitchFamily="2" charset="0"/>
              </a:rPr>
              <a:t>forbidden</a:t>
            </a:r>
            <a:r>
              <a:rPr lang="de-DE" sz="600" b="0" i="0" dirty="0">
                <a:solidFill>
                  <a:schemeClr val="bg1"/>
                </a:solidFill>
                <a:latin typeface="Blue Sky Standard Regular" panose="02000000000000000000" pitchFamily="2" charset="0"/>
              </a:rPr>
              <a:t>.</a:t>
            </a:r>
            <a:endParaRPr lang="en-US" sz="600" b="0" i="0" dirty="0">
              <a:solidFill>
                <a:schemeClr val="bg1"/>
              </a:solidFill>
              <a:latin typeface="Blue Sky Standard Regular" panose="02000000000000000000" pitchFamily="2" charset="0"/>
            </a:endParaRP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C172F640-A0AC-4C8C-80C5-9226F6463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78527" y="268288"/>
            <a:ext cx="2193473" cy="496886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600" b="0" i="0">
                <a:solidFill>
                  <a:schemeClr val="bg1"/>
                </a:solidFill>
                <a:latin typeface="Blue Sky Standard Regular" panose="02000000000000000000" pitchFamily="2" charset="0"/>
              </a:defRPr>
            </a:lvl1pPr>
            <a:lvl2pPr>
              <a:spcAft>
                <a:spcPts val="100"/>
              </a:spcAft>
              <a:defRPr sz="600">
                <a:solidFill>
                  <a:schemeClr val="accent1"/>
                </a:solidFill>
                <a:latin typeface="Blue Sky Standard Regular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Blue Sky Standard Regular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Blue Sky Standard Regular" panose="02000000000000000000" pitchFamily="2" charset="0"/>
              </a:defRPr>
            </a:lvl4pPr>
            <a:lvl5pPr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5pPr>
            <a:lvl6pPr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6pPr>
            <a:lvl7pPr>
              <a:defRPr sz="600" spc="0" baseline="0">
                <a:solidFill>
                  <a:schemeClr val="bg1"/>
                </a:solidFill>
                <a:latin typeface="Blue Sky Standard Regular" panose="02000000000000000000" pitchFamily="2" charset="0"/>
              </a:defRPr>
            </a:lvl7pPr>
            <a:lvl8pPr>
              <a:defRPr sz="600" spc="0" baseline="0">
                <a:solidFill>
                  <a:schemeClr val="bg1"/>
                </a:solidFill>
                <a:latin typeface="Blue Sky Standard Regular" panose="02000000000000000000" pitchFamily="2" charset="0"/>
              </a:defRPr>
            </a:lvl8pPr>
            <a:lvl9pPr marL="0" indent="0">
              <a:buNone/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9pPr>
          </a:lstStyle>
          <a:p>
            <a:pPr lvl="0"/>
            <a:r>
              <a:rPr lang="de-DE" dirty="0"/>
              <a:t>Day </a:t>
            </a:r>
            <a:r>
              <a:rPr lang="de-DE" dirty="0" err="1"/>
              <a:t>Month</a:t>
            </a:r>
            <a:r>
              <a:rPr lang="de-DE" dirty="0"/>
              <a:t> Year</a:t>
            </a:r>
          </a:p>
          <a:p>
            <a:pPr lvl="1"/>
            <a:r>
              <a:rPr lang="de-DE" dirty="0"/>
              <a:t>Department Name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21D67FC7-D0DD-4013-A615-0DA90CF55D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1562" y="4737100"/>
            <a:ext cx="2193473" cy="138112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600" b="0" i="0">
                <a:solidFill>
                  <a:schemeClr val="accent6"/>
                </a:solidFill>
                <a:latin typeface="Blue Sky Standard Regular" panose="02000000000000000000" pitchFamily="2" charset="0"/>
              </a:defRPr>
            </a:lvl1pPr>
            <a:lvl2pPr>
              <a:spcAft>
                <a:spcPts val="100"/>
              </a:spcAft>
              <a:defRPr sz="600">
                <a:solidFill>
                  <a:schemeClr val="accent6"/>
                </a:solidFill>
                <a:latin typeface="Blue Sky Standard Regular" panose="02000000000000000000" pitchFamily="2" charset="0"/>
              </a:defRPr>
            </a:lvl2pPr>
            <a:lvl3pPr>
              <a:defRPr>
                <a:solidFill>
                  <a:schemeClr val="accent6"/>
                </a:solidFill>
                <a:latin typeface="Blue Sky Standard Regular" panose="02000000000000000000" pitchFamily="2" charset="0"/>
              </a:defRPr>
            </a:lvl3pPr>
            <a:lvl4pPr>
              <a:defRPr>
                <a:solidFill>
                  <a:schemeClr val="accent6"/>
                </a:solidFill>
                <a:latin typeface="Blue Sky Standard Regular" panose="02000000000000000000" pitchFamily="2" charset="0"/>
              </a:defRPr>
            </a:lvl4pPr>
            <a:lvl5pPr>
              <a:defRPr sz="600">
                <a:solidFill>
                  <a:schemeClr val="accent6"/>
                </a:solidFill>
                <a:latin typeface="Blue Sky Standard Regular" panose="02000000000000000000" pitchFamily="2" charset="0"/>
              </a:defRPr>
            </a:lvl5pPr>
            <a:lvl6pPr>
              <a:defRPr sz="600">
                <a:solidFill>
                  <a:schemeClr val="accent6"/>
                </a:solidFill>
                <a:latin typeface="Blue Sky Standard Regular" panose="02000000000000000000" pitchFamily="2" charset="0"/>
              </a:defRPr>
            </a:lvl6pPr>
            <a:lvl7pPr>
              <a:defRPr sz="600" spc="0" baseline="0">
                <a:solidFill>
                  <a:schemeClr val="accent6"/>
                </a:solidFill>
                <a:latin typeface="Blue Sky Standard Regular" panose="02000000000000000000" pitchFamily="2" charset="0"/>
              </a:defRPr>
            </a:lvl7pPr>
            <a:lvl8pPr>
              <a:defRPr sz="600" spc="0" baseline="0">
                <a:solidFill>
                  <a:schemeClr val="accent6"/>
                </a:solidFill>
                <a:latin typeface="Blue Sky Standard Regular" panose="02000000000000000000" pitchFamily="2" charset="0"/>
              </a:defRPr>
            </a:lvl8pPr>
            <a:lvl9pPr marL="0" indent="0">
              <a:buNone/>
              <a:defRPr sz="600">
                <a:solidFill>
                  <a:schemeClr val="bg1"/>
                </a:solidFill>
                <a:latin typeface="Blue Sky Standard Regular" panose="02000000000000000000" pitchFamily="2" charset="0"/>
              </a:defRPr>
            </a:lvl9pPr>
          </a:lstStyle>
          <a:p>
            <a:pPr lvl="0"/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0E0FD9-6BDA-4E93-A24B-5EE4E925EA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27000" y="4862612"/>
            <a:ext cx="8890000" cy="153888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lIns="0" tIns="0" rIns="0" bIns="0" rtlCol="0" anchor="ctr">
            <a:normAutofit/>
          </a:bodyPr>
          <a:lstStyle/>
          <a:p>
            <a:pPr marL="0" algn="ctr" defTabSz="685800" rtl="0" eaLnBrk="1" latinLnBrk="0" hangingPunct="1">
              <a:buClr>
                <a:schemeClr val="accent1"/>
              </a:buClr>
              <a:buNone/>
            </a:pPr>
            <a:r>
              <a:rPr lang="en-US" altLang="zh-CN" sz="1000" b="0" i="0" u="none">
                <a:solidFill>
                  <a:srgbClr val="000000"/>
                </a:solidFill>
                <a:latin typeface="Blue Sky Standard Regular" panose="02010600030101010101" charset="0"/>
              </a:rPr>
              <a:t>NIO </a:t>
            </a:r>
            <a:r>
              <a:rPr lang="en-US" altLang="zh-CN" sz="1000" b="0" i="0" u="none">
                <a:solidFill>
                  <a:srgbClr val="00BEBE"/>
                </a:solidFill>
                <a:latin typeface="Blue Sky Standard Regular" panose="02010600030101010101" charset="0"/>
              </a:rPr>
              <a:t>Internal</a:t>
            </a:r>
            <a:endParaRPr lang="zh-CN" altLang="en-US" sz="1000" b="0" i="0" u="none" dirty="0">
              <a:solidFill>
                <a:srgbClr val="00BEBE"/>
              </a:solidFill>
              <a:latin typeface="Blue Sky Standard Regular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27FCF6C-9FF3-407F-9BC8-3C4F9613B7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21913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3" name="think-cell Slide" r:id="rId5" imgW="624" imgH="623" progId="TCLayout.ActiveDocument.1">
                  <p:embed/>
                </p:oleObj>
              </mc:Choice>
              <mc:Fallback>
                <p:oleObj name="think-cell Slide" r:id="rId5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E0FAEC-6FEA-6A4E-AB2B-3B4BAF120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E32CD6C-BC50-9041-A464-19B8280F6FC9}" type="slidenum">
              <a:rPr lang="de-DE"/>
              <a:pPr algn="r"/>
              <a:t>‹#›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DA180-5216-D240-BFA5-1B9E418683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657BC8-444C-4A9A-8D71-BA1A701FF415}" type="datetime3">
              <a:rPr lang="zh-CN" altLang="en-US" smtClean="0"/>
              <a:t>2023年2月15日星期三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2F087-99B8-6F4C-9014-B9555DA1E7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NIO · Footnote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BBEAC3C0-B4C0-47B7-B0A6-29631D39A1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7338" y="276997"/>
            <a:ext cx="8569325" cy="49452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tx1"/>
                </a:solidFill>
                <a:latin typeface="Blue Sky Standard Bold" panose="02000000000000000000" pitchFamily="2" charset="0"/>
              </a:defRPr>
            </a:lvl2pPr>
            <a:lvl3pPr marL="0" indent="0">
              <a:lnSpc>
                <a:spcPct val="125000"/>
              </a:lnSpc>
              <a:spcAft>
                <a:spcPts val="0"/>
              </a:spcAft>
              <a:buNone/>
              <a:defRPr sz="1500" b="0">
                <a:latin typeface="Blue Sky Standard Light" panose="02000000000000000000" pitchFamily="2" charset="0"/>
              </a:defRPr>
            </a:lvl3pPr>
            <a:lvl4pPr marL="0" indent="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Blue Sky Standard Bold" panose="02000000000000000000" pitchFamily="2" charset="0"/>
              </a:defRPr>
            </a:lvl4pPr>
            <a:lvl5pPr marL="0" indent="0">
              <a:lnSpc>
                <a:spcPct val="125000"/>
              </a:lnSpc>
              <a:buNone/>
              <a:defRPr b="1">
                <a:latin typeface="Blue Sky Standard Regular"/>
              </a:defRPr>
            </a:lvl5pPr>
          </a:lstStyle>
          <a:p>
            <a:pPr lvl="0"/>
            <a:r>
              <a:rPr lang="de-DE" dirty="0"/>
              <a:t>Headline – </a:t>
            </a:r>
            <a:r>
              <a:rPr lang="de-DE" dirty="0" err="1"/>
              <a:t>infographic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pPr lvl="1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59F4F0-608D-49FC-98A2-34A86A6D3A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27000" y="4862612"/>
            <a:ext cx="8890000" cy="153888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lIns="0" tIns="0" rIns="0" bIns="0" rtlCol="0" anchor="ctr">
            <a:normAutofit/>
          </a:bodyPr>
          <a:lstStyle/>
          <a:p>
            <a:pPr marL="0" algn="ctr" defTabSz="685800" rtl="0" eaLnBrk="1" latinLnBrk="0" hangingPunct="1">
              <a:buClr>
                <a:schemeClr val="accent1"/>
              </a:buClr>
              <a:buNone/>
            </a:pPr>
            <a:r>
              <a:rPr lang="en-US" altLang="zh-CN" sz="1000" b="0" i="0" u="none">
                <a:solidFill>
                  <a:srgbClr val="000000"/>
                </a:solidFill>
                <a:latin typeface="Blue Sky Standard Regular" panose="02010600030101010101" charset="0"/>
              </a:rPr>
              <a:t>NIO </a:t>
            </a:r>
            <a:r>
              <a:rPr lang="en-US" altLang="zh-CN" sz="1000" b="0" i="0" u="none">
                <a:solidFill>
                  <a:srgbClr val="00BEBE"/>
                </a:solidFill>
                <a:latin typeface="Blue Sky Standard Regular" panose="02010600030101010101" charset="0"/>
              </a:rPr>
              <a:t>Internal</a:t>
            </a:r>
            <a:endParaRPr lang="zh-CN" altLang="en-US" sz="1000" b="0" i="0" u="none" dirty="0">
              <a:solidFill>
                <a:srgbClr val="00BEBE"/>
              </a:solidFill>
              <a:latin typeface="Blue Sky Standard Regular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8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5C12-BD2A-4AD6-9B2A-AE22D83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64C-5362-4007-86E0-6F430272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36A5-3290-4D2E-8DB5-84AACAB8D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CD6C-BC50-9041-A464-19B8280F6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667A-6670-4E42-854D-397A5CE952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FDD6F1-3C0F-4F88-A645-DE8D533A9E88}" type="datetime3">
              <a:rPr lang="zh-CN" altLang="en-US" smtClean="0"/>
              <a:t>2023年2月15日星期三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672C-F344-4F7A-9FD3-E2B954A8B8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NIO · Footnote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72127-F602-438D-88FD-E093C30FB6E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27000" y="4862612"/>
            <a:ext cx="8890000" cy="153888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square" lIns="0" tIns="0" rIns="0" bIns="0" rtlCol="0" anchor="ctr">
            <a:normAutofit/>
          </a:bodyPr>
          <a:lstStyle/>
          <a:p>
            <a:pPr marL="0" algn="ctr" defTabSz="685800" rtl="0" eaLnBrk="1" latinLnBrk="0" hangingPunct="1">
              <a:buClr>
                <a:schemeClr val="accent1"/>
              </a:buClr>
              <a:buNone/>
            </a:pPr>
            <a:r>
              <a:rPr lang="en-US" altLang="zh-CN" sz="1000" b="0" i="0" u="none">
                <a:solidFill>
                  <a:srgbClr val="000000"/>
                </a:solidFill>
                <a:latin typeface="Blue Sky Standard Regular" panose="02010600030101010101" charset="0"/>
              </a:rPr>
              <a:t>NIO </a:t>
            </a:r>
            <a:r>
              <a:rPr lang="en-US" altLang="zh-CN" sz="1000" b="0" i="0" u="none">
                <a:solidFill>
                  <a:srgbClr val="00BEBE"/>
                </a:solidFill>
                <a:latin typeface="Blue Sky Standard Regular" panose="02010600030101010101" charset="0"/>
              </a:rPr>
              <a:t>Internal</a:t>
            </a:r>
            <a:endParaRPr lang="zh-CN" altLang="en-US" sz="1000" b="0" i="0" u="none" dirty="0">
              <a:solidFill>
                <a:srgbClr val="00BEBE"/>
              </a:solidFill>
              <a:latin typeface="Blue Sky Standard Regular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8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7ECB93-F857-4BCA-BB70-79237A7143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4446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" name="think-cell Slide" r:id="rId7" imgW="624" imgH="623" progId="TCLayout.ActiveDocument.1">
                  <p:embed/>
                </p:oleObj>
              </mc:Choice>
              <mc:Fallback>
                <p:oleObj name="think-cell Slide" r:id="rId7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8761F47-ECA9-2D4E-8AAB-7928DB1AE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7410" y="4868861"/>
            <a:ext cx="309253" cy="9233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de-DE" sz="600" b="0" i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lue Sky Standard Regular" panose="02000000000000000000" pitchFamily="2" charset="0"/>
              </a:defRPr>
            </a:lvl1pPr>
          </a:lstStyle>
          <a:p>
            <a:fld id="{DE32CD6C-BC50-9041-A464-19B8280F6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C20E3F8-6A41-CB43-88BA-9FCA54CC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39050" y="4868861"/>
            <a:ext cx="908360" cy="9233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DE" sz="600" b="0" i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lue Sky Standard Regular" panose="02000000000000000000" pitchFamily="2" charset="0"/>
              </a:defRPr>
            </a:lvl1pPr>
          </a:lstStyle>
          <a:p>
            <a:fld id="{92FDD6F1-3C0F-4F88-A645-DE8D533A9E88}" type="datetime3">
              <a:rPr lang="zh-CN" altLang="en-US" smtClean="0"/>
              <a:t>2023年2月15日星期三</a:t>
            </a:fld>
            <a:endParaRPr lang="en-US" dirty="0"/>
          </a:p>
        </p:txBody>
      </p:sp>
      <p:sp>
        <p:nvSpPr>
          <p:cNvPr id="19" name="Fußzeilenplatzhalter 14">
            <a:extLst>
              <a:ext uri="{FF2B5EF4-FFF2-40B4-BE49-F238E27FC236}">
                <a16:creationId xmlns:a16="http://schemas.microsoft.com/office/drawing/2014/main" id="{F021C99B-BB37-2B44-B6B9-8A2C885E2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7339" y="4869786"/>
            <a:ext cx="4284662" cy="9233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defRPr sz="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Blue Sky Standard Regular" panose="02000000000000000000" pitchFamily="2" charset="0"/>
              </a:defRPr>
            </a:lvl1pPr>
          </a:lstStyle>
          <a:p>
            <a:r>
              <a:rPr lang="de-DE"/>
              <a:t>NIO · Footnote</a:t>
            </a: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1F45DAF5-0DE7-4239-BBEA-8307A532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74639"/>
            <a:ext cx="8228012" cy="425450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/>
          <a:p>
            <a:pPr lvl="0"/>
            <a:r>
              <a:rPr lang="de-DE" dirty="0"/>
              <a:t>Headlines </a:t>
            </a:r>
            <a:r>
              <a:rPr lang="de-DE" dirty="0" err="1"/>
              <a:t>are</a:t>
            </a:r>
            <a:r>
              <a:rPr lang="de-DE" dirty="0"/>
              <a:t> 20pt / Light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60F6A7-224B-4951-8162-708DBA20F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339" y="1239839"/>
            <a:ext cx="8228011" cy="3392486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de-DE" dirty="0"/>
              <a:t>Body </a:t>
            </a:r>
            <a:r>
              <a:rPr lang="de-DE" dirty="0" err="1"/>
              <a:t>textstandard</a:t>
            </a:r>
            <a:endParaRPr lang="de-DE" dirty="0"/>
          </a:p>
          <a:p>
            <a:pPr lvl="1"/>
            <a:r>
              <a:rPr lang="de-DE" dirty="0"/>
              <a:t>Body </a:t>
            </a:r>
            <a:r>
              <a:rPr lang="de-DE" dirty="0" err="1"/>
              <a:t>textbold</a:t>
            </a:r>
            <a:endParaRPr lang="de-DE" dirty="0"/>
          </a:p>
          <a:p>
            <a:pPr lvl="2"/>
            <a:r>
              <a:rPr lang="de-DE" dirty="0"/>
              <a:t>Body </a:t>
            </a:r>
            <a:r>
              <a:rPr lang="de-DE" dirty="0" err="1"/>
              <a:t>textsmall</a:t>
            </a:r>
            <a:endParaRPr lang="de-DE" dirty="0"/>
          </a:p>
          <a:p>
            <a:pPr lvl="3"/>
            <a:r>
              <a:rPr lang="de-DE" dirty="0"/>
              <a:t>Body </a:t>
            </a:r>
            <a:r>
              <a:rPr lang="de-DE" dirty="0" err="1"/>
              <a:t>textsmallbold</a:t>
            </a:r>
            <a:endParaRPr lang="de-DE" dirty="0"/>
          </a:p>
          <a:p>
            <a:pPr lvl="4"/>
            <a:r>
              <a:rPr lang="de-DE" dirty="0"/>
              <a:t>Intro </a:t>
            </a:r>
            <a:r>
              <a:rPr lang="de-DE" dirty="0" err="1"/>
              <a:t>textstandard</a:t>
            </a:r>
            <a:endParaRPr lang="de-DE" dirty="0"/>
          </a:p>
          <a:p>
            <a:pPr lvl="5"/>
            <a:r>
              <a:rPr lang="de-DE" dirty="0"/>
              <a:t>Intro </a:t>
            </a:r>
            <a:r>
              <a:rPr lang="de-DE" dirty="0" err="1"/>
              <a:t>textbold</a:t>
            </a:r>
            <a:endParaRPr lang="de-DE" dirty="0"/>
          </a:p>
          <a:p>
            <a:pPr lvl="6"/>
            <a:r>
              <a:rPr lang="de-DE" dirty="0"/>
              <a:t>ALL CAPS WIDE STANDARD</a:t>
            </a:r>
          </a:p>
          <a:p>
            <a:pPr lvl="7"/>
            <a:r>
              <a:rPr lang="de-DE" dirty="0"/>
              <a:t>ALL CAPS WIDE SMALL</a:t>
            </a:r>
          </a:p>
          <a:p>
            <a:pPr lvl="8"/>
            <a:r>
              <a:rPr lang="de-DE" dirty="0"/>
              <a:t>Bullet </a:t>
            </a:r>
            <a:r>
              <a:rPr lang="de-DE" dirty="0" err="1"/>
              <a:t>liststandard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25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60" r:id="rId2"/>
    <p:sldLayoutId id="2147483862" r:id="rId3"/>
  </p:sldLayoutIdLst>
  <p:hf hdr="0" ftr="0" dt="0"/>
  <p:txStyles>
    <p:titleStyle>
      <a:lvl1pPr marL="0" indent="0" algn="l" defTabSz="685800" rtl="0" eaLnBrk="1" latinLnBrk="0" hangingPunct="1">
        <a:lnSpc>
          <a:spcPct val="100000"/>
        </a:lnSpc>
        <a:spcBef>
          <a:spcPct val="0"/>
        </a:spcBef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Blue Sky Standard Light" panose="02000000000000000000" pitchFamily="2" charset="77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panose="020B0604020202020204" pitchFamily="34" charset="0"/>
        <a:buNone/>
        <a:defRPr sz="1000" b="0" i="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Blue Sky Standard Bold" panose="02000000000000000000" pitchFamily="2" charset="0"/>
          <a:ea typeface="+mn-ea"/>
          <a:cs typeface="+mn-cs"/>
        </a:defRPr>
      </a:lvl2pPr>
      <a:lvl3pPr marL="0" indent="0" algn="l" defTabSz="685800" rtl="0" eaLnBrk="1" latinLnBrk="0" hangingPunct="1">
        <a:lnSpc>
          <a:spcPct val="114000"/>
        </a:lnSpc>
        <a:spcBef>
          <a:spcPts val="0"/>
        </a:spcBef>
        <a:spcAft>
          <a:spcPts val="1000"/>
        </a:spcAft>
        <a:buClr>
          <a:schemeClr val="accent1"/>
        </a:buClr>
        <a:buFont typeface="+mj-lt"/>
        <a:buNone/>
        <a:defRPr sz="600" b="0" kern="1200">
          <a:solidFill>
            <a:schemeClr val="tx1"/>
          </a:solidFill>
          <a:latin typeface="Blue Sky Standard Regular" panose="02000000000000000000" pitchFamily="2" charset="0"/>
          <a:ea typeface="+mn-ea"/>
          <a:cs typeface="+mn-cs"/>
        </a:defRPr>
      </a:lvl3pPr>
      <a:lvl4pPr marL="0" indent="0" algn="l" defTabSz="685800" rtl="0" eaLnBrk="1" latinLnBrk="0" hangingPunct="1">
        <a:lnSpc>
          <a:spcPct val="114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600" b="0" kern="1200">
          <a:solidFill>
            <a:schemeClr val="tx1"/>
          </a:solidFill>
          <a:latin typeface="Blue Sky Standard Bold" panose="02000000000000000000" pitchFamily="2" charset="0"/>
          <a:ea typeface="+mn-ea"/>
          <a:cs typeface="+mn-cs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None/>
        <a:defRPr sz="1500" b="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5pPr>
      <a:lvl6pPr marL="0" marR="0" indent="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Tx/>
        <a:buFont typeface="+mj-lt"/>
        <a:buNone/>
        <a:tabLst/>
        <a:defRPr sz="1500" b="0" kern="1200">
          <a:solidFill>
            <a:schemeClr val="tx1"/>
          </a:solidFill>
          <a:latin typeface="Blue Sky Standard Bold" panose="02000000000000000000" pitchFamily="2" charset="0"/>
          <a:ea typeface="+mn-ea"/>
          <a:cs typeface="+mn-cs"/>
        </a:defRPr>
      </a:lvl6pPr>
      <a:lvl7pPr marL="0" marR="0" indent="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anose="020B0604020202020204" pitchFamily="34" charset="0"/>
        <a:buNone/>
        <a:tabLst/>
        <a:defRPr sz="1000" b="0" kern="1200" spc="300" baseline="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7pPr>
      <a:lvl8pPr marL="0" marR="0" indent="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Tx/>
        <a:buFont typeface="Arial" panose="020B0604020202020204" pitchFamily="34" charset="0"/>
        <a:buNone/>
        <a:tabLst/>
        <a:defRPr sz="800" b="0" kern="1200" spc="300" baseline="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8pPr>
      <a:lvl9pPr marL="171450" marR="0" indent="-17145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000" b="0" kern="1200" cap="none" baseline="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000" kern="1200">
          <a:solidFill>
            <a:schemeClr val="tx1"/>
          </a:solidFill>
          <a:latin typeface="+mj-lt"/>
          <a:ea typeface="+mn-ea"/>
          <a:cs typeface="+mn-cs"/>
        </a:defRPr>
      </a:lvl1pPr>
      <a:lvl2pPr marL="3429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2pPr>
      <a:lvl3pPr marL="6858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3pPr>
      <a:lvl4pPr marL="10287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4pPr>
      <a:lvl5pPr marL="13716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5pPr>
      <a:lvl6pPr marL="17145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6pPr>
      <a:lvl7pPr marL="20574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7pPr>
      <a:lvl8pPr marL="24003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8pPr>
      <a:lvl9pPr marL="2743200" algn="l" defTabSz="685800" rtl="0" eaLnBrk="1" latinLnBrk="0" hangingPunct="1">
        <a:defRPr sz="1000" kern="1200">
          <a:solidFill>
            <a:schemeClr val="tx1"/>
          </a:solidFill>
          <a:latin typeface="Blue Sky Standard Light" panose="02000000000000000000" pitchFamily="2" charset="0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75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1497" userDrawn="1">
          <p15:clr>
            <a:srgbClr val="F26B43"/>
          </p15:clr>
        </p15:guide>
        <p15:guide id="8" pos="4195" userDrawn="1">
          <p15:clr>
            <a:srgbClr val="F26B43"/>
          </p15:clr>
        </p15:guide>
        <p15:guide id="9" orient="horz" pos="781" userDrawn="1">
          <p15:clr>
            <a:srgbClr val="F26B43"/>
          </p15:clr>
        </p15:guide>
        <p15:guide id="10" orient="horz" pos="2278" userDrawn="1">
          <p15:clr>
            <a:srgbClr val="F26B43"/>
          </p15:clr>
        </p15:guide>
        <p15:guide id="11" orient="horz" pos="2981" userDrawn="1">
          <p15:clr>
            <a:srgbClr val="F26B43"/>
          </p15:clr>
        </p15:guide>
        <p15:guide id="12" orient="horz" pos="169" userDrawn="1">
          <p15:clr>
            <a:srgbClr val="F26B43"/>
          </p15:clr>
        </p15:guide>
        <p15:guide id="13" orient="horz" pos="486" userDrawn="1">
          <p15:clr>
            <a:srgbClr val="F26B43"/>
          </p15:clr>
        </p15:guide>
        <p15:guide id="14" orient="horz" pos="599" userDrawn="1">
          <p15:clr>
            <a:srgbClr val="F26B43"/>
          </p15:clr>
        </p15:guide>
        <p15:guide id="15" pos="2177" userDrawn="1">
          <p15:clr>
            <a:srgbClr val="F26B43"/>
          </p15:clr>
        </p15:guide>
        <p15:guide id="16" pos="2928" userDrawn="1">
          <p15:clr>
            <a:srgbClr val="F26B43"/>
          </p15:clr>
        </p15:guide>
        <p15:guide id="17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sv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31EFC-471C-4902-9864-B8B6336E0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E32CD6C-BC50-9041-A464-19B8280F6FC9}" type="slidenum">
              <a:rPr lang="de-DE" smtClean="0"/>
              <a:pPr algn="r"/>
              <a:t>1</a:t>
            </a:fld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EB355-6F5A-428C-8407-63A845CA613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 dirty="0"/>
              <a:t>EMP’s responsibility and output:</a:t>
            </a:r>
          </a:p>
          <a:p>
            <a:r>
              <a:rPr lang="en-US" altLang="zh-CN" dirty="0"/>
              <a:t>Key Assumptions for EB’s 5-Year P&amp;L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5E91D-17E1-45B7-A21F-B52158E8BE1D}"/>
              </a:ext>
            </a:extLst>
          </p:cNvPr>
          <p:cNvSpPr/>
          <p:nvPr/>
        </p:nvSpPr>
        <p:spPr>
          <a:xfrm>
            <a:off x="287338" y="950913"/>
            <a:ext cx="4208462" cy="288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Sample P&amp;L of 5-year Planning </a:t>
            </a:r>
            <a:endParaRPr lang="zh-CN" altLang="en-US" sz="900" b="1" dirty="0" err="1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5C8AC-88C1-4653-A110-51C2E82266A2}"/>
              </a:ext>
            </a:extLst>
          </p:cNvPr>
          <p:cNvGrpSpPr/>
          <p:nvPr/>
        </p:nvGrpSpPr>
        <p:grpSpPr>
          <a:xfrm>
            <a:off x="1270000" y="1277217"/>
            <a:ext cx="3225800" cy="284017"/>
            <a:chOff x="287338" y="955821"/>
            <a:chExt cx="8510998" cy="2840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06F578-6A0A-486F-9335-94CF11AE9B0E}"/>
                </a:ext>
              </a:extLst>
            </p:cNvPr>
            <p:cNvSpPr/>
            <p:nvPr/>
          </p:nvSpPr>
          <p:spPr>
            <a:xfrm>
              <a:off x="287338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 Year N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56717C-A0C3-4507-B47A-F9D8016CB0EA}"/>
                </a:ext>
              </a:extLst>
            </p:cNvPr>
            <p:cNvSpPr/>
            <p:nvPr/>
          </p:nvSpPr>
          <p:spPr>
            <a:xfrm>
              <a:off x="1716468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N+1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43AE46-E421-4BEA-862A-E118E968478F}"/>
                </a:ext>
              </a:extLst>
            </p:cNvPr>
            <p:cNvSpPr/>
            <p:nvPr/>
          </p:nvSpPr>
          <p:spPr>
            <a:xfrm>
              <a:off x="3145598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N+2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A09D12-1C8A-47C4-915F-8D93D97A52B0}"/>
                </a:ext>
              </a:extLst>
            </p:cNvPr>
            <p:cNvSpPr/>
            <p:nvPr/>
          </p:nvSpPr>
          <p:spPr>
            <a:xfrm>
              <a:off x="4572000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N+3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0F0D4A-9F2D-4CD6-ACBD-6D53A6993974}"/>
                </a:ext>
              </a:extLst>
            </p:cNvPr>
            <p:cNvSpPr/>
            <p:nvPr/>
          </p:nvSpPr>
          <p:spPr>
            <a:xfrm>
              <a:off x="5998402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N+4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1821E-0199-436A-8BF9-4699AB377931}"/>
                </a:ext>
              </a:extLst>
            </p:cNvPr>
            <p:cNvSpPr/>
            <p:nvPr/>
          </p:nvSpPr>
          <p:spPr>
            <a:xfrm>
              <a:off x="7424804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N+5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ABA52CC-3CB9-45E7-AE13-0D21F5784D0B}"/>
              </a:ext>
            </a:extLst>
          </p:cNvPr>
          <p:cNvSpPr/>
          <p:nvPr/>
        </p:nvSpPr>
        <p:spPr>
          <a:xfrm>
            <a:off x="287338" y="1758950"/>
            <a:ext cx="889000" cy="284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Rev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FEA8D-D3F5-4331-BE79-6C0942048A53}"/>
              </a:ext>
            </a:extLst>
          </p:cNvPr>
          <p:cNvSpPr/>
          <p:nvPr/>
        </p:nvSpPr>
        <p:spPr>
          <a:xfrm>
            <a:off x="287338" y="2216296"/>
            <a:ext cx="889000" cy="284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Cost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6144A-9DEE-4BB9-B474-CF55BF1E75FB}"/>
              </a:ext>
            </a:extLst>
          </p:cNvPr>
          <p:cNvSpPr/>
          <p:nvPr/>
        </p:nvSpPr>
        <p:spPr>
          <a:xfrm>
            <a:off x="287338" y="2673642"/>
            <a:ext cx="889000" cy="284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Margin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7CE9E-D948-4AD1-B28E-E9381AD55D5F}"/>
              </a:ext>
            </a:extLst>
          </p:cNvPr>
          <p:cNvSpPr/>
          <p:nvPr/>
        </p:nvSpPr>
        <p:spPr>
          <a:xfrm>
            <a:off x="287338" y="3130988"/>
            <a:ext cx="889000" cy="284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Expense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571349-BDE5-4935-8821-1F00F16F1AB0}"/>
              </a:ext>
            </a:extLst>
          </p:cNvPr>
          <p:cNvSpPr/>
          <p:nvPr/>
        </p:nvSpPr>
        <p:spPr>
          <a:xfrm>
            <a:off x="287338" y="3588334"/>
            <a:ext cx="889000" cy="284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EBIT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F20B28-509C-4197-A1A9-463E229E42D8}"/>
              </a:ext>
            </a:extLst>
          </p:cNvPr>
          <p:cNvSpPr/>
          <p:nvPr/>
        </p:nvSpPr>
        <p:spPr>
          <a:xfrm>
            <a:off x="1270000" y="1758950"/>
            <a:ext cx="3225800" cy="211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Key Assumption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0B92785-4754-4060-B06B-C549906B8BBE}"/>
              </a:ext>
            </a:extLst>
          </p:cNvPr>
          <p:cNvSpPr/>
          <p:nvPr/>
        </p:nvSpPr>
        <p:spPr>
          <a:xfrm rot="5400000">
            <a:off x="4089403" y="2733099"/>
            <a:ext cx="1282700" cy="16510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7B9135-F0D1-483D-9662-63BCBDD33BBD}"/>
              </a:ext>
            </a:extLst>
          </p:cNvPr>
          <p:cNvSpPr/>
          <p:nvPr/>
        </p:nvSpPr>
        <p:spPr>
          <a:xfrm>
            <a:off x="5046663" y="1758950"/>
            <a:ext cx="3225800" cy="211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EMP is </a:t>
            </a:r>
            <a:r>
              <a:rPr lang="en-US" altLang="zh-CN" sz="900" b="1" i="1" u="sng" dirty="0">
                <a:solidFill>
                  <a:schemeClr val="tx1"/>
                </a:solidFill>
              </a:rPr>
              <a:t>fully responsible </a:t>
            </a:r>
            <a:r>
              <a:rPr lang="en-US" altLang="zh-CN" sz="900" dirty="0">
                <a:solidFill>
                  <a:schemeClr val="tx1"/>
                </a:solidFill>
              </a:rPr>
              <a:t>for </a:t>
            </a:r>
            <a:r>
              <a:rPr lang="en-US" altLang="zh-CN" sz="900" b="1" i="1" u="sng" dirty="0">
                <a:solidFill>
                  <a:schemeClr val="tx1"/>
                </a:solidFill>
              </a:rPr>
              <a:t>all Key Assumptions </a:t>
            </a:r>
            <a:r>
              <a:rPr lang="en-US" altLang="zh-CN" sz="900" dirty="0">
                <a:solidFill>
                  <a:schemeClr val="tx1"/>
                </a:solidFill>
              </a:rPr>
              <a:t>input into EB’s 5-Year Planning</a:t>
            </a:r>
          </a:p>
          <a:p>
            <a:br>
              <a:rPr lang="en-US" altLang="zh-CN" sz="900" dirty="0">
                <a:solidFill>
                  <a:schemeClr val="tx1"/>
                </a:solidFill>
              </a:rPr>
            </a:br>
            <a:r>
              <a:rPr lang="en-US" altLang="zh-CN" sz="900" dirty="0">
                <a:solidFill>
                  <a:schemeClr val="tx1"/>
                </a:solidFill>
              </a:rPr>
              <a:t>EMP is either </a:t>
            </a:r>
            <a:br>
              <a:rPr lang="en-US" altLang="zh-CN" sz="900" dirty="0">
                <a:solidFill>
                  <a:schemeClr val="tx1"/>
                </a:solidFill>
              </a:rPr>
            </a:br>
            <a:r>
              <a:rPr lang="en-US" altLang="zh-CN" sz="900" dirty="0" err="1">
                <a:solidFill>
                  <a:schemeClr val="tx1"/>
                </a:solidFill>
              </a:rPr>
              <a:t>i</a:t>
            </a:r>
            <a:r>
              <a:rPr lang="en-US" altLang="zh-CN" sz="900" dirty="0">
                <a:solidFill>
                  <a:schemeClr val="tx1"/>
                </a:solidFill>
              </a:rPr>
              <a:t>) </a:t>
            </a:r>
            <a:r>
              <a:rPr lang="en-US" altLang="zh-CN" sz="900" b="1" dirty="0">
                <a:solidFill>
                  <a:schemeClr val="tx1"/>
                </a:solidFill>
              </a:rPr>
              <a:t>content ownership </a:t>
            </a:r>
            <a:r>
              <a:rPr lang="en-US" altLang="zh-CN" sz="900" dirty="0">
                <a:solidFill>
                  <a:schemeClr val="tx1"/>
                </a:solidFill>
              </a:rPr>
              <a:t>of certain Key Assumption </a:t>
            </a:r>
            <a:br>
              <a:rPr lang="en-US" altLang="zh-CN" sz="900" dirty="0">
                <a:solidFill>
                  <a:schemeClr val="tx1"/>
                </a:solidFill>
              </a:rPr>
            </a:br>
            <a:r>
              <a:rPr lang="en-US" altLang="zh-CN" sz="900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ii) </a:t>
            </a:r>
            <a:r>
              <a:rPr lang="en-US" altLang="zh-CN" sz="900" b="1" dirty="0">
                <a:solidFill>
                  <a:schemeClr val="tx1"/>
                </a:solidFill>
              </a:rPr>
              <a:t>In alignment </a:t>
            </a:r>
            <a:r>
              <a:rPr lang="en-US" altLang="zh-CN" sz="900" dirty="0">
                <a:solidFill>
                  <a:schemeClr val="tx1"/>
                </a:solidFill>
              </a:rPr>
              <a:t>with Other </a:t>
            </a:r>
            <a:r>
              <a:rPr lang="en-US" altLang="zh-CN" sz="900" dirty="0" err="1">
                <a:solidFill>
                  <a:schemeClr val="tx1"/>
                </a:solidFill>
              </a:rPr>
              <a:t>CoE</a:t>
            </a:r>
            <a:r>
              <a:rPr lang="en-US" altLang="zh-CN" sz="900" dirty="0">
                <a:solidFill>
                  <a:schemeClr val="tx1"/>
                </a:solidFill>
              </a:rPr>
              <a:t> to ensure the </a:t>
            </a:r>
            <a:r>
              <a:rPr lang="en-US" altLang="zh-CN" sz="900" b="1" dirty="0">
                <a:solidFill>
                  <a:schemeClr val="tx1"/>
                </a:solidFill>
              </a:rPr>
              <a:t>validity of Key Assumption</a:t>
            </a:r>
            <a:endParaRPr lang="zh-CN" altLang="en-US" sz="9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Object 86" hidden="1">
            <a:extLst>
              <a:ext uri="{FF2B5EF4-FFF2-40B4-BE49-F238E27FC236}">
                <a16:creationId xmlns:a16="http://schemas.microsoft.com/office/drawing/2014/main" id="{3C1E5A8D-DE92-4FF1-87AC-98B3B1E203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1171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9" name="think-cell Slide" r:id="rId4" imgW="624" imgH="623" progId="TCLayout.ActiveDocument.1">
                  <p:embed/>
                </p:oleObj>
              </mc:Choice>
              <mc:Fallback>
                <p:oleObj name="think-cell Slide" r:id="rId4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FBAB-C225-4050-8ED6-4E5D030B3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E32CD6C-BC50-9041-A464-19B8280F6FC9}" type="slidenum">
              <a:rPr lang="de-DE" smtClean="0"/>
              <a:pPr algn="r"/>
              <a:t>2</a:t>
            </a:fld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47BA-E67F-4B3D-A3D3-BD0A01E78FD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 dirty="0"/>
              <a:t>Overall Process: 5yr planning flow</a:t>
            </a:r>
            <a:br>
              <a:rPr lang="en-US" altLang="zh-CN" dirty="0"/>
            </a:br>
            <a:r>
              <a:rPr lang="en-US" altLang="zh-CN" dirty="0"/>
              <a:t>Target </a:t>
            </a:r>
            <a:r>
              <a:rPr lang="en-US" altLang="zh-CN" dirty="0">
                <a:sym typeface="Wingdings" panose="05000000000000000000" pitchFamily="2" charset="2"/>
              </a:rPr>
              <a:t> Plan  Gap</a:t>
            </a:r>
            <a:endParaRPr lang="zh-CN" alt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E46CAA3-EB3A-4D58-8BD4-3E36B8363DEA}"/>
              </a:ext>
            </a:extLst>
          </p:cNvPr>
          <p:cNvSpPr/>
          <p:nvPr/>
        </p:nvSpPr>
        <p:spPr>
          <a:xfrm>
            <a:off x="287338" y="950913"/>
            <a:ext cx="2856441" cy="28892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Target</a:t>
            </a:r>
            <a:endParaRPr lang="zh-CN" altLang="en-US" sz="900" b="1" dirty="0" err="1">
              <a:solidFill>
                <a:schemeClr val="bg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11FC0BB-6B6B-4CE6-9B56-EC5FBB224056}"/>
              </a:ext>
            </a:extLst>
          </p:cNvPr>
          <p:cNvSpPr/>
          <p:nvPr/>
        </p:nvSpPr>
        <p:spPr>
          <a:xfrm>
            <a:off x="3143779" y="950913"/>
            <a:ext cx="2856441" cy="28892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Plan</a:t>
            </a:r>
            <a:endParaRPr lang="zh-CN" altLang="en-US" sz="900" b="1" dirty="0" err="1">
              <a:solidFill>
                <a:schemeClr val="bg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9609F71-2829-4C13-94B8-C34180EB307A}"/>
              </a:ext>
            </a:extLst>
          </p:cNvPr>
          <p:cNvSpPr/>
          <p:nvPr/>
        </p:nvSpPr>
        <p:spPr>
          <a:xfrm>
            <a:off x="6000221" y="950913"/>
            <a:ext cx="2856441" cy="28892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Gap (Closing)</a:t>
            </a:r>
            <a:endParaRPr lang="zh-CN" altLang="en-US" sz="9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98536-8B66-4FB1-BD83-79DFF25523B4}"/>
              </a:ext>
            </a:extLst>
          </p:cNvPr>
          <p:cNvSpPr/>
          <p:nvPr/>
        </p:nvSpPr>
        <p:spPr>
          <a:xfrm>
            <a:off x="1302973" y="1296750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EC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A0D1C4-F735-4E65-B014-C87201827182}"/>
              </a:ext>
            </a:extLst>
          </p:cNvPr>
          <p:cNvSpPr/>
          <p:nvPr/>
        </p:nvSpPr>
        <p:spPr>
          <a:xfrm>
            <a:off x="287338" y="310521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Other </a:t>
            </a:r>
            <a:r>
              <a:rPr lang="en-US" altLang="zh-CN" sz="900" dirty="0" err="1">
                <a:solidFill>
                  <a:schemeClr val="tx1"/>
                </a:solidFill>
              </a:rPr>
              <a:t>CoE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7BEF0-471A-48F9-8144-6E6EF3897A34}"/>
              </a:ext>
            </a:extLst>
          </p:cNvPr>
          <p:cNvSpPr/>
          <p:nvPr/>
        </p:nvSpPr>
        <p:spPr>
          <a:xfrm>
            <a:off x="2318608" y="310521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EMP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4B21E-DEAE-42AE-9222-A197695092BF}"/>
              </a:ext>
            </a:extLst>
          </p:cNvPr>
          <p:cNvSpPr/>
          <p:nvPr/>
        </p:nvSpPr>
        <p:spPr>
          <a:xfrm>
            <a:off x="1302973" y="2211387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FBP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EA17CA-FA29-4FF4-8A88-B4148E80EAE1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5400000" flipH="1" flipV="1">
            <a:off x="942601" y="2287644"/>
            <a:ext cx="619508" cy="1015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0C444A-C0AA-4E74-AE00-3BB37343B8DB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16200000" flipV="1">
            <a:off x="1958237" y="2287643"/>
            <a:ext cx="619508" cy="1015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AA64B-F7A3-4CB1-9A57-4BE7C816851D}"/>
              </a:ext>
            </a:extLst>
          </p:cNvPr>
          <p:cNvSpPr/>
          <p:nvPr/>
        </p:nvSpPr>
        <p:spPr>
          <a:xfrm>
            <a:off x="1302973" y="2661624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KA for 5yr P&amp;L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7C877-BE18-4D60-A87D-C181EBDB39F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201738" y="3242375"/>
            <a:ext cx="1116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B42ED6-C4C4-436D-B1FA-9C1A058858AB}"/>
              </a:ext>
            </a:extLst>
          </p:cNvPr>
          <p:cNvSpPr/>
          <p:nvPr/>
        </p:nvSpPr>
        <p:spPr>
          <a:xfrm>
            <a:off x="1302973" y="3105215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Alignment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DF24E4-E584-445A-ABE0-A84C0ADDDDD8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1760173" y="1571070"/>
            <a:ext cx="0" cy="64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F1486A-66F7-422E-857D-51119961D54E}"/>
              </a:ext>
            </a:extLst>
          </p:cNvPr>
          <p:cNvSpPr/>
          <p:nvPr/>
        </p:nvSpPr>
        <p:spPr>
          <a:xfrm>
            <a:off x="4159414" y="1947278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EMP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66295F-1650-4C24-A897-D592A608E76C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 flipV="1">
            <a:off x="2217373" y="1430939"/>
            <a:ext cx="533902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0EAE79-65FF-4FBF-B8E4-3D882FAF94C8}"/>
              </a:ext>
            </a:extLst>
          </p:cNvPr>
          <p:cNvSpPr/>
          <p:nvPr/>
        </p:nvSpPr>
        <p:spPr>
          <a:xfrm>
            <a:off x="1302973" y="1762171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Submit for Approval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D827C8-7E16-45C9-A609-12AFE7D812E9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>
            <a:off x="4616614" y="2221598"/>
            <a:ext cx="1" cy="56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2482D-A4E9-4C52-ADCD-31DD0215AD7E}"/>
              </a:ext>
            </a:extLst>
          </p:cNvPr>
          <p:cNvSpPr/>
          <p:nvPr/>
        </p:nvSpPr>
        <p:spPr>
          <a:xfrm>
            <a:off x="4159415" y="2784310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Other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 err="1">
                <a:solidFill>
                  <a:schemeClr val="tx1"/>
                </a:solidFill>
              </a:rPr>
              <a:t>CoE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9929F5-1213-4C91-8BB5-E61E367FBD92}"/>
              </a:ext>
            </a:extLst>
          </p:cNvPr>
          <p:cNvSpPr/>
          <p:nvPr/>
        </p:nvSpPr>
        <p:spPr>
          <a:xfrm>
            <a:off x="4159415" y="3621342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EBO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FC2BD9-07DB-4AC7-BF1F-A4981DC15C9F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4616615" y="3058630"/>
            <a:ext cx="0" cy="56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467230-B137-49AB-8FEA-C635E907F49D}"/>
              </a:ext>
            </a:extLst>
          </p:cNvPr>
          <p:cNvSpPr/>
          <p:nvPr/>
        </p:nvSpPr>
        <p:spPr>
          <a:xfrm>
            <a:off x="4159415" y="3202826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Implement Action Plan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C100DD-86D0-4B23-A494-76CD9F5E4D3A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>
            <a:off x="4616615" y="3895662"/>
            <a:ext cx="0" cy="56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1FD8EFD-D077-4AA5-9CEC-6AA0CB94FA6B}"/>
              </a:ext>
            </a:extLst>
          </p:cNvPr>
          <p:cNvSpPr/>
          <p:nvPr/>
        </p:nvSpPr>
        <p:spPr>
          <a:xfrm>
            <a:off x="4159415" y="4458377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EMP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9FD205-182F-43F4-90FF-D3444CD26BA7}"/>
              </a:ext>
            </a:extLst>
          </p:cNvPr>
          <p:cNvSpPr/>
          <p:nvPr/>
        </p:nvSpPr>
        <p:spPr>
          <a:xfrm>
            <a:off x="4078875" y="4039858"/>
            <a:ext cx="10754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Results Consolidation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1E78CCE-8DA9-4148-B881-3CB6E414533E}"/>
              </a:ext>
            </a:extLst>
          </p:cNvPr>
          <p:cNvCxnSpPr>
            <a:cxnSpLocks/>
            <a:stCxn id="54" idx="1"/>
            <a:endCxn id="10" idx="2"/>
          </p:cNvCxnSpPr>
          <p:nvPr/>
        </p:nvCxnSpPr>
        <p:spPr>
          <a:xfrm rot="10800000">
            <a:off x="2775809" y="3379535"/>
            <a:ext cx="1383607" cy="1216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2897F5-1311-4AB5-9B72-C0DB5E5CD4D7}"/>
              </a:ext>
            </a:extLst>
          </p:cNvPr>
          <p:cNvSpPr/>
          <p:nvPr/>
        </p:nvSpPr>
        <p:spPr>
          <a:xfrm>
            <a:off x="2938293" y="4465501"/>
            <a:ext cx="1058637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Actuals as new planning base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F14B36-6925-403F-9248-309506D4623E}"/>
              </a:ext>
            </a:extLst>
          </p:cNvPr>
          <p:cNvSpPr/>
          <p:nvPr/>
        </p:nvSpPr>
        <p:spPr>
          <a:xfrm>
            <a:off x="7556394" y="1293779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EMP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9AEA343-8C8A-4CCC-8917-A5CA40B8B2B3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2217373" y="1433910"/>
            <a:ext cx="1942041" cy="650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925B0C9-14BE-4AE9-9EE7-039DDBE6286D}"/>
              </a:ext>
            </a:extLst>
          </p:cNvPr>
          <p:cNvSpPr/>
          <p:nvPr/>
        </p:nvSpPr>
        <p:spPr>
          <a:xfrm>
            <a:off x="2726290" y="1947276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KA Approved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B7F2AA3-758A-42E8-833C-8BC6BCEB010B}"/>
              </a:ext>
            </a:extLst>
          </p:cNvPr>
          <p:cNvSpPr/>
          <p:nvPr/>
        </p:nvSpPr>
        <p:spPr>
          <a:xfrm>
            <a:off x="7556394" y="2196991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Other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 err="1">
                <a:solidFill>
                  <a:schemeClr val="tx1"/>
                </a:solidFill>
              </a:rPr>
              <a:t>CoE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916C14-2447-4F36-AE54-DCF73E8118B1}"/>
              </a:ext>
            </a:extLst>
          </p:cNvPr>
          <p:cNvCxnSpPr>
            <a:cxnSpLocks/>
            <a:stCxn id="64" idx="2"/>
            <a:endCxn id="82" idx="0"/>
          </p:cNvCxnSpPr>
          <p:nvPr/>
        </p:nvCxnSpPr>
        <p:spPr>
          <a:xfrm>
            <a:off x="8013594" y="1568099"/>
            <a:ext cx="0" cy="62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41FE4F1-C26C-42AF-AA9F-E2188552B21B}"/>
              </a:ext>
            </a:extLst>
          </p:cNvPr>
          <p:cNvSpPr/>
          <p:nvPr/>
        </p:nvSpPr>
        <p:spPr>
          <a:xfrm>
            <a:off x="7564865" y="1745385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Re-evaluate KA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FB7EBA1-D285-4A3C-9323-A150E421EFB3}"/>
              </a:ext>
            </a:extLst>
          </p:cNvPr>
          <p:cNvCxnSpPr>
            <a:stCxn id="64" idx="3"/>
            <a:endCxn id="82" idx="3"/>
          </p:cNvCxnSpPr>
          <p:nvPr/>
        </p:nvCxnSpPr>
        <p:spPr>
          <a:xfrm>
            <a:off x="8470794" y="1430939"/>
            <a:ext cx="12700" cy="90321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16393E7-12F7-487B-BD4E-DC738EEFFAF8}"/>
              </a:ext>
            </a:extLst>
          </p:cNvPr>
          <p:cNvSpPr/>
          <p:nvPr/>
        </p:nvSpPr>
        <p:spPr>
          <a:xfrm rot="5400000">
            <a:off x="8300540" y="1745574"/>
            <a:ext cx="837923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Alignment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F5B368-633D-4D7E-8491-0E9C32008770}"/>
              </a:ext>
            </a:extLst>
          </p:cNvPr>
          <p:cNvSpPr/>
          <p:nvPr/>
        </p:nvSpPr>
        <p:spPr>
          <a:xfrm>
            <a:off x="7556394" y="3100203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FBP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DF77AC-DE9B-4A88-884B-34DD5A4DFC67}"/>
              </a:ext>
            </a:extLst>
          </p:cNvPr>
          <p:cNvCxnSpPr>
            <a:cxnSpLocks/>
            <a:stCxn id="82" idx="2"/>
            <a:endCxn id="96" idx="0"/>
          </p:cNvCxnSpPr>
          <p:nvPr/>
        </p:nvCxnSpPr>
        <p:spPr>
          <a:xfrm>
            <a:off x="8013594" y="2471311"/>
            <a:ext cx="0" cy="62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0720155-5180-4C57-BAE9-B48FB240C584}"/>
              </a:ext>
            </a:extLst>
          </p:cNvPr>
          <p:cNvSpPr/>
          <p:nvPr/>
        </p:nvSpPr>
        <p:spPr>
          <a:xfrm>
            <a:off x="7564865" y="2648597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New KA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F15B98-7541-4E6B-A71B-BBB9CD0B6E87}"/>
              </a:ext>
            </a:extLst>
          </p:cNvPr>
          <p:cNvSpPr/>
          <p:nvPr/>
        </p:nvSpPr>
        <p:spPr>
          <a:xfrm>
            <a:off x="7556394" y="4003415"/>
            <a:ext cx="9144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EC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F1F5AC7-79A5-4799-9AC6-CE2B659D27CD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>
            <a:off x="8013594" y="3374523"/>
            <a:ext cx="0" cy="62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D84729-83C0-487D-88CB-BDA3967216A3}"/>
              </a:ext>
            </a:extLst>
          </p:cNvPr>
          <p:cNvSpPr/>
          <p:nvPr/>
        </p:nvSpPr>
        <p:spPr>
          <a:xfrm>
            <a:off x="7547923" y="3551809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Submit for Approval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246F7F5-7598-4426-847D-17E8F461CE4B}"/>
              </a:ext>
            </a:extLst>
          </p:cNvPr>
          <p:cNvCxnSpPr>
            <a:cxnSpLocks/>
            <a:stCxn id="113" idx="1"/>
            <a:endCxn id="33" idx="3"/>
          </p:cNvCxnSpPr>
          <p:nvPr/>
        </p:nvCxnSpPr>
        <p:spPr>
          <a:xfrm rot="10800000">
            <a:off x="5073814" y="2084439"/>
            <a:ext cx="2488930" cy="2507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1599F58-92EE-4648-A71F-9FAA560F228A}"/>
              </a:ext>
            </a:extLst>
          </p:cNvPr>
          <p:cNvSpPr/>
          <p:nvPr/>
        </p:nvSpPr>
        <p:spPr>
          <a:xfrm>
            <a:off x="7562744" y="4455023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KA Approved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4E8C7BA-C2BC-40D8-99A9-01CDC5E9BEFA}"/>
              </a:ext>
            </a:extLst>
          </p:cNvPr>
          <p:cNvSpPr/>
          <p:nvPr/>
        </p:nvSpPr>
        <p:spPr>
          <a:xfrm>
            <a:off x="6297363" y="1293779"/>
            <a:ext cx="9144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KA Not Approved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37C6E4-6BD3-4906-B51F-027CA17E2E89}"/>
              </a:ext>
            </a:extLst>
          </p:cNvPr>
          <p:cNvSpPr/>
          <p:nvPr/>
        </p:nvSpPr>
        <p:spPr>
          <a:xfrm>
            <a:off x="4028785" y="2365794"/>
            <a:ext cx="1175658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Breakdown KA into Action Plan 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628EBE5-9C90-4C1F-AA4D-8910DAC2FE1C}"/>
              </a:ext>
            </a:extLst>
          </p:cNvPr>
          <p:cNvGrpSpPr/>
          <p:nvPr/>
        </p:nvGrpSpPr>
        <p:grpSpPr>
          <a:xfrm>
            <a:off x="294728" y="4729343"/>
            <a:ext cx="2081760" cy="218895"/>
            <a:chOff x="294728" y="4729343"/>
            <a:chExt cx="2643564" cy="21889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FD79DDB-BC90-4003-9E43-29B7A3653CAF}"/>
                </a:ext>
              </a:extLst>
            </p:cNvPr>
            <p:cNvSpPr/>
            <p:nvPr/>
          </p:nvSpPr>
          <p:spPr>
            <a:xfrm>
              <a:off x="1008256" y="4729343"/>
              <a:ext cx="914400" cy="2188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Department</a:t>
              </a:r>
              <a:endParaRPr lang="zh-CN" alt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E26049-B668-41E4-B098-90BD77C59EE6}"/>
                </a:ext>
              </a:extLst>
            </p:cNvPr>
            <p:cNvSpPr/>
            <p:nvPr/>
          </p:nvSpPr>
          <p:spPr>
            <a:xfrm>
              <a:off x="2023892" y="4731701"/>
              <a:ext cx="914400" cy="216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i="1" dirty="0">
                  <a:solidFill>
                    <a:schemeClr val="tx1"/>
                  </a:solidFill>
                </a:rPr>
                <a:t>Action</a:t>
              </a:r>
              <a:endParaRPr lang="zh-CN" altLang="en-US" sz="700" i="1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B7EBC3E-07A5-4962-BA04-BB60AE20995C}"/>
                </a:ext>
              </a:extLst>
            </p:cNvPr>
            <p:cNvSpPr/>
            <p:nvPr/>
          </p:nvSpPr>
          <p:spPr>
            <a:xfrm>
              <a:off x="294728" y="4729343"/>
              <a:ext cx="914400" cy="218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>
                  <a:solidFill>
                    <a:schemeClr val="tx1"/>
                  </a:solidFill>
                </a:rPr>
                <a:t>Legend:</a:t>
              </a:r>
              <a:endParaRPr lang="zh-CN" altLang="en-US" sz="7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0C20C79-B607-49EF-918B-038FC0AA1F7E}"/>
              </a:ext>
            </a:extLst>
          </p:cNvPr>
          <p:cNvCxnSpPr>
            <a:stCxn id="105" idx="1"/>
            <a:endCxn id="80" idx="2"/>
          </p:cNvCxnSpPr>
          <p:nvPr/>
        </p:nvCxnSpPr>
        <p:spPr>
          <a:xfrm rot="10800000">
            <a:off x="6754564" y="1568099"/>
            <a:ext cx="801831" cy="2572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DB187E-3A6F-4C7A-83EC-F44A737FA373}"/>
              </a:ext>
            </a:extLst>
          </p:cNvPr>
          <p:cNvSpPr/>
          <p:nvPr/>
        </p:nvSpPr>
        <p:spPr>
          <a:xfrm>
            <a:off x="6626610" y="4000444"/>
            <a:ext cx="801831" cy="2743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 dirty="0">
                <a:solidFill>
                  <a:schemeClr val="tx1"/>
                </a:solidFill>
              </a:rPr>
              <a:t>KA Not Approved</a:t>
            </a:r>
            <a:endParaRPr lang="zh-CN" altLang="en-US" sz="900" i="1" dirty="0" err="1">
              <a:solidFill>
                <a:schemeClr val="tx1"/>
              </a:solidFill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EF14877-7CE7-4608-A91F-06818988E7F1}"/>
              </a:ext>
            </a:extLst>
          </p:cNvPr>
          <p:cNvCxnSpPr>
            <a:stCxn id="105" idx="2"/>
            <a:endCxn id="113" idx="0"/>
          </p:cNvCxnSpPr>
          <p:nvPr/>
        </p:nvCxnSpPr>
        <p:spPr>
          <a:xfrm>
            <a:off x="8013594" y="4277735"/>
            <a:ext cx="6350" cy="17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528F29C1-2F3C-4EAE-8DA2-42255B0BB003}"/>
              </a:ext>
            </a:extLst>
          </p:cNvPr>
          <p:cNvSpPr/>
          <p:nvPr/>
        </p:nvSpPr>
        <p:spPr>
          <a:xfrm rot="2590863">
            <a:off x="2674617" y="2577043"/>
            <a:ext cx="329246" cy="25210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CE889A-4888-4145-BF88-46625139A708}"/>
              </a:ext>
            </a:extLst>
          </p:cNvPr>
          <p:cNvSpPr/>
          <p:nvPr/>
        </p:nvSpPr>
        <p:spPr>
          <a:xfrm>
            <a:off x="3003601" y="2588835"/>
            <a:ext cx="720074" cy="216537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i="1" dirty="0">
                <a:solidFill>
                  <a:schemeClr val="tx1"/>
                </a:solidFill>
              </a:rPr>
              <a:t>Start here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  <p:pic>
        <p:nvPicPr>
          <p:cNvPr id="176" name="Graphic 175" descr="Arrow Clockwise curve">
            <a:extLst>
              <a:ext uri="{FF2B5EF4-FFF2-40B4-BE49-F238E27FC236}">
                <a16:creationId xmlns:a16="http://schemas.microsoft.com/office/drawing/2014/main" id="{BA44D6F4-748A-40D1-9F51-537DE25DE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073812" y="3757217"/>
            <a:ext cx="367326" cy="838320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5DB2994C-59D8-4A3C-9D12-67C110C36661}"/>
              </a:ext>
            </a:extLst>
          </p:cNvPr>
          <p:cNvSpPr/>
          <p:nvPr/>
        </p:nvSpPr>
        <p:spPr>
          <a:xfrm>
            <a:off x="5306526" y="4068108"/>
            <a:ext cx="720074" cy="216537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i="1" dirty="0">
                <a:solidFill>
                  <a:schemeClr val="tx1"/>
                </a:solidFill>
              </a:rPr>
              <a:t>Sub-Process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Object 49" hidden="1">
            <a:extLst>
              <a:ext uri="{FF2B5EF4-FFF2-40B4-BE49-F238E27FC236}">
                <a16:creationId xmlns:a16="http://schemas.microsoft.com/office/drawing/2014/main" id="{4B98A87C-332C-4D2A-B79B-ED4FF4086A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48113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8" name="think-cell Slide" r:id="rId4" imgW="624" imgH="623" progId="TCLayout.ActiveDocument.1">
                  <p:embed/>
                </p:oleObj>
              </mc:Choice>
              <mc:Fallback>
                <p:oleObj name="think-cell Slide" r:id="rId4" imgW="624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EF5BB-DFF5-4C50-80C4-34D8C2C5F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E32CD6C-BC50-9041-A464-19B8280F6FC9}" type="slidenum">
              <a:rPr lang="de-DE" smtClean="0"/>
              <a:pPr algn="r"/>
              <a:t>3</a:t>
            </a:fld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54A9-F9B5-4592-A0E0-35BB4909297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 dirty="0"/>
              <a:t>Sub-Process: Short-term and long-term handover process</a:t>
            </a:r>
          </a:p>
          <a:p>
            <a:r>
              <a:rPr lang="en-US" altLang="zh-CN" dirty="0"/>
              <a:t>Who is responsible for KA breakdown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83315-22DB-4DDB-8D1C-CCF81C504067}"/>
              </a:ext>
            </a:extLst>
          </p:cNvPr>
          <p:cNvSpPr/>
          <p:nvPr/>
        </p:nvSpPr>
        <p:spPr>
          <a:xfrm>
            <a:off x="895713" y="4768526"/>
            <a:ext cx="562622" cy="1485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EBO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148785-54E2-4D73-8BDF-5BFCAB82B73C}"/>
              </a:ext>
            </a:extLst>
          </p:cNvPr>
          <p:cNvSpPr/>
          <p:nvPr/>
        </p:nvSpPr>
        <p:spPr>
          <a:xfrm>
            <a:off x="287338" y="4768526"/>
            <a:ext cx="562622" cy="1485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EMP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6CDB5-C907-4860-977E-21F623362539}"/>
              </a:ext>
            </a:extLst>
          </p:cNvPr>
          <p:cNvGrpSpPr/>
          <p:nvPr/>
        </p:nvGrpSpPr>
        <p:grpSpPr>
          <a:xfrm>
            <a:off x="1454150" y="955821"/>
            <a:ext cx="7344186" cy="284017"/>
            <a:chOff x="287338" y="955821"/>
            <a:chExt cx="8510998" cy="2840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43D485-4A81-41B4-92FB-3ACEA2AD802D}"/>
                </a:ext>
              </a:extLst>
            </p:cNvPr>
            <p:cNvSpPr/>
            <p:nvPr/>
          </p:nvSpPr>
          <p:spPr>
            <a:xfrm>
              <a:off x="287338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 Year N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DF73C3-5C8B-47F0-832F-66CC8CCB0D44}"/>
                </a:ext>
              </a:extLst>
            </p:cNvPr>
            <p:cNvSpPr/>
            <p:nvPr/>
          </p:nvSpPr>
          <p:spPr>
            <a:xfrm>
              <a:off x="1716468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N+1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D9BF40-8390-48F4-883C-B246F4435A41}"/>
                </a:ext>
              </a:extLst>
            </p:cNvPr>
            <p:cNvSpPr/>
            <p:nvPr/>
          </p:nvSpPr>
          <p:spPr>
            <a:xfrm>
              <a:off x="3145598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N+2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C001A2-C716-46BC-9B9A-39E792F7A415}"/>
                </a:ext>
              </a:extLst>
            </p:cNvPr>
            <p:cNvSpPr/>
            <p:nvPr/>
          </p:nvSpPr>
          <p:spPr>
            <a:xfrm>
              <a:off x="4572000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N+3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A57647-FEF7-42B5-A483-C3B60D5B8E07}"/>
                </a:ext>
              </a:extLst>
            </p:cNvPr>
            <p:cNvSpPr/>
            <p:nvPr/>
          </p:nvSpPr>
          <p:spPr>
            <a:xfrm>
              <a:off x="5998402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N+4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7E919-0733-4210-8383-23AC73D34F8B}"/>
                </a:ext>
              </a:extLst>
            </p:cNvPr>
            <p:cNvSpPr/>
            <p:nvPr/>
          </p:nvSpPr>
          <p:spPr>
            <a:xfrm>
              <a:off x="7424804" y="955821"/>
              <a:ext cx="1373532" cy="28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Year N+5</a:t>
              </a:r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6CA4F-1A0C-4A6E-BDB4-6259D287E9F3}"/>
              </a:ext>
            </a:extLst>
          </p:cNvPr>
          <p:cNvSpPr/>
          <p:nvPr/>
        </p:nvSpPr>
        <p:spPr>
          <a:xfrm>
            <a:off x="287338" y="1444631"/>
            <a:ext cx="715962" cy="33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Year </a:t>
            </a:r>
            <a:br>
              <a:rPr lang="en-US" altLang="zh-CN" sz="900" dirty="0">
                <a:solidFill>
                  <a:schemeClr val="bg1"/>
                </a:solidFill>
              </a:rPr>
            </a:br>
            <a:r>
              <a:rPr lang="en-US" altLang="zh-CN" sz="900" dirty="0">
                <a:solidFill>
                  <a:schemeClr val="bg1"/>
                </a:solidFill>
              </a:rPr>
              <a:t>N-1 Q4</a:t>
            </a:r>
            <a:endParaRPr lang="zh-CN" altLang="en-US" sz="900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57628-841C-4AA6-8439-E0A42E4D4191}"/>
              </a:ext>
            </a:extLst>
          </p:cNvPr>
          <p:cNvSpPr/>
          <p:nvPr/>
        </p:nvSpPr>
        <p:spPr>
          <a:xfrm>
            <a:off x="287338" y="1871098"/>
            <a:ext cx="715962" cy="33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Year</a:t>
            </a:r>
            <a:br>
              <a:rPr lang="en-US" altLang="zh-CN" sz="900" dirty="0">
                <a:solidFill>
                  <a:schemeClr val="bg1"/>
                </a:solidFill>
              </a:rPr>
            </a:br>
            <a:r>
              <a:rPr lang="en-US" altLang="zh-CN" sz="900" dirty="0">
                <a:solidFill>
                  <a:schemeClr val="bg1"/>
                </a:solidFill>
              </a:rPr>
              <a:t>N Q1</a:t>
            </a:r>
            <a:endParaRPr lang="zh-CN" altLang="en-US" sz="900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8DC2-C77E-44E9-BEB6-1DC86C11932D}"/>
              </a:ext>
            </a:extLst>
          </p:cNvPr>
          <p:cNvSpPr/>
          <p:nvPr/>
        </p:nvSpPr>
        <p:spPr>
          <a:xfrm>
            <a:off x="287338" y="2297564"/>
            <a:ext cx="715962" cy="33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Year</a:t>
            </a:r>
            <a:br>
              <a:rPr lang="en-US" altLang="zh-CN" sz="900" dirty="0">
                <a:solidFill>
                  <a:schemeClr val="bg1"/>
                </a:solidFill>
              </a:rPr>
            </a:br>
            <a:r>
              <a:rPr lang="en-US" altLang="zh-CN" sz="900" dirty="0">
                <a:solidFill>
                  <a:schemeClr val="bg1"/>
                </a:solidFill>
              </a:rPr>
              <a:t>N Q2</a:t>
            </a:r>
            <a:endParaRPr lang="zh-CN" altLang="en-US" sz="900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C49586-14EF-4661-A3B5-44F111CB784A}"/>
              </a:ext>
            </a:extLst>
          </p:cNvPr>
          <p:cNvSpPr/>
          <p:nvPr/>
        </p:nvSpPr>
        <p:spPr>
          <a:xfrm>
            <a:off x="287338" y="2724031"/>
            <a:ext cx="715962" cy="33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Year</a:t>
            </a:r>
            <a:br>
              <a:rPr lang="en-US" altLang="zh-CN" sz="900" dirty="0">
                <a:solidFill>
                  <a:schemeClr val="bg1"/>
                </a:solidFill>
              </a:rPr>
            </a:br>
            <a:r>
              <a:rPr lang="en-US" altLang="zh-CN" sz="900" dirty="0">
                <a:solidFill>
                  <a:schemeClr val="bg1"/>
                </a:solidFill>
              </a:rPr>
              <a:t>N Q3</a:t>
            </a:r>
            <a:endParaRPr lang="zh-CN" altLang="en-US" sz="900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0B68C-DF71-4145-A1C2-55E520306B08}"/>
              </a:ext>
            </a:extLst>
          </p:cNvPr>
          <p:cNvSpPr/>
          <p:nvPr/>
        </p:nvSpPr>
        <p:spPr>
          <a:xfrm>
            <a:off x="287338" y="3150498"/>
            <a:ext cx="715962" cy="33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Year</a:t>
            </a:r>
            <a:br>
              <a:rPr lang="en-US" altLang="zh-CN" sz="900" dirty="0">
                <a:solidFill>
                  <a:schemeClr val="bg1"/>
                </a:solidFill>
              </a:rPr>
            </a:br>
            <a:r>
              <a:rPr lang="en-US" altLang="zh-CN" sz="900" dirty="0">
                <a:solidFill>
                  <a:schemeClr val="bg1"/>
                </a:solidFill>
              </a:rPr>
              <a:t>N Q4</a:t>
            </a:r>
            <a:endParaRPr lang="zh-CN" altLang="en-US" sz="900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FA18E-F0A9-445B-8EF9-8E8C4809A6E7}"/>
              </a:ext>
            </a:extLst>
          </p:cNvPr>
          <p:cNvSpPr/>
          <p:nvPr/>
        </p:nvSpPr>
        <p:spPr>
          <a:xfrm>
            <a:off x="287338" y="3576965"/>
            <a:ext cx="715962" cy="33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Year</a:t>
            </a:r>
            <a:br>
              <a:rPr lang="en-US" altLang="zh-CN" sz="900" dirty="0">
                <a:solidFill>
                  <a:schemeClr val="bg1"/>
                </a:solidFill>
              </a:rPr>
            </a:br>
            <a:r>
              <a:rPr lang="en-US" altLang="zh-CN" sz="900" dirty="0">
                <a:solidFill>
                  <a:schemeClr val="bg1"/>
                </a:solidFill>
              </a:rPr>
              <a:t>N+1 Q1</a:t>
            </a:r>
            <a:endParaRPr lang="zh-CN" altLang="en-US" sz="9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EBD6F9-CF08-48BF-8850-89308B5CF337}"/>
              </a:ext>
            </a:extLst>
          </p:cNvPr>
          <p:cNvSpPr/>
          <p:nvPr/>
        </p:nvSpPr>
        <p:spPr>
          <a:xfrm>
            <a:off x="1454150" y="1444631"/>
            <a:ext cx="6113336" cy="33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5-year KA planning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12455-0B70-47F7-99E6-C14AD48A75A3}"/>
              </a:ext>
            </a:extLst>
          </p:cNvPr>
          <p:cNvSpPr/>
          <p:nvPr/>
        </p:nvSpPr>
        <p:spPr>
          <a:xfrm>
            <a:off x="2687354" y="1871098"/>
            <a:ext cx="6113336" cy="33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5-year KA planning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707C63-6175-46AA-80CE-F09C5ADF9C59}"/>
              </a:ext>
            </a:extLst>
          </p:cNvPr>
          <p:cNvSpPr/>
          <p:nvPr/>
        </p:nvSpPr>
        <p:spPr>
          <a:xfrm>
            <a:off x="2687354" y="2297564"/>
            <a:ext cx="6113336" cy="33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5-year KA planning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7E254-F85C-4C13-BFC7-CA1E0E37A051}"/>
              </a:ext>
            </a:extLst>
          </p:cNvPr>
          <p:cNvSpPr/>
          <p:nvPr/>
        </p:nvSpPr>
        <p:spPr>
          <a:xfrm>
            <a:off x="1454150" y="2297564"/>
            <a:ext cx="1185228" cy="334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Inner-year business steering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F13AB2-0D33-46D6-BF88-68585EB6ED97}"/>
              </a:ext>
            </a:extLst>
          </p:cNvPr>
          <p:cNvSpPr/>
          <p:nvPr/>
        </p:nvSpPr>
        <p:spPr>
          <a:xfrm>
            <a:off x="2687354" y="2724030"/>
            <a:ext cx="6113336" cy="33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5-year KA planning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CD820D-0F23-4D7B-8E08-98C1CB9F1848}"/>
              </a:ext>
            </a:extLst>
          </p:cNvPr>
          <p:cNvSpPr/>
          <p:nvPr/>
        </p:nvSpPr>
        <p:spPr>
          <a:xfrm>
            <a:off x="1454150" y="2724030"/>
            <a:ext cx="1185228" cy="334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Inner-year business steering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BFF75-B1DA-48AF-A2B8-C4C2EDA5D4CC}"/>
              </a:ext>
            </a:extLst>
          </p:cNvPr>
          <p:cNvSpPr/>
          <p:nvPr/>
        </p:nvSpPr>
        <p:spPr>
          <a:xfrm>
            <a:off x="2687354" y="3150496"/>
            <a:ext cx="6113336" cy="33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5-year KA planning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A1603-CF79-4CF0-87F7-4F586F2E0383}"/>
              </a:ext>
            </a:extLst>
          </p:cNvPr>
          <p:cNvSpPr/>
          <p:nvPr/>
        </p:nvSpPr>
        <p:spPr>
          <a:xfrm>
            <a:off x="1454150" y="3150496"/>
            <a:ext cx="1185228" cy="3346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Inner-year business steering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1F6FAC-0CEA-4AF7-8441-BDB54CC5FC31}"/>
              </a:ext>
            </a:extLst>
          </p:cNvPr>
          <p:cNvSpPr/>
          <p:nvPr/>
        </p:nvSpPr>
        <p:spPr>
          <a:xfrm>
            <a:off x="3920558" y="3576962"/>
            <a:ext cx="4880132" cy="33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5-year KA planning</a:t>
            </a:r>
            <a:endParaRPr lang="zh-CN" altLang="en-US" sz="900" dirty="0" err="1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2FAD99-ECB9-4FC0-B7C7-42E40A75B59B}"/>
              </a:ext>
            </a:extLst>
          </p:cNvPr>
          <p:cNvGrpSpPr/>
          <p:nvPr/>
        </p:nvGrpSpPr>
        <p:grpSpPr>
          <a:xfrm>
            <a:off x="1454148" y="1871098"/>
            <a:ext cx="1185227" cy="329951"/>
            <a:chOff x="1454148" y="1728848"/>
            <a:chExt cx="1185227" cy="329951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B870DFD0-0BB4-459F-ACA7-A9D9F29E1536}"/>
                </a:ext>
              </a:extLst>
            </p:cNvPr>
            <p:cNvSpPr/>
            <p:nvPr/>
          </p:nvSpPr>
          <p:spPr>
            <a:xfrm rot="10800000">
              <a:off x="1454148" y="1728848"/>
              <a:ext cx="1185227" cy="266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B04019DC-AC07-4D9E-B8A9-B2B1BB6E7199}"/>
                </a:ext>
              </a:extLst>
            </p:cNvPr>
            <p:cNvSpPr/>
            <p:nvPr/>
          </p:nvSpPr>
          <p:spPr>
            <a:xfrm>
              <a:off x="1454148" y="1792099"/>
              <a:ext cx="1185227" cy="266700"/>
            </a:xfrm>
            <a:prstGeom prst="rt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BD93095-3A9D-409A-A66A-840843509BF7}"/>
                </a:ext>
              </a:extLst>
            </p:cNvPr>
            <p:cNvSpPr/>
            <p:nvPr/>
          </p:nvSpPr>
          <p:spPr>
            <a:xfrm>
              <a:off x="1919301" y="1776641"/>
              <a:ext cx="720074" cy="216537"/>
            </a:xfrm>
            <a:prstGeom prst="rect">
              <a:avLst/>
            </a:prstGeom>
            <a:noFill/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i="1" dirty="0">
                  <a:solidFill>
                    <a:schemeClr val="tx1"/>
                  </a:solidFill>
                </a:rPr>
                <a:t>Hand-over</a:t>
              </a:r>
              <a:endParaRPr lang="zh-CN" altLang="en-US" sz="700" i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24B15BA-1B5E-4D04-A404-1E3AFB1D0F08}"/>
              </a:ext>
            </a:extLst>
          </p:cNvPr>
          <p:cNvSpPr/>
          <p:nvPr/>
        </p:nvSpPr>
        <p:spPr>
          <a:xfrm>
            <a:off x="2541746" y="2297564"/>
            <a:ext cx="195263" cy="33464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6D80E3-0C89-420A-B65E-9B5042800E91}"/>
              </a:ext>
            </a:extLst>
          </p:cNvPr>
          <p:cNvSpPr/>
          <p:nvPr/>
        </p:nvSpPr>
        <p:spPr>
          <a:xfrm>
            <a:off x="2737009" y="2355660"/>
            <a:ext cx="720074" cy="216537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i="1" dirty="0">
                <a:solidFill>
                  <a:schemeClr val="tx1"/>
                </a:solidFill>
              </a:rPr>
              <a:t>Results input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287312-FE94-4545-8866-8E967905DAAB}"/>
              </a:ext>
            </a:extLst>
          </p:cNvPr>
          <p:cNvGrpSpPr/>
          <p:nvPr/>
        </p:nvGrpSpPr>
        <p:grpSpPr>
          <a:xfrm>
            <a:off x="2687354" y="3576965"/>
            <a:ext cx="1185227" cy="329951"/>
            <a:chOff x="1454148" y="1728848"/>
            <a:chExt cx="1185227" cy="329951"/>
          </a:xfrm>
        </p:grpSpPr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49F34D98-B247-41A2-96C4-9A0556AC9026}"/>
                </a:ext>
              </a:extLst>
            </p:cNvPr>
            <p:cNvSpPr/>
            <p:nvPr/>
          </p:nvSpPr>
          <p:spPr>
            <a:xfrm rot="10800000">
              <a:off x="1454148" y="1728848"/>
              <a:ext cx="1185227" cy="266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CF3F4545-D5CF-4ACA-97CF-C4D49291EC7F}"/>
                </a:ext>
              </a:extLst>
            </p:cNvPr>
            <p:cNvSpPr/>
            <p:nvPr/>
          </p:nvSpPr>
          <p:spPr>
            <a:xfrm>
              <a:off x="1454148" y="1792099"/>
              <a:ext cx="1185227" cy="266700"/>
            </a:xfrm>
            <a:prstGeom prst="rt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304D62-6588-4FC9-9CD9-F0989E78E1ED}"/>
                </a:ext>
              </a:extLst>
            </p:cNvPr>
            <p:cNvSpPr/>
            <p:nvPr/>
          </p:nvSpPr>
          <p:spPr>
            <a:xfrm>
              <a:off x="1919301" y="1776641"/>
              <a:ext cx="720074" cy="216537"/>
            </a:xfrm>
            <a:prstGeom prst="rect">
              <a:avLst/>
            </a:prstGeom>
            <a:noFill/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i="1" dirty="0">
                  <a:solidFill>
                    <a:schemeClr val="tx1"/>
                  </a:solidFill>
                </a:rPr>
                <a:t>Hand-over</a:t>
              </a:r>
              <a:endParaRPr lang="zh-CN" altLang="en-US" sz="700" i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F09BCD59-6806-4654-86D0-4E6153DBCAF9}"/>
              </a:ext>
            </a:extLst>
          </p:cNvPr>
          <p:cNvSpPr/>
          <p:nvPr/>
        </p:nvSpPr>
        <p:spPr>
          <a:xfrm rot="3243852">
            <a:off x="1727454" y="1839218"/>
            <a:ext cx="266700" cy="356366"/>
          </a:xfrm>
          <a:prstGeom prst="up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2455A388-B0A1-42B0-A087-6258D80EC056}"/>
              </a:ext>
            </a:extLst>
          </p:cNvPr>
          <p:cNvSpPr/>
          <p:nvPr/>
        </p:nvSpPr>
        <p:spPr>
          <a:xfrm rot="3243852">
            <a:off x="2963696" y="3554843"/>
            <a:ext cx="266700" cy="356366"/>
          </a:xfrm>
          <a:prstGeom prst="up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50A4E-41DF-42EB-BC01-647D29786C92}"/>
              </a:ext>
            </a:extLst>
          </p:cNvPr>
          <p:cNvSpPr/>
          <p:nvPr/>
        </p:nvSpPr>
        <p:spPr>
          <a:xfrm>
            <a:off x="399037" y="1227409"/>
            <a:ext cx="496676" cy="101263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i="1" dirty="0">
                <a:solidFill>
                  <a:schemeClr val="tx1"/>
                </a:solidFill>
              </a:rPr>
              <a:t>timing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52E448D8-0F88-435A-96DC-2BC9437B35AA}"/>
              </a:ext>
            </a:extLst>
          </p:cNvPr>
          <p:cNvSpPr/>
          <p:nvPr/>
        </p:nvSpPr>
        <p:spPr>
          <a:xfrm rot="5400000">
            <a:off x="1253243" y="1062920"/>
            <a:ext cx="288925" cy="6491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7EC54-7A47-44C8-8764-A0F86270FFA2}"/>
              </a:ext>
            </a:extLst>
          </p:cNvPr>
          <p:cNvSpPr/>
          <p:nvPr/>
        </p:nvSpPr>
        <p:spPr>
          <a:xfrm>
            <a:off x="715669" y="987106"/>
            <a:ext cx="625592" cy="216537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700" i="1" dirty="0">
                <a:solidFill>
                  <a:schemeClr val="tx1"/>
                </a:solidFill>
              </a:rPr>
              <a:t>Planning horizon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B354136-4491-438D-AA0D-A4FFC91B2489}"/>
              </a:ext>
            </a:extLst>
          </p:cNvPr>
          <p:cNvSpPr/>
          <p:nvPr/>
        </p:nvSpPr>
        <p:spPr>
          <a:xfrm rot="10800000">
            <a:off x="500856" y="1350387"/>
            <a:ext cx="288925" cy="4833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C165E1A-2023-4792-AD41-2D49C8D89614}"/>
              </a:ext>
            </a:extLst>
          </p:cNvPr>
          <p:cNvSpPr/>
          <p:nvPr/>
        </p:nvSpPr>
        <p:spPr>
          <a:xfrm>
            <a:off x="2541746" y="2726172"/>
            <a:ext cx="195263" cy="33464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1718FE-A229-42DF-8CA9-4BD7A8A7FBEC}"/>
              </a:ext>
            </a:extLst>
          </p:cNvPr>
          <p:cNvSpPr/>
          <p:nvPr/>
        </p:nvSpPr>
        <p:spPr>
          <a:xfrm>
            <a:off x="2737009" y="2784268"/>
            <a:ext cx="720074" cy="216537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i="1" dirty="0">
                <a:solidFill>
                  <a:schemeClr val="tx1"/>
                </a:solidFill>
              </a:rPr>
              <a:t>Results input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4EBC1DD-C577-4894-8584-B87F14F02B89}"/>
              </a:ext>
            </a:extLst>
          </p:cNvPr>
          <p:cNvSpPr/>
          <p:nvPr/>
        </p:nvSpPr>
        <p:spPr>
          <a:xfrm>
            <a:off x="2541746" y="3151101"/>
            <a:ext cx="195263" cy="33464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err="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0FF20A-87AD-4760-B41C-B0D6DD24D3D4}"/>
              </a:ext>
            </a:extLst>
          </p:cNvPr>
          <p:cNvSpPr/>
          <p:nvPr/>
        </p:nvSpPr>
        <p:spPr>
          <a:xfrm>
            <a:off x="2737009" y="3209197"/>
            <a:ext cx="720074" cy="216537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i="1" dirty="0">
                <a:solidFill>
                  <a:schemeClr val="tx1"/>
                </a:solidFill>
              </a:rPr>
              <a:t>Results input</a:t>
            </a:r>
            <a:endParaRPr lang="zh-CN" altLang="en-US" sz="700" i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73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8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BOTTOMTEXTBOX" val="{CLASSIFIER}"/>
  <p:tag name="BJHEADERFOOTERLABEL" val="TRUE"/>
  <p:tag name="BJHEADERFOOTERTEXTLABEL" val="NIO Internal"/>
  <p:tag name="BJHEADERFOOTERTEXTMARKING" val="NIO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BOTTOMTEXTBOX" val="{CLASSIFIER}"/>
  <p:tag name="BJHEADERFOOTERLABEL" val="TRUE"/>
  <p:tag name="BJHEADERFOOTERTEXTLABEL" val="NIO Internal"/>
  <p:tag name="BJHEADERFOOTERTEXTMARKING" val="NIO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BOTTOMTEXTBOX" val="{CLASSIFIER}"/>
  <p:tag name="BJHEADERFOOTERLABEL" val="TRUE"/>
  <p:tag name="BJHEADERFOOTERTEXTLABEL" val="NIO Internal"/>
  <p:tag name="BJHEADERFOOTERTEXTMARKING" val="NIO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IO_Theme_TIER_2">
  <a:themeElements>
    <a:clrScheme name="NIO Color Theme">
      <a:dk1>
        <a:srgbClr val="000F17"/>
      </a:dk1>
      <a:lt1>
        <a:srgbClr val="FFFFFF"/>
      </a:lt1>
      <a:dk2>
        <a:srgbClr val="00243B"/>
      </a:dk2>
      <a:lt2>
        <a:srgbClr val="004B63"/>
      </a:lt2>
      <a:accent1>
        <a:srgbClr val="00BEBE"/>
      </a:accent1>
      <a:accent2>
        <a:srgbClr val="B8E8EB"/>
      </a:accent2>
      <a:accent3>
        <a:srgbClr val="DCDCDC"/>
      </a:accent3>
      <a:accent4>
        <a:srgbClr val="545859"/>
      </a:accent4>
      <a:accent5>
        <a:srgbClr val="FCF793"/>
      </a:accent5>
      <a:accent6>
        <a:srgbClr val="FF231E"/>
      </a:accent6>
      <a:hlink>
        <a:srgbClr val="000E16"/>
      </a:hlink>
      <a:folHlink>
        <a:srgbClr val="000E16"/>
      </a:folHlink>
    </a:clrScheme>
    <a:fontScheme name="Custom 2">
      <a:majorFont>
        <a:latin typeface="Blue Sky Standard Regular"/>
        <a:ea typeface="Blue Sky Noto Light"/>
        <a:cs typeface=""/>
      </a:majorFont>
      <a:minorFont>
        <a:latin typeface="Blue Sky Standard Regular"/>
        <a:ea typeface="Blue Sky Noto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defRPr sz="1000" dirty="0" smtClean="0">
            <a:latin typeface="Blue Sky Standard Light" panose="02000000000000000000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0_PPT_Template_Creative_Brand_ENG_TEST_v4" id="{033C6845-9171-0E47-AE63-40B72D00399C}" vid="{5126878C-CCBC-824F-A816-A32B2A7D36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4Y2I1NTAwNy02NDNiLTQ3NDUtYTgwMy02NmFjMDBmZTJlYmUiIG9yaWdpbj0idXNlclNlbGVjdGVkIj48ZWxlbWVudCB1aWQ9ImlkX2NsYXNzaWZpY2F0aW9uX2dlbmVyYWxidXNpbmVzcyIgdmFsdWU9IiIgeG1sbnM9Imh0dHA6Ly93d3cuYm9sZG9uamFtZXMuY29tLzIwMDgvMDEvc2llL2ludGVybmFsL2xhYmVsIiAvPjwvc2lzbD48VXNlck5hbWU+RkFSRUFTVFxzaGFvaHVhLmd1bzwvVXNlck5hbWU+PERhdGVUaW1lPjIwMjIvNi8yNCA2OjA2OjA4PC9EYXRlVGltZT48TGFiZWxTdHJpbmc+SW50ZXJuYWw8L0xhYmVsU3RyaW5nPjwvaXRlbT48L2xhYmVsSGlzdG9yeT4=</Value>
</WrappedLabelHistory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FB6900F69AB349808378FC02FD4B5D" ma:contentTypeVersion="2" ma:contentTypeDescription="Create a new document." ma:contentTypeScope="" ma:versionID="a392b3764d712120ea3cb2e8d5dfde58">
  <xsd:schema xmlns:xsd="http://www.w3.org/2001/XMLSchema" xmlns:xs="http://www.w3.org/2001/XMLSchema" xmlns:p="http://schemas.microsoft.com/office/2006/metadata/properties" xmlns:ns2="8d8df764-e525-4cfb-b09c-3fc3e8dc8ea3" targetNamespace="http://schemas.microsoft.com/office/2006/metadata/properties" ma:root="true" ma:fieldsID="c78b1eab8d5b018b2b27244de255172b" ns2:_="">
    <xsd:import namespace="8d8df764-e525-4cfb-b09c-3fc3e8dc8ea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df764-e525-4cfb-b09c-3fc3e8dc8e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d="http://www.w3.org/2001/XMLSchema" xmlns:xsi="http://www.w3.org/2001/XMLSchema-instance" xmlns="http://www.boldonjames.com/2008/01/sie/internal/label" sislVersion="0" policy="8cb55007-643b-4745-a803-66ac00fe2ebe" origin="userSelected">
  <element uid="id_classification_generalbusiness" value=""/>
</sis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F296C-9AE3-4DF9-A2EF-B74192164E3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A94A77E5-2BBA-44DE-89CB-C0CFF037B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df764-e525-4cfb-b09c-3fc3e8dc8e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639FC7-756B-42B9-AB9B-C7E2B0CD3DE6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2E5E8B7E-A6B7-44BD-BF39-F788423C562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8d8df764-e525-4cfb-b09c-3fc3e8dc8ea3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DEE35EDE-25DB-4967-AC48-A1EF176E49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198054</TotalTime>
  <Words>280</Words>
  <Application>Microsoft Office PowerPoint</Application>
  <PresentationFormat>On-screen Show (16:9)</PresentationFormat>
  <Paragraphs>89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Blue Sky Standard Regular</vt:lpstr>
      <vt:lpstr>Arial</vt:lpstr>
      <vt:lpstr>Blue Sky Standard Light</vt:lpstr>
      <vt:lpstr>Blue Sky Standard Bold</vt:lpstr>
      <vt:lpstr>NIO_Theme_TIER_2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Sieling</dc:creator>
  <cp:lastModifiedBy>Caesar QIAN 钱谦</cp:lastModifiedBy>
  <cp:revision>3317</cp:revision>
  <cp:lastPrinted>2023-02-10T03:53:11Z</cp:lastPrinted>
  <dcterms:created xsi:type="dcterms:W3CDTF">2019-03-07T10:01:23Z</dcterms:created>
  <dcterms:modified xsi:type="dcterms:W3CDTF">2023-02-15T03:29:15Z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0x010100D8FB6900F69AB349808378FC02FD4B5D</vt:lpwstr>
  </property>
  <property fmtid="{D5CDD505-2E9C-101B-9397-08002B2CF9AE}" pid="3" name="docIndexRef">
    <vt:lpwstr>ed67be82-b15f-41e2-b6c3-3858487c3a1c</vt:lpwstr>
  </property>
  <property fmtid="{D5CDD505-2E9C-101B-9397-08002B2CF9AE}" pid="4" name="bjSaver">
    <vt:lpwstr>KMxL0gK2tBjJfb5gp3l/n69+MsmXDF7Z</vt:lpwstr>
  </property>
  <property fmtid="{D5CDD505-2E9C-101B-9397-08002B2CF9AE}" pid="5" name="bjDocumentSecurityLabel">
    <vt:lpwstr>Internal</vt:lpwstr>
  </property>
  <property fmtid="{D5CDD505-2E9C-101B-9397-08002B2CF9AE}" pid="6" name="DLPMetadata">
    <vt:lpwstr>f2jE6qXInternal</vt:lpwstr>
  </property>
  <property fmtid="{D5CDD505-2E9C-101B-9397-08002B2CF9AE}" pid="7" name="bjLabelHistoryID">
    <vt:lpwstr>{8F3F296C-9AE3-4DF9-A2EF-B74192164E3A}</vt:lpwstr>
  </property>
  <property fmtid="{D5CDD505-2E9C-101B-9397-08002B2CF9AE}" pid="8" name="bjDocumentLabelXML">
    <vt:lpwstr>&lt;?xml version="1.0" encoding="us-ascii"?&gt;&lt;sisl xmlns:xsd="http://www.w3.org/2001/XMLSchema" xmlns:xsi="http://www.w3.org/2001/XMLSchema-instance" sislVersion="0" policy="8cb55007-643b-4745-a803-66ac00fe2ebe" origin="userSelected" xmlns="http://www.boldonj</vt:lpwstr>
  </property>
  <property fmtid="{D5CDD505-2E9C-101B-9397-08002B2CF9AE}" pid="9" name="bjDocumentLabelXML-0">
    <vt:lpwstr>ames.com/2008/01/sie/internal/label"&gt;&lt;element uid="id_classification_generalbusiness" value="" /&gt;&lt;/sisl&gt;</vt:lpwstr>
  </property>
</Properties>
</file>