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notesSlides/notesSlide25.xml" ContentType="application/vnd.openxmlformats-officedocument.presentationml.notesSlide+xml"/>
  <Override PartName="/ppt/tags/tag33.xml" ContentType="application/vnd.openxmlformats-officedocument.presentationml.tags+xml"/>
  <Override PartName="/ppt/notesSlides/notesSlide26.xml" ContentType="application/vnd.openxmlformats-officedocument.presentationml.notesSlide+xml"/>
  <Override PartName="/ppt/tags/tag34.xml" ContentType="application/vnd.openxmlformats-officedocument.presentationml.tags+xml"/>
  <Override PartName="/ppt/notesSlides/notesSlide27.xml" ContentType="application/vnd.openxmlformats-officedocument.presentationml.notesSlide+xml"/>
  <Override PartName="/ppt/tags/tag35.xml" ContentType="application/vnd.openxmlformats-officedocument.presentationml.tags+xml"/>
  <Override PartName="/ppt/notesSlides/notesSlide28.xml" ContentType="application/vnd.openxmlformats-officedocument.presentationml.notesSlide+xml"/>
  <Override PartName="/ppt/tags/tag36.xml" ContentType="application/vnd.openxmlformats-officedocument.presentationml.tags+xml"/>
  <Override PartName="/ppt/notesSlides/notesSlide29.xml" ContentType="application/vnd.openxmlformats-officedocument.presentationml.notesSlide+xml"/>
  <Override PartName="/ppt/tags/tag37.xml" ContentType="application/vnd.openxmlformats-officedocument.presentationml.tags+xml"/>
  <Override PartName="/ppt/notesSlides/notesSlide30.xml" ContentType="application/vnd.openxmlformats-officedocument.presentationml.notesSlide+xml"/>
  <Override PartName="/ppt/tags/tag38.xml" ContentType="application/vnd.openxmlformats-officedocument.presentationml.tags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notesSlides/notesSlide32.xml" ContentType="application/vnd.openxmlformats-officedocument.presentationml.notesSlide+xml"/>
  <Override PartName="/ppt/tags/tag40.xml" ContentType="application/vnd.openxmlformats-officedocument.presentationml.tags+xml"/>
  <Override PartName="/ppt/notesSlides/notesSlide33.xml" ContentType="application/vnd.openxmlformats-officedocument.presentationml.notesSlide+xml"/>
  <Override PartName="/ppt/tags/tag41.xml" ContentType="application/vnd.openxmlformats-officedocument.presentationml.tags+xml"/>
  <Override PartName="/ppt/notesSlides/notesSlide34.xml" ContentType="application/vnd.openxmlformats-officedocument.presentationml.notesSlide+xml"/>
  <Override PartName="/ppt/tags/tag42.xml" ContentType="application/vnd.openxmlformats-officedocument.presentationml.tags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ppt/notesSlides/notesSlide36.xml" ContentType="application/vnd.openxmlformats-officedocument.presentationml.notesSlide+xml"/>
  <Override PartName="/ppt/tags/tag44.xml" ContentType="application/vnd.openxmlformats-officedocument.presentationml.tags+xml"/>
  <Override PartName="/ppt/notesSlides/notesSlide37.xml" ContentType="application/vnd.openxmlformats-officedocument.presentationml.notesSlide+xml"/>
  <Override PartName="/ppt/tags/tag45.xml" ContentType="application/vnd.openxmlformats-officedocument.presentationml.tags+xml"/>
  <Override PartName="/ppt/notesSlides/notesSlide38.xml" ContentType="application/vnd.openxmlformats-officedocument.presentationml.notesSlide+xml"/>
  <Override PartName="/ppt/tags/tag46.xml" ContentType="application/vnd.openxmlformats-officedocument.presentationml.tags+xml"/>
  <Override PartName="/ppt/notesSlides/notesSlide39.xml" ContentType="application/vnd.openxmlformats-officedocument.presentationml.notesSlide+xml"/>
  <Override PartName="/ppt/tags/tag47.xml" ContentType="application/vnd.openxmlformats-officedocument.presentationml.tags+xml"/>
  <Override PartName="/ppt/notesSlides/notesSlide40.xml" ContentType="application/vnd.openxmlformats-officedocument.presentationml.notesSlide+xml"/>
  <Override PartName="/ppt/tags/tag48.xml" ContentType="application/vnd.openxmlformats-officedocument.presentationml.tags+xml"/>
  <Override PartName="/ppt/notesSlides/notesSlide41.xml" ContentType="application/vnd.openxmlformats-officedocument.presentationml.notesSlide+xml"/>
  <Override PartName="/ppt/tags/tag49.xml" ContentType="application/vnd.openxmlformats-officedocument.presentationml.tags+xml"/>
  <Override PartName="/ppt/notesSlides/notesSlide42.xml" ContentType="application/vnd.openxmlformats-officedocument.presentationml.notesSlide+xml"/>
  <Override PartName="/ppt/tags/tag50.xml" ContentType="application/vnd.openxmlformats-officedocument.presentationml.tags+xml"/>
  <Override PartName="/ppt/notesSlides/notesSlide43.xml" ContentType="application/vnd.openxmlformats-officedocument.presentationml.notesSlide+xml"/>
  <Override PartName="/ppt/tags/tag51.xml" ContentType="application/vnd.openxmlformats-officedocument.presentationml.tags+xml"/>
  <Override PartName="/ppt/notesSlides/notesSlide44.xml" ContentType="application/vnd.openxmlformats-officedocument.presentationml.notesSlide+xml"/>
  <Override PartName="/ppt/tags/tag52.xml" ContentType="application/vnd.openxmlformats-officedocument.presentationml.tags+xml"/>
  <Override PartName="/ppt/notesSlides/notesSlide45.xml" ContentType="application/vnd.openxmlformats-officedocument.presentationml.notesSlide+xml"/>
  <Override PartName="/ppt/tags/tag53.xml" ContentType="application/vnd.openxmlformats-officedocument.presentationml.tags+xml"/>
  <Override PartName="/ppt/notesSlides/notesSlide46.xml" ContentType="application/vnd.openxmlformats-officedocument.presentationml.notesSlide+xml"/>
  <Override PartName="/ppt/tags/tag54.xml" ContentType="application/vnd.openxmlformats-officedocument.presentationml.tags+xml"/>
  <Override PartName="/ppt/notesSlides/notesSlide47.xml" ContentType="application/vnd.openxmlformats-officedocument.presentationml.notesSlide+xml"/>
  <Override PartName="/ppt/tags/tag55.xml" ContentType="application/vnd.openxmlformats-officedocument.presentationml.tags+xml"/>
  <Override PartName="/ppt/notesSlides/notesSlide48.xml" ContentType="application/vnd.openxmlformats-officedocument.presentationml.notesSlide+xml"/>
  <Override PartName="/ppt/tags/tag56.xml" ContentType="application/vnd.openxmlformats-officedocument.presentationml.tags+xml"/>
  <Override PartName="/ppt/notesSlides/notesSlide49.xml" ContentType="application/vnd.openxmlformats-officedocument.presentationml.notesSlide+xml"/>
  <Override PartName="/ppt/tags/tag57.xml" ContentType="application/vnd.openxmlformats-officedocument.presentationml.tags+xml"/>
  <Override PartName="/ppt/notesSlides/notesSlide50.xml" ContentType="application/vnd.openxmlformats-officedocument.presentationml.notesSlide+xml"/>
  <Override PartName="/ppt/tags/tag58.xml" ContentType="application/vnd.openxmlformats-officedocument.presentationml.tags+xml"/>
  <Override PartName="/ppt/notesSlides/notesSlide51.xml" ContentType="application/vnd.openxmlformats-officedocument.presentationml.notesSlide+xml"/>
  <Override PartName="/ppt/tags/tag59.xml" ContentType="application/vnd.openxmlformats-officedocument.presentationml.tags+xml"/>
  <Override PartName="/ppt/notesSlides/notesSlide52.xml" ContentType="application/vnd.openxmlformats-officedocument.presentationml.notesSlide+xml"/>
  <Override PartName="/ppt/tags/tag60.xml" ContentType="application/vnd.openxmlformats-officedocument.presentationml.tags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5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7" r:id="rId45"/>
    <p:sldId id="308" r:id="rId46"/>
    <p:sldId id="310" r:id="rId47"/>
    <p:sldId id="312" r:id="rId48"/>
    <p:sldId id="313" r:id="rId49"/>
    <p:sldId id="315" r:id="rId50"/>
    <p:sldId id="316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7F7F7F"/>
    <a:srgbClr val="03E313"/>
    <a:srgbClr val="FFC000"/>
    <a:srgbClr val="F2F2F2"/>
    <a:srgbClr val="D9D9D9"/>
    <a:srgbClr val="E60042"/>
    <a:srgbClr val="E6001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ACEBA-AB16-47CE-B47D-46B9C0F3E999}" v="549" dt="2023-03-09T08:46:50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3775" autoAdjust="0"/>
  </p:normalViewPr>
  <p:slideViewPr>
    <p:cSldViewPr snapToObjects="1" showGuides="1">
      <p:cViewPr>
        <p:scale>
          <a:sx n="70" d="100"/>
          <a:sy n="70" d="100"/>
        </p:scale>
        <p:origin x="580" y="-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9749-BD27-4CDA-BBD3-C20A739E9D8E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B8D33-601D-4598-9CCB-3C6594A86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7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1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4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14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40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08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1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44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41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3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8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91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3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57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89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77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20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9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08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99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9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36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6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24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24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9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80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68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6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39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598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0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11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19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43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2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1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50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43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620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73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264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4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70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465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42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2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6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6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B8D33-601D-4598-9CCB-3C6594A86C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2F4-5AB7-470A-A99A-154D915A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E5704-88C9-46C3-BD4E-58CB8558A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E3565-F8B2-4E4A-8B6C-CD88D1D1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7E39C-C436-4FA1-912C-49B50C8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3CC8A-AB07-4385-89E7-0EF18D85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9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BF11-49B4-4A59-9408-1C1D30F1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F4B17-0B9B-4651-90D6-BC90A96F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E1F3D-F4B8-4046-94C8-C1C5EB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4ECAA-51D9-44EB-85D0-8071F3F0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EDF9F-6F3D-4857-8115-81E6277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FA0373-17AB-472D-A3D2-E9CD7B65A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22F0B-FE1C-4071-8430-B721B3AA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E1C8F-996E-4CAC-A1D9-2E4ECDF3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957C5-2B1D-4564-A367-951F2D95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EE7E7-1FDE-4ECA-A7B2-02A493B3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5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28DAA-FC8E-481F-A216-9336835F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9FC09-8D34-4731-B600-68827AB9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45051-C3A8-4FC3-9E4E-91A491D0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E54BC-DB56-4E6B-BFF0-7C27FE2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B73A7-4990-4337-ABF0-1461F724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2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E67A8-8EA0-41A8-83BB-1CFE099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37AA8-3440-45EE-98E5-8BD59242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503E2-BDF5-479C-B960-1AE76D90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BD290-92C7-4761-A605-45A8ADC4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5D3F8-A20F-44F3-8A48-ED26200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6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1B70-8BB1-4DD9-8100-BBAC94B8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6CEEF-C0D7-447F-815E-732B5290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2297D-50B9-4D2C-9C69-AF8131F1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E82E3-8B18-4509-8D6F-EF0917EB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15999-1B09-42FC-9C20-03CE98D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B9A3F-8566-437F-B921-601620F4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1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544E4-3376-4BAA-96F9-C4E9A6BC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AE4C9-DE06-4A9D-A086-2923EF2E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A5AC1-30E4-402E-93FC-AB98BC83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AAE999-AD7C-4B47-9C2C-9C41C2611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54E661-D214-495C-B6CC-F12FD2EED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877A2E-2F23-4C5A-89C1-08CB7B60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252937-D3DF-4DF9-9466-7290D2AF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FE7AE-175C-43AC-8EB3-0155A16B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ACAE4-FC3B-4BF4-AFF2-B15AC58F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A0A44C-95B8-4909-8C43-E8DC464A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C34358-A2AB-47DF-84AE-4164CF63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3249BF-468B-46CD-8A5C-A904AF96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57F44B-BA3A-4B26-819C-4F212218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519916-9CD2-4F89-998D-E1B1CC0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74FB2-8D98-45C9-8381-3C9653C6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2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4D4B5-CDF9-4BB2-916D-3F4A5224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4665C-0530-4B61-A831-DCCB9EF5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81BFA-97F8-4ACC-B9AF-8DF36E74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E3494-6E53-4AC4-A2B3-AEE734D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55811-1AB9-4C70-BB2A-51DF1B8B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596F0-C87F-415A-802B-81CC3548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FB0C-2516-426B-B312-5FF1376B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03DCEE-725E-499E-B635-9DD9E4EA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C875C-0D59-4717-BC13-F8E7A898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E7B68-A35A-4F9F-81A1-3635FF99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8EF38-9BB9-433A-BF52-C04CF06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4A428-1FE0-440F-9702-F2038090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BBD95E8E-B51A-4424-B0F6-3A19CE3D28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1739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5" imgW="416" imgH="416" progId="TCLayout.ActiveDocument.1">
                  <p:embed/>
                </p:oleObj>
              </mc:Choice>
              <mc:Fallback>
                <p:oleObj name="think-cell 幻灯片" r:id="rId15" imgW="416" imgH="416" progId="TCLayout.ActiveDocument.1">
                  <p:embed/>
                  <p:pic>
                    <p:nvPicPr>
                      <p:cNvPr id="7" name="对象 6" hidden="1">
                        <a:extLst>
                          <a:ext uri="{FF2B5EF4-FFF2-40B4-BE49-F238E27FC236}">
                            <a16:creationId xmlns:a16="http://schemas.microsoft.com/office/drawing/2014/main" id="{BBD95E8E-B51A-4424-B0F6-3A19CE3D2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FF35B-920A-49E8-AC35-D54FE38D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9C5D3-70CE-4546-8C73-2C0AA258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69E6B-391C-40A2-AC61-EB873D6A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2CC6-95DA-42CD-9962-2A88E27E573B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4911-6C8E-40BE-B56A-47068F6DC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68BDF-7B22-40A5-97D5-82F4BFD6F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648A-4006-437F-A7F7-4AA34228F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3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0.bin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1.bin"/><Relationship Id="rId4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2.bin"/><Relationship Id="rId4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5.bin"/><Relationship Id="rId4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7.bin"/><Relationship Id="rId4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2.bin"/><Relationship Id="rId4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3.bin"/><Relationship Id="rId4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4.bin"/><Relationship Id="rId4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5.bin"/><Relationship Id="rId4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6.bin"/><Relationship Id="rId4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7.bin"/><Relationship Id="rId4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8.bin"/><Relationship Id="rId4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9.bin"/><Relationship Id="rId4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2473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416" imgH="416" progId="TCLayout.ActiveDocument.1">
                  <p:embed/>
                </p:oleObj>
              </mc:Choice>
              <mc:Fallback>
                <p:oleObj name="think-cell 幻灯片" r:id="rId4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-146754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First n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D0AA5861-18AC-463A-82D9-D93894DFE062}"/>
              </a:ext>
            </a:extLst>
          </p:cNvPr>
          <p:cNvSpPr/>
          <p:nvPr/>
        </p:nvSpPr>
        <p:spPr>
          <a:xfrm>
            <a:off x="3844215" y="2398090"/>
            <a:ext cx="252028" cy="1005313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2099556" y="2603347"/>
            <a:ext cx="169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9525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0" y="-207961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Text Length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8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058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03" y="-179158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Every nth row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CFC76-04E2-4094-A458-72145754F20A}"/>
              </a:ext>
            </a:extLst>
          </p:cNvPr>
          <p:cNvSpPr/>
          <p:nvPr/>
        </p:nvSpPr>
        <p:spPr>
          <a:xfrm>
            <a:off x="3690853" y="236862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D14BF1-0DD0-4E99-9B80-532EC9085FA2}"/>
              </a:ext>
            </a:extLst>
          </p:cNvPr>
          <p:cNvSpPr/>
          <p:nvPr/>
        </p:nvSpPr>
        <p:spPr>
          <a:xfrm>
            <a:off x="3690852" y="3842627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2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92564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-171957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Except Every nth row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E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E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0B2D2F-3FC5-440B-A450-5ED040277D40}"/>
              </a:ext>
            </a:extLst>
          </p:cNvPr>
          <p:cNvSpPr/>
          <p:nvPr/>
        </p:nvSpPr>
        <p:spPr>
          <a:xfrm>
            <a:off x="3878402" y="2391271"/>
            <a:ext cx="303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5286AB-C70D-4A19-A117-A755D97F90F5}"/>
              </a:ext>
            </a:extLst>
          </p:cNvPr>
          <p:cNvSpPr/>
          <p:nvPr/>
        </p:nvSpPr>
        <p:spPr>
          <a:xfrm>
            <a:off x="3878402" y="3835143"/>
            <a:ext cx="303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✖</a:t>
            </a:r>
          </a:p>
        </p:txBody>
      </p:sp>
    </p:spTree>
    <p:extLst>
      <p:ext uri="{BB962C8B-B14F-4D97-AF65-F5344CB8AC3E}">
        <p14:creationId xmlns:p14="http://schemas.microsoft.com/office/powerpoint/2010/main" val="405412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412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34" y="-186358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Character to Number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9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85014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407005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Number to Character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4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7539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470801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Remove Leading Space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Nice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0DA66C-336F-4F1C-8763-64CE49199E85}"/>
              </a:ext>
            </a:extLst>
          </p:cNvPr>
          <p:cNvSpPr/>
          <p:nvPr/>
        </p:nvSpPr>
        <p:spPr>
          <a:xfrm>
            <a:off x="2393112" y="3635109"/>
            <a:ext cx="803838" cy="28803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Space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0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6909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41" y="-182758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Remove Trailing Space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0DA66C-336F-4F1C-8763-64CE49199E85}"/>
              </a:ext>
            </a:extLst>
          </p:cNvPr>
          <p:cNvSpPr/>
          <p:nvPr/>
        </p:nvSpPr>
        <p:spPr>
          <a:xfrm>
            <a:off x="3012767" y="3635109"/>
            <a:ext cx="803838" cy="28803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Space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1600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407005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Remove Leading Trailing Space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0DA66C-336F-4F1C-8763-64CE49199E85}"/>
              </a:ext>
            </a:extLst>
          </p:cNvPr>
          <p:cNvSpPr/>
          <p:nvPr/>
        </p:nvSpPr>
        <p:spPr>
          <a:xfrm>
            <a:off x="3012767" y="3635109"/>
            <a:ext cx="803838" cy="28803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Space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20D9BF-CF44-4805-9E3E-9919F9B12447}"/>
              </a:ext>
            </a:extLst>
          </p:cNvPr>
          <p:cNvSpPr/>
          <p:nvPr/>
        </p:nvSpPr>
        <p:spPr>
          <a:xfrm>
            <a:off x="4045327" y="3635109"/>
            <a:ext cx="803838" cy="28803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Space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3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7107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13" y="-197160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Replace Space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20 80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Nice, 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20, 80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4255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43" y="-272768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Capitalize Sentence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great  song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Great song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7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9262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416" imgH="416" progId="TCLayout.ActiveDocument.1">
                  <p:embed/>
                </p:oleObj>
              </mc:Choice>
              <mc:Fallback>
                <p:oleObj name="think-cell 幻灯片" r:id="rId4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967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Last n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D0AA5861-18AC-463A-82D9-D93894DFE062}"/>
              </a:ext>
            </a:extLst>
          </p:cNvPr>
          <p:cNvSpPr/>
          <p:nvPr/>
        </p:nvSpPr>
        <p:spPr>
          <a:xfrm>
            <a:off x="3844215" y="3503807"/>
            <a:ext cx="252028" cy="1005313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2207568" y="3709064"/>
            <a:ext cx="159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5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3902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68356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Uppercase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cool song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COOL SONG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day!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4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42544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575556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Lower Case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USA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Nice day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7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334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56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Left of text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Love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Lov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6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963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21" y="-164756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Right of Text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Love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rgy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8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9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43" y="-189959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Join text Together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Great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Happy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Great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Great Day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Happy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Happy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Life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0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771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7" y="-1716429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Add Tables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218367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282205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195930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218367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218367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ADB46B-3318-4C52-960F-D733EC988434}"/>
              </a:ext>
            </a:extLst>
          </p:cNvPr>
          <p:cNvSpPr/>
          <p:nvPr/>
        </p:nvSpPr>
        <p:spPr>
          <a:xfrm>
            <a:off x="650860" y="5267702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99338-2976-4D34-A231-885511C6C39C}"/>
              </a:ext>
            </a:extLst>
          </p:cNvPr>
          <p:cNvSpPr/>
          <p:nvPr/>
        </p:nvSpPr>
        <p:spPr>
          <a:xfrm>
            <a:off x="2309714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14C6B-0E7F-415F-899F-1E1FFF915AB3}"/>
              </a:ext>
            </a:extLst>
          </p:cNvPr>
          <p:cNvSpPr/>
          <p:nvPr/>
        </p:nvSpPr>
        <p:spPr>
          <a:xfrm>
            <a:off x="650860" y="5906087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E5B5A4-942F-4293-8147-D733B475D271}"/>
              </a:ext>
            </a:extLst>
          </p:cNvPr>
          <p:cNvSpPr/>
          <p:nvPr/>
        </p:nvSpPr>
        <p:spPr>
          <a:xfrm>
            <a:off x="2309714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56228-C949-4631-BB9C-1EAE22955579}"/>
              </a:ext>
            </a:extLst>
          </p:cNvPr>
          <p:cNvSpPr/>
          <p:nvPr/>
        </p:nvSpPr>
        <p:spPr>
          <a:xfrm>
            <a:off x="3968568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2AB770-AA94-4213-A516-1433E01DCBE3}"/>
              </a:ext>
            </a:extLst>
          </p:cNvPr>
          <p:cNvSpPr/>
          <p:nvPr/>
        </p:nvSpPr>
        <p:spPr>
          <a:xfrm>
            <a:off x="3968568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F787F6-E3E4-409D-A343-81814A499089}"/>
              </a:ext>
            </a:extLst>
          </p:cNvPr>
          <p:cNvSpPr/>
          <p:nvPr/>
        </p:nvSpPr>
        <p:spPr>
          <a:xfrm>
            <a:off x="2309713" y="5267702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664DF-CC34-4404-A3A7-FC1F292D0B5C}"/>
              </a:ext>
            </a:extLst>
          </p:cNvPr>
          <p:cNvSpPr/>
          <p:nvPr/>
        </p:nvSpPr>
        <p:spPr>
          <a:xfrm>
            <a:off x="3968568" y="5267702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2E3D5-C19F-4629-9F3E-C1C95CE8BBAF}"/>
              </a:ext>
            </a:extLst>
          </p:cNvPr>
          <p:cNvSpPr txBox="1"/>
          <p:nvPr/>
        </p:nvSpPr>
        <p:spPr>
          <a:xfrm>
            <a:off x="4104297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5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915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581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Subtract Tables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218367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282205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195930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218367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218367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ADB46B-3318-4C52-960F-D733EC988434}"/>
              </a:ext>
            </a:extLst>
          </p:cNvPr>
          <p:cNvSpPr/>
          <p:nvPr/>
        </p:nvSpPr>
        <p:spPr>
          <a:xfrm>
            <a:off x="650860" y="5267702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99338-2976-4D34-A231-885511C6C39C}"/>
              </a:ext>
            </a:extLst>
          </p:cNvPr>
          <p:cNvSpPr/>
          <p:nvPr/>
        </p:nvSpPr>
        <p:spPr>
          <a:xfrm>
            <a:off x="2309714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14C6B-0E7F-415F-899F-1E1FFF915AB3}"/>
              </a:ext>
            </a:extLst>
          </p:cNvPr>
          <p:cNvSpPr/>
          <p:nvPr/>
        </p:nvSpPr>
        <p:spPr>
          <a:xfrm>
            <a:off x="650860" y="5906087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E5B5A4-942F-4293-8147-D733B475D271}"/>
              </a:ext>
            </a:extLst>
          </p:cNvPr>
          <p:cNvSpPr/>
          <p:nvPr/>
        </p:nvSpPr>
        <p:spPr>
          <a:xfrm>
            <a:off x="2309714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56228-C949-4631-BB9C-1EAE22955579}"/>
              </a:ext>
            </a:extLst>
          </p:cNvPr>
          <p:cNvSpPr/>
          <p:nvPr/>
        </p:nvSpPr>
        <p:spPr>
          <a:xfrm>
            <a:off x="3968568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2AB770-AA94-4213-A516-1433E01DCBE3}"/>
              </a:ext>
            </a:extLst>
          </p:cNvPr>
          <p:cNvSpPr/>
          <p:nvPr/>
        </p:nvSpPr>
        <p:spPr>
          <a:xfrm>
            <a:off x="3968568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F787F6-E3E4-409D-A343-81814A499089}"/>
              </a:ext>
            </a:extLst>
          </p:cNvPr>
          <p:cNvSpPr/>
          <p:nvPr/>
        </p:nvSpPr>
        <p:spPr>
          <a:xfrm>
            <a:off x="2309713" y="5267702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664DF-CC34-4404-A3A7-FC1F292D0B5C}"/>
              </a:ext>
            </a:extLst>
          </p:cNvPr>
          <p:cNvSpPr/>
          <p:nvPr/>
        </p:nvSpPr>
        <p:spPr>
          <a:xfrm>
            <a:off x="3968568" y="5267702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2E3D5-C19F-4629-9F3E-C1C95CE8BBAF}"/>
              </a:ext>
            </a:extLst>
          </p:cNvPr>
          <p:cNvSpPr txBox="1"/>
          <p:nvPr/>
        </p:nvSpPr>
        <p:spPr>
          <a:xfrm>
            <a:off x="4104297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6672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2211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Multiply Tables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218367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282205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195930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218367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218367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ADB46B-3318-4C52-960F-D733EC988434}"/>
              </a:ext>
            </a:extLst>
          </p:cNvPr>
          <p:cNvSpPr/>
          <p:nvPr/>
        </p:nvSpPr>
        <p:spPr>
          <a:xfrm>
            <a:off x="650860" y="5267702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99338-2976-4D34-A231-885511C6C39C}"/>
              </a:ext>
            </a:extLst>
          </p:cNvPr>
          <p:cNvSpPr/>
          <p:nvPr/>
        </p:nvSpPr>
        <p:spPr>
          <a:xfrm>
            <a:off x="2309714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14C6B-0E7F-415F-899F-1E1FFF915AB3}"/>
              </a:ext>
            </a:extLst>
          </p:cNvPr>
          <p:cNvSpPr/>
          <p:nvPr/>
        </p:nvSpPr>
        <p:spPr>
          <a:xfrm>
            <a:off x="650860" y="5906087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E5B5A4-942F-4293-8147-D733B475D271}"/>
              </a:ext>
            </a:extLst>
          </p:cNvPr>
          <p:cNvSpPr/>
          <p:nvPr/>
        </p:nvSpPr>
        <p:spPr>
          <a:xfrm>
            <a:off x="2309714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56228-C949-4631-BB9C-1EAE22955579}"/>
              </a:ext>
            </a:extLst>
          </p:cNvPr>
          <p:cNvSpPr/>
          <p:nvPr/>
        </p:nvSpPr>
        <p:spPr>
          <a:xfrm>
            <a:off x="3968568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2AB770-AA94-4213-A516-1433E01DCBE3}"/>
              </a:ext>
            </a:extLst>
          </p:cNvPr>
          <p:cNvSpPr/>
          <p:nvPr/>
        </p:nvSpPr>
        <p:spPr>
          <a:xfrm>
            <a:off x="3968568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F787F6-E3E4-409D-A343-81814A499089}"/>
              </a:ext>
            </a:extLst>
          </p:cNvPr>
          <p:cNvSpPr/>
          <p:nvPr/>
        </p:nvSpPr>
        <p:spPr>
          <a:xfrm>
            <a:off x="2309713" y="5267702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664DF-CC34-4404-A3A7-FC1F292D0B5C}"/>
              </a:ext>
            </a:extLst>
          </p:cNvPr>
          <p:cNvSpPr/>
          <p:nvPr/>
        </p:nvSpPr>
        <p:spPr>
          <a:xfrm>
            <a:off x="3968568" y="5267702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2E3D5-C19F-4629-9F3E-C1C95CE8BBAF}"/>
              </a:ext>
            </a:extLst>
          </p:cNvPr>
          <p:cNvSpPr txBox="1"/>
          <p:nvPr/>
        </p:nvSpPr>
        <p:spPr>
          <a:xfrm>
            <a:off x="4104297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8434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0946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Divide Tables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218367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282205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195930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218367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218367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ADB46B-3318-4C52-960F-D733EC988434}"/>
              </a:ext>
            </a:extLst>
          </p:cNvPr>
          <p:cNvSpPr/>
          <p:nvPr/>
        </p:nvSpPr>
        <p:spPr>
          <a:xfrm>
            <a:off x="650860" y="5267702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99338-2976-4D34-A231-885511C6C39C}"/>
              </a:ext>
            </a:extLst>
          </p:cNvPr>
          <p:cNvSpPr/>
          <p:nvPr/>
        </p:nvSpPr>
        <p:spPr>
          <a:xfrm>
            <a:off x="2309714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14C6B-0E7F-415F-899F-1E1FFF915AB3}"/>
              </a:ext>
            </a:extLst>
          </p:cNvPr>
          <p:cNvSpPr/>
          <p:nvPr/>
        </p:nvSpPr>
        <p:spPr>
          <a:xfrm>
            <a:off x="650860" y="5906087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E5B5A4-942F-4293-8147-D733B475D271}"/>
              </a:ext>
            </a:extLst>
          </p:cNvPr>
          <p:cNvSpPr/>
          <p:nvPr/>
        </p:nvSpPr>
        <p:spPr>
          <a:xfrm>
            <a:off x="2309714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56228-C949-4631-BB9C-1EAE22955579}"/>
              </a:ext>
            </a:extLst>
          </p:cNvPr>
          <p:cNvSpPr/>
          <p:nvPr/>
        </p:nvSpPr>
        <p:spPr>
          <a:xfrm>
            <a:off x="3968568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2AB770-AA94-4213-A516-1433E01DCBE3}"/>
              </a:ext>
            </a:extLst>
          </p:cNvPr>
          <p:cNvSpPr/>
          <p:nvPr/>
        </p:nvSpPr>
        <p:spPr>
          <a:xfrm>
            <a:off x="3968568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F787F6-E3E4-409D-A343-81814A499089}"/>
              </a:ext>
            </a:extLst>
          </p:cNvPr>
          <p:cNvSpPr/>
          <p:nvPr/>
        </p:nvSpPr>
        <p:spPr>
          <a:xfrm>
            <a:off x="2309713" y="5267702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664DF-CC34-4404-A3A7-FC1F292D0B5C}"/>
              </a:ext>
            </a:extLst>
          </p:cNvPr>
          <p:cNvSpPr/>
          <p:nvPr/>
        </p:nvSpPr>
        <p:spPr>
          <a:xfrm>
            <a:off x="3968568" y="5267702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2E3D5-C19F-4629-9F3E-C1C95CE8BBAF}"/>
              </a:ext>
            </a:extLst>
          </p:cNvPr>
          <p:cNvSpPr txBox="1"/>
          <p:nvPr/>
        </p:nvSpPr>
        <p:spPr>
          <a:xfrm>
            <a:off x="4104297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6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41001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23" y="-186358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Exponent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218367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282205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208222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CN" sz="4800" b="1" baseline="30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218367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218367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ADB46B-3318-4C52-960F-D733EC988434}"/>
              </a:ext>
            </a:extLst>
          </p:cNvPr>
          <p:cNvSpPr/>
          <p:nvPr/>
        </p:nvSpPr>
        <p:spPr>
          <a:xfrm>
            <a:off x="650860" y="5267702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99338-2976-4D34-A231-885511C6C39C}"/>
              </a:ext>
            </a:extLst>
          </p:cNvPr>
          <p:cNvSpPr/>
          <p:nvPr/>
        </p:nvSpPr>
        <p:spPr>
          <a:xfrm>
            <a:off x="2309714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14C6B-0E7F-415F-899F-1E1FFF915AB3}"/>
              </a:ext>
            </a:extLst>
          </p:cNvPr>
          <p:cNvSpPr/>
          <p:nvPr/>
        </p:nvSpPr>
        <p:spPr>
          <a:xfrm>
            <a:off x="650860" y="5906087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E5B5A4-942F-4293-8147-D733B475D271}"/>
              </a:ext>
            </a:extLst>
          </p:cNvPr>
          <p:cNvSpPr/>
          <p:nvPr/>
        </p:nvSpPr>
        <p:spPr>
          <a:xfrm>
            <a:off x="2309714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56228-C949-4631-BB9C-1EAE22955579}"/>
              </a:ext>
            </a:extLst>
          </p:cNvPr>
          <p:cNvSpPr/>
          <p:nvPr/>
        </p:nvSpPr>
        <p:spPr>
          <a:xfrm>
            <a:off x="3968568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2AB770-AA94-4213-A516-1433E01DCBE3}"/>
              </a:ext>
            </a:extLst>
          </p:cNvPr>
          <p:cNvSpPr/>
          <p:nvPr/>
        </p:nvSpPr>
        <p:spPr>
          <a:xfrm>
            <a:off x="3968568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F787F6-E3E4-409D-A343-81814A499089}"/>
              </a:ext>
            </a:extLst>
          </p:cNvPr>
          <p:cNvSpPr/>
          <p:nvPr/>
        </p:nvSpPr>
        <p:spPr>
          <a:xfrm>
            <a:off x="2309713" y="5267702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664DF-CC34-4404-A3A7-FC1F292D0B5C}"/>
              </a:ext>
            </a:extLst>
          </p:cNvPr>
          <p:cNvSpPr/>
          <p:nvPr/>
        </p:nvSpPr>
        <p:spPr>
          <a:xfrm>
            <a:off x="3968568" y="5267702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2E3D5-C19F-4629-9F3E-C1C95CE8BBAF}"/>
              </a:ext>
            </a:extLst>
          </p:cNvPr>
          <p:cNvSpPr txBox="1"/>
          <p:nvPr/>
        </p:nvSpPr>
        <p:spPr>
          <a:xfrm>
            <a:off x="4104297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3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1582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416" imgH="416" progId="TCLayout.ActiveDocument.1">
                  <p:embed/>
                </p:oleObj>
              </mc:Choice>
              <mc:Fallback>
                <p:oleObj name="think-cell 幻灯片" r:id="rId4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6" y="-243965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First n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E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E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E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D0AA5861-18AC-463A-82D9-D93894DFE062}"/>
              </a:ext>
            </a:extLst>
          </p:cNvPr>
          <p:cNvSpPr/>
          <p:nvPr/>
        </p:nvSpPr>
        <p:spPr>
          <a:xfrm>
            <a:off x="3844215" y="2398090"/>
            <a:ext cx="252028" cy="1005313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127448" y="2603347"/>
            <a:ext cx="26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Skip 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9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4570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23" y="-141955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Dot product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218367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282205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208222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CN" sz="4800" b="1" baseline="300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154528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282205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218367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218367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ADB46B-3318-4C52-960F-D733EC988434}"/>
              </a:ext>
            </a:extLst>
          </p:cNvPr>
          <p:cNvSpPr/>
          <p:nvPr/>
        </p:nvSpPr>
        <p:spPr>
          <a:xfrm>
            <a:off x="650860" y="5267702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99338-2976-4D34-A231-885511C6C39C}"/>
              </a:ext>
            </a:extLst>
          </p:cNvPr>
          <p:cNvSpPr/>
          <p:nvPr/>
        </p:nvSpPr>
        <p:spPr>
          <a:xfrm>
            <a:off x="2309714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014C6B-0E7F-415F-899F-1E1FFF915AB3}"/>
              </a:ext>
            </a:extLst>
          </p:cNvPr>
          <p:cNvSpPr/>
          <p:nvPr/>
        </p:nvSpPr>
        <p:spPr>
          <a:xfrm>
            <a:off x="650860" y="5906087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E5B5A4-942F-4293-8147-D733B475D271}"/>
              </a:ext>
            </a:extLst>
          </p:cNvPr>
          <p:cNvSpPr/>
          <p:nvPr/>
        </p:nvSpPr>
        <p:spPr>
          <a:xfrm>
            <a:off x="2309714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C56228-C949-4631-BB9C-1EAE22955579}"/>
              </a:ext>
            </a:extLst>
          </p:cNvPr>
          <p:cNvSpPr/>
          <p:nvPr/>
        </p:nvSpPr>
        <p:spPr>
          <a:xfrm>
            <a:off x="3968568" y="462931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2AB770-AA94-4213-A516-1433E01DCBE3}"/>
              </a:ext>
            </a:extLst>
          </p:cNvPr>
          <p:cNvSpPr/>
          <p:nvPr/>
        </p:nvSpPr>
        <p:spPr>
          <a:xfrm>
            <a:off x="3968568" y="5906087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F787F6-E3E4-409D-A343-81814A499089}"/>
              </a:ext>
            </a:extLst>
          </p:cNvPr>
          <p:cNvSpPr/>
          <p:nvPr/>
        </p:nvSpPr>
        <p:spPr>
          <a:xfrm>
            <a:off x="2309713" y="5267702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9664DF-CC34-4404-A3A7-FC1F292D0B5C}"/>
              </a:ext>
            </a:extLst>
          </p:cNvPr>
          <p:cNvSpPr/>
          <p:nvPr/>
        </p:nvSpPr>
        <p:spPr>
          <a:xfrm>
            <a:off x="3968568" y="5267702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2E3D5-C19F-4629-9F3E-C1C95CE8BBAF}"/>
              </a:ext>
            </a:extLst>
          </p:cNvPr>
          <p:cNvSpPr txBox="1"/>
          <p:nvPr/>
        </p:nvSpPr>
        <p:spPr>
          <a:xfrm>
            <a:off x="4104297" y="3558275"/>
            <a:ext cx="4068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4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5805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7160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ABS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5993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64756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Round Values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44.3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44.30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1.234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36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3195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756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Round Up Values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1.001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1.999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37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621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41" y="-179158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Round Down Values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1.001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1.999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76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7723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61156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Add Leading Zero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38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194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41" y="-2115616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Add Trailing Zero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9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5538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204360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Remove Leading Zero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0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8826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41" y="-204360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Remove Trailing Zero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E6A524-B8ED-4DEE-81EA-5A690C9A239C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16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6697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9" y="-168356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Sum columns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9579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416" imgH="416" progId="TCLayout.ActiveDocument.1">
                  <p:embed/>
                </p:oleObj>
              </mc:Choice>
              <mc:Fallback>
                <p:oleObj name="think-cell 幻灯片" r:id="rId4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4" y="-218762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Before Last n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E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E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rgbClr val="E6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D0AA5861-18AC-463A-82D9-D93894DFE062}"/>
              </a:ext>
            </a:extLst>
          </p:cNvPr>
          <p:cNvSpPr/>
          <p:nvPr/>
        </p:nvSpPr>
        <p:spPr>
          <a:xfrm>
            <a:off x="3844215" y="3503807"/>
            <a:ext cx="252028" cy="1005313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379476" y="3709064"/>
            <a:ext cx="242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Remove 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23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28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27" y="-143108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AVG columns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78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814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64756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Minimum columns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6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77413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158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Maximum columns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46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0505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54" y="-269168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Fill </a:t>
            </a:r>
            <a:r>
              <a:rPr lang="en-US" altLang="zh-CN" i="1" dirty="0"/>
              <a:t>Random</a:t>
            </a:r>
            <a:r>
              <a:rPr lang="en-US" altLang="zh-CN" dirty="0"/>
              <a:t> Number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55D6238-192B-4BBD-A986-61D5E04C615E}"/>
              </a:ext>
            </a:extLst>
          </p:cNvPr>
          <p:cNvSpPr txBox="1"/>
          <p:nvPr/>
        </p:nvSpPr>
        <p:spPr>
          <a:xfrm>
            <a:off x="1050717" y="3904703"/>
            <a:ext cx="406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n Rows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E6CC96-098E-4A7A-BA07-FC310481272D}"/>
              </a:ext>
            </a:extLst>
          </p:cNvPr>
          <p:cNvSpPr/>
          <p:nvPr/>
        </p:nvSpPr>
        <p:spPr>
          <a:xfrm>
            <a:off x="4259796" y="333940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F0CA27-F2AB-4287-B83D-85E6070C62A7}"/>
              </a:ext>
            </a:extLst>
          </p:cNvPr>
          <p:cNvSpPr/>
          <p:nvPr/>
        </p:nvSpPr>
        <p:spPr>
          <a:xfrm>
            <a:off x="5195900" y="333940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C145A9-E4E5-4C83-BF28-852846EAE11C}"/>
              </a:ext>
            </a:extLst>
          </p:cNvPr>
          <p:cNvSpPr/>
          <p:nvPr/>
        </p:nvSpPr>
        <p:spPr>
          <a:xfrm>
            <a:off x="4259796" y="3702245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E094A4-B9BF-433F-9D0A-D160A03BF74D}"/>
              </a:ext>
            </a:extLst>
          </p:cNvPr>
          <p:cNvSpPr/>
          <p:nvPr/>
        </p:nvSpPr>
        <p:spPr>
          <a:xfrm>
            <a:off x="5195900" y="3702245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121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8D248E-771D-47C3-AF2C-A90FDCE459B7}"/>
              </a:ext>
            </a:extLst>
          </p:cNvPr>
          <p:cNvSpPr/>
          <p:nvPr/>
        </p:nvSpPr>
        <p:spPr>
          <a:xfrm>
            <a:off x="6132004" y="333940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010BFD-FD6A-4889-B18A-F42CFCA5DF93}"/>
              </a:ext>
            </a:extLst>
          </p:cNvPr>
          <p:cNvSpPr/>
          <p:nvPr/>
        </p:nvSpPr>
        <p:spPr>
          <a:xfrm>
            <a:off x="7068108" y="333940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FB7838-E152-45BB-8882-0DA473EE1C54}"/>
              </a:ext>
            </a:extLst>
          </p:cNvPr>
          <p:cNvSpPr/>
          <p:nvPr/>
        </p:nvSpPr>
        <p:spPr>
          <a:xfrm>
            <a:off x="6132004" y="3702245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287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3A847DF-F982-4B8A-B767-560624B12F1F}"/>
              </a:ext>
            </a:extLst>
          </p:cNvPr>
          <p:cNvSpPr/>
          <p:nvPr/>
        </p:nvSpPr>
        <p:spPr>
          <a:xfrm>
            <a:off x="7068108" y="3702245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A96145-72E4-4D19-84A7-0D3FCFCB17AD}"/>
              </a:ext>
            </a:extLst>
          </p:cNvPr>
          <p:cNvSpPr/>
          <p:nvPr/>
        </p:nvSpPr>
        <p:spPr>
          <a:xfrm>
            <a:off x="4259796" y="4065084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4E72BC-FB18-4032-A106-0A6191140D8D}"/>
              </a:ext>
            </a:extLst>
          </p:cNvPr>
          <p:cNvSpPr/>
          <p:nvPr/>
        </p:nvSpPr>
        <p:spPr>
          <a:xfrm>
            <a:off x="5195900" y="4065084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692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D1B240-AA6B-468D-B863-E9FC46C84931}"/>
              </a:ext>
            </a:extLst>
          </p:cNvPr>
          <p:cNvSpPr/>
          <p:nvPr/>
        </p:nvSpPr>
        <p:spPr>
          <a:xfrm>
            <a:off x="4259796" y="4427923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8474B13-DD30-4AFD-8A0B-EDB870E10A0F}"/>
              </a:ext>
            </a:extLst>
          </p:cNvPr>
          <p:cNvSpPr/>
          <p:nvPr/>
        </p:nvSpPr>
        <p:spPr>
          <a:xfrm>
            <a:off x="5195900" y="4427923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955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1F5ACF2-F729-48A5-9234-616A9A14E145}"/>
              </a:ext>
            </a:extLst>
          </p:cNvPr>
          <p:cNvSpPr/>
          <p:nvPr/>
        </p:nvSpPr>
        <p:spPr>
          <a:xfrm>
            <a:off x="6132004" y="4065084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356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E02BE7-61C6-451C-A579-352A3C157B81}"/>
              </a:ext>
            </a:extLst>
          </p:cNvPr>
          <p:cNvSpPr/>
          <p:nvPr/>
        </p:nvSpPr>
        <p:spPr>
          <a:xfrm>
            <a:off x="7068108" y="4065084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215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C7C8F28-5BB7-4E3E-9441-A30270033D91}"/>
              </a:ext>
            </a:extLst>
          </p:cNvPr>
          <p:cNvSpPr/>
          <p:nvPr/>
        </p:nvSpPr>
        <p:spPr>
          <a:xfrm>
            <a:off x="6132004" y="4427923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490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FB17E21-7A9E-4BA9-8208-165F4BB528F4}"/>
              </a:ext>
            </a:extLst>
          </p:cNvPr>
          <p:cNvSpPr/>
          <p:nvPr/>
        </p:nvSpPr>
        <p:spPr>
          <a:xfrm>
            <a:off x="7068108" y="4427923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445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BCE2799-E724-46F5-89EF-5A375041F8BF}"/>
              </a:ext>
            </a:extLst>
          </p:cNvPr>
          <p:cNvSpPr/>
          <p:nvPr/>
        </p:nvSpPr>
        <p:spPr>
          <a:xfrm>
            <a:off x="4259796" y="4790762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63FA585-20F1-428F-8783-3D14CF8568B6}"/>
              </a:ext>
            </a:extLst>
          </p:cNvPr>
          <p:cNvSpPr/>
          <p:nvPr/>
        </p:nvSpPr>
        <p:spPr>
          <a:xfrm>
            <a:off x="5195900" y="4790762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311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4F6097D-8DF3-4E19-880C-AB4B860221D3}"/>
              </a:ext>
            </a:extLst>
          </p:cNvPr>
          <p:cNvSpPr/>
          <p:nvPr/>
        </p:nvSpPr>
        <p:spPr>
          <a:xfrm>
            <a:off x="6132004" y="4790762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556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D070E46-C656-4A71-8A00-A76D117CA63A}"/>
              </a:ext>
            </a:extLst>
          </p:cNvPr>
          <p:cNvSpPr/>
          <p:nvPr/>
        </p:nvSpPr>
        <p:spPr>
          <a:xfrm>
            <a:off x="7068108" y="4790762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622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EA806C2-B817-4949-89B3-6EBAB5390C02}"/>
              </a:ext>
            </a:extLst>
          </p:cNvPr>
          <p:cNvSpPr/>
          <p:nvPr/>
        </p:nvSpPr>
        <p:spPr>
          <a:xfrm>
            <a:off x="3755740" y="3348765"/>
            <a:ext cx="324036" cy="176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BFA6D9-4566-47CA-8637-AFC46A64C9A8}"/>
              </a:ext>
            </a:extLst>
          </p:cNvPr>
          <p:cNvSpPr txBox="1"/>
          <p:nvPr/>
        </p:nvSpPr>
        <p:spPr>
          <a:xfrm>
            <a:off x="4061774" y="2303943"/>
            <a:ext cx="406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m Column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766B20D8-86F1-444F-8F51-D6D789A4D160}"/>
              </a:ext>
            </a:extLst>
          </p:cNvPr>
          <p:cNvSpPr/>
          <p:nvPr/>
        </p:nvSpPr>
        <p:spPr>
          <a:xfrm rot="5400000">
            <a:off x="5947952" y="1125009"/>
            <a:ext cx="324037" cy="3692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FBD3D7-F182-4F79-A3B2-E95C65B392EC}"/>
              </a:ext>
            </a:extLst>
          </p:cNvPr>
          <p:cNvSpPr txBox="1"/>
          <p:nvPr/>
        </p:nvSpPr>
        <p:spPr>
          <a:xfrm>
            <a:off x="5481872" y="5615994"/>
            <a:ext cx="406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x Digits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C07A551B-86A5-4A6B-AE42-0E78F13AF113}"/>
              </a:ext>
            </a:extLst>
          </p:cNvPr>
          <p:cNvSpPr/>
          <p:nvPr/>
        </p:nvSpPr>
        <p:spPr>
          <a:xfrm rot="16200000">
            <a:off x="7352851" y="4979785"/>
            <a:ext cx="324037" cy="871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39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6393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75" y="-2069465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Rank Table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785824-2163-4712-880C-85A4F009D2B8}"/>
              </a:ext>
            </a:extLst>
          </p:cNvPr>
          <p:cNvSpPr/>
          <p:nvPr/>
        </p:nvSpPr>
        <p:spPr>
          <a:xfrm>
            <a:off x="650860" y="477083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A1E10E-149C-440C-8623-304DCFE71D7B}"/>
              </a:ext>
            </a:extLst>
          </p:cNvPr>
          <p:cNvSpPr/>
          <p:nvPr/>
        </p:nvSpPr>
        <p:spPr>
          <a:xfrm>
            <a:off x="2309714" y="477083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ECC298F-4171-445F-BEB1-224A5852E2A4}"/>
              </a:ext>
            </a:extLst>
          </p:cNvPr>
          <p:cNvSpPr/>
          <p:nvPr/>
        </p:nvSpPr>
        <p:spPr>
          <a:xfrm>
            <a:off x="3968568" y="477083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11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2577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64756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Rank Percentile Table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66%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33%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66%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33%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785824-2163-4712-880C-85A4F009D2B8}"/>
              </a:ext>
            </a:extLst>
          </p:cNvPr>
          <p:cNvSpPr/>
          <p:nvPr/>
        </p:nvSpPr>
        <p:spPr>
          <a:xfrm>
            <a:off x="650860" y="477083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A1E10E-149C-440C-8623-304DCFE71D7B}"/>
              </a:ext>
            </a:extLst>
          </p:cNvPr>
          <p:cNvSpPr/>
          <p:nvPr/>
        </p:nvSpPr>
        <p:spPr>
          <a:xfrm>
            <a:off x="2309714" y="477083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ECC298F-4171-445F-BEB1-224A5852E2A4}"/>
              </a:ext>
            </a:extLst>
          </p:cNvPr>
          <p:cNvSpPr/>
          <p:nvPr/>
        </p:nvSpPr>
        <p:spPr>
          <a:xfrm>
            <a:off x="3968568" y="477083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96B03D-CF38-4651-81F8-D3090F3A26EC}"/>
              </a:ext>
            </a:extLst>
          </p:cNvPr>
          <p:cNvSpPr/>
          <p:nvPr/>
        </p:nvSpPr>
        <p:spPr>
          <a:xfrm>
            <a:off x="6659983" y="474260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78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3017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6725"/>
            <a:ext cx="10515600" cy="1325563"/>
          </a:xfrm>
        </p:spPr>
        <p:txBody>
          <a:bodyPr vert="horz"/>
          <a:lstStyle/>
          <a:p>
            <a:r>
              <a:rPr lang="en-US" altLang="zh-CN" dirty="0" err="1"/>
              <a:t>Tranpose</a:t>
            </a:r>
            <a:r>
              <a:rPr lang="en-US" altLang="zh-CN" dirty="0"/>
              <a:t> Table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50E5B7A-2217-423E-9513-4BE321D2FCAC}"/>
              </a:ext>
            </a:extLst>
          </p:cNvPr>
          <p:cNvCxnSpPr>
            <a:cxnSpLocks/>
          </p:cNvCxnSpPr>
          <p:nvPr/>
        </p:nvCxnSpPr>
        <p:spPr>
          <a:xfrm>
            <a:off x="4007768" y="1880828"/>
            <a:ext cx="4140460" cy="2772308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左右 3">
            <a:extLst>
              <a:ext uri="{FF2B5EF4-FFF2-40B4-BE49-F238E27FC236}">
                <a16:creationId xmlns:a16="http://schemas.microsoft.com/office/drawing/2014/main" id="{2D3AEB81-6E72-4ACB-9B08-FBBCF9722287}"/>
              </a:ext>
            </a:extLst>
          </p:cNvPr>
          <p:cNvSpPr/>
          <p:nvPr/>
        </p:nvSpPr>
        <p:spPr>
          <a:xfrm rot="18191838">
            <a:off x="5705922" y="3148133"/>
            <a:ext cx="936104" cy="362839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70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8944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5556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Sort Tables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BC258D8-8EC5-4D11-993F-405464DD2055}"/>
              </a:ext>
            </a:extLst>
          </p:cNvPr>
          <p:cNvCxnSpPr>
            <a:cxnSpLocks/>
          </p:cNvCxnSpPr>
          <p:nvPr/>
        </p:nvCxnSpPr>
        <p:spPr>
          <a:xfrm>
            <a:off x="3935760" y="2754110"/>
            <a:ext cx="0" cy="1088517"/>
          </a:xfrm>
          <a:prstGeom prst="straightConnector1">
            <a:avLst/>
          </a:prstGeom>
          <a:ln w="53975">
            <a:solidFill>
              <a:srgbClr val="03E31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8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5695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76" y="-1647564"/>
            <a:ext cx="10515600" cy="1325563"/>
          </a:xfrm>
        </p:spPr>
        <p:txBody>
          <a:bodyPr vert="horz"/>
          <a:lstStyle/>
          <a:p>
            <a:pPr algn="ctr"/>
            <a:r>
              <a:rPr lang="en-US" altLang="zh-CN" dirty="0"/>
              <a:t>Drop Duplicates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E6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E6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E6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832E1A-917A-4E6B-8292-C2F30F6717B3}"/>
              </a:ext>
            </a:extLst>
          </p:cNvPr>
          <p:cNvSpPr/>
          <p:nvPr/>
        </p:nvSpPr>
        <p:spPr>
          <a:xfrm>
            <a:off x="3878402" y="2715307"/>
            <a:ext cx="303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F80C4F-340F-4337-B4A9-DCEA2B16C352}"/>
              </a:ext>
            </a:extLst>
          </p:cNvPr>
          <p:cNvSpPr/>
          <p:nvPr/>
        </p:nvSpPr>
        <p:spPr>
          <a:xfrm>
            <a:off x="3878402" y="3832915"/>
            <a:ext cx="303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✖</a:t>
            </a:r>
          </a:p>
        </p:txBody>
      </p:sp>
    </p:spTree>
    <p:extLst>
      <p:ext uri="{BB962C8B-B14F-4D97-AF65-F5344CB8AC3E}">
        <p14:creationId xmlns:p14="http://schemas.microsoft.com/office/powerpoint/2010/main" val="1245513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685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79158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Unique Values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2214310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3873164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2214310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3873164" y="4104215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3873163" y="3465830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785824-2163-4712-880C-85A4F009D2B8}"/>
              </a:ext>
            </a:extLst>
          </p:cNvPr>
          <p:cNvSpPr/>
          <p:nvPr/>
        </p:nvSpPr>
        <p:spPr>
          <a:xfrm>
            <a:off x="2214310" y="474260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A1E10E-149C-440C-8623-304DCFE71D7B}"/>
              </a:ext>
            </a:extLst>
          </p:cNvPr>
          <p:cNvSpPr/>
          <p:nvPr/>
        </p:nvSpPr>
        <p:spPr>
          <a:xfrm>
            <a:off x="3873164" y="4742600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96B03D-CF38-4651-81F8-D3090F3A26EC}"/>
              </a:ext>
            </a:extLst>
          </p:cNvPr>
          <p:cNvSpPr/>
          <p:nvPr/>
        </p:nvSpPr>
        <p:spPr>
          <a:xfrm>
            <a:off x="6659983" y="474260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4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09755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4" imgW="416" imgH="416" progId="TCLayout.ActiveDocument.1">
                  <p:embed/>
                </p:oleObj>
              </mc:Choice>
              <mc:Fallback>
                <p:oleObj name="think-cell 幻灯片" r:id="rId4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4" y="-225963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Rows between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1991544" y="2816536"/>
            <a:ext cx="180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Start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43A545F-960C-4D76-9A44-A9E51EFB775D}"/>
              </a:ext>
            </a:extLst>
          </p:cNvPr>
          <p:cNvSpPr/>
          <p:nvPr/>
        </p:nvSpPr>
        <p:spPr>
          <a:xfrm rot="5400000">
            <a:off x="3837729" y="3032866"/>
            <a:ext cx="228009" cy="1681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C54CD2-AEC9-4B8F-9E2D-136D9CBB4C14}"/>
              </a:ext>
            </a:extLst>
          </p:cNvPr>
          <p:cNvSpPr txBox="1"/>
          <p:nvPr/>
        </p:nvSpPr>
        <p:spPr>
          <a:xfrm>
            <a:off x="1982655" y="3877888"/>
            <a:ext cx="180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859531E0-E93A-47E0-8011-78A46FF97CF1}"/>
              </a:ext>
            </a:extLst>
          </p:cNvPr>
          <p:cNvSpPr/>
          <p:nvPr/>
        </p:nvSpPr>
        <p:spPr>
          <a:xfrm rot="5400000">
            <a:off x="3828840" y="4094218"/>
            <a:ext cx="228009" cy="1681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24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814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5810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Join Tables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BED3B3-7C53-4C6B-8894-EEBB89D6221A}"/>
              </a:ext>
            </a:extLst>
          </p:cNvPr>
          <p:cNvGrpSpPr/>
          <p:nvPr/>
        </p:nvGrpSpPr>
        <p:grpSpPr>
          <a:xfrm>
            <a:off x="443372" y="1211568"/>
            <a:ext cx="11313792" cy="4438369"/>
            <a:chOff x="650860" y="1545286"/>
            <a:chExt cx="12569335" cy="493091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93E2C8-AFB8-4E30-A84D-65BBA8246833}"/>
                </a:ext>
              </a:extLst>
            </p:cNvPr>
            <p:cNvSpPr/>
            <p:nvPr/>
          </p:nvSpPr>
          <p:spPr>
            <a:xfrm>
              <a:off x="650860" y="2183670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A9DD104-A711-43EB-9395-5C5356530FD6}"/>
                </a:ext>
              </a:extLst>
            </p:cNvPr>
            <p:cNvSpPr/>
            <p:nvPr/>
          </p:nvSpPr>
          <p:spPr>
            <a:xfrm>
              <a:off x="2309714" y="1545286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A7EFB6-794F-49DD-A098-88ACE1F7460E}"/>
                </a:ext>
              </a:extLst>
            </p:cNvPr>
            <p:cNvSpPr/>
            <p:nvPr/>
          </p:nvSpPr>
          <p:spPr>
            <a:xfrm>
              <a:off x="650860" y="2822055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04C948-2A82-44F7-960A-77B3BA72FA24}"/>
                </a:ext>
              </a:extLst>
            </p:cNvPr>
            <p:cNvSpPr/>
            <p:nvPr/>
          </p:nvSpPr>
          <p:spPr>
            <a:xfrm>
              <a:off x="2309714" y="2822055"/>
              <a:ext cx="1583650" cy="5701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D00F1AE-A142-47E5-BC0B-FE4574740327}"/>
                </a:ext>
              </a:extLst>
            </p:cNvPr>
            <p:cNvSpPr txBox="1"/>
            <p:nvPr/>
          </p:nvSpPr>
          <p:spPr>
            <a:xfrm>
              <a:off x="1208222" y="3558275"/>
              <a:ext cx="4068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>
                      <a:lumMod val="50000"/>
                    </a:schemeClr>
                  </a:solidFill>
                </a:rPr>
                <a:t>Join</a:t>
              </a:r>
              <a:endParaRPr lang="zh-CN" altLang="en-US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E0E006-11C0-4EE9-A749-8226F989646E}"/>
                </a:ext>
              </a:extLst>
            </p:cNvPr>
            <p:cNvSpPr/>
            <p:nvPr/>
          </p:nvSpPr>
          <p:spPr>
            <a:xfrm>
              <a:off x="3968568" y="1545286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B8194FC-E192-4534-9FFB-917A84F95D35}"/>
                </a:ext>
              </a:extLst>
            </p:cNvPr>
            <p:cNvSpPr/>
            <p:nvPr/>
          </p:nvSpPr>
          <p:spPr>
            <a:xfrm>
              <a:off x="3968568" y="2822055"/>
              <a:ext cx="1583650" cy="5701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A098206-CEA9-4F3D-AC1F-D17C454D5E3F}"/>
                </a:ext>
              </a:extLst>
            </p:cNvPr>
            <p:cNvSpPr/>
            <p:nvPr/>
          </p:nvSpPr>
          <p:spPr>
            <a:xfrm>
              <a:off x="6659983" y="3465830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FEB6159-F8B6-4E18-8EFE-FEEC50998086}"/>
                </a:ext>
              </a:extLst>
            </p:cNvPr>
            <p:cNvSpPr/>
            <p:nvPr/>
          </p:nvSpPr>
          <p:spPr>
            <a:xfrm>
              <a:off x="8318837" y="2827446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B6C9E8F-A056-48A0-B60E-CDC8A011583C}"/>
                </a:ext>
              </a:extLst>
            </p:cNvPr>
            <p:cNvSpPr/>
            <p:nvPr/>
          </p:nvSpPr>
          <p:spPr>
            <a:xfrm>
              <a:off x="8318837" y="3465830"/>
              <a:ext cx="1583650" cy="570114"/>
            </a:xfrm>
            <a:prstGeom prst="rect">
              <a:avLst/>
            </a:prstGeom>
            <a:solidFill>
              <a:srgbClr val="03E31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532F34E-613B-422F-BB55-70F8F9FA581B}"/>
                </a:ext>
              </a:extLst>
            </p:cNvPr>
            <p:cNvSpPr/>
            <p:nvPr/>
          </p:nvSpPr>
          <p:spPr>
            <a:xfrm>
              <a:off x="6659983" y="4104215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843CFB2-1AE0-4E19-AB52-5C4A5316EF84}"/>
                </a:ext>
              </a:extLst>
            </p:cNvPr>
            <p:cNvSpPr/>
            <p:nvPr/>
          </p:nvSpPr>
          <p:spPr>
            <a:xfrm>
              <a:off x="8318837" y="4104215"/>
              <a:ext cx="1583650" cy="5701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351B23-32D7-47D0-A095-D458F17CDE2A}"/>
                </a:ext>
              </a:extLst>
            </p:cNvPr>
            <p:cNvSpPr/>
            <p:nvPr/>
          </p:nvSpPr>
          <p:spPr>
            <a:xfrm>
              <a:off x="9977691" y="2827446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A8A1734-C393-4662-A32B-E21EA559D0D7}"/>
                </a:ext>
              </a:extLst>
            </p:cNvPr>
            <p:cNvSpPr/>
            <p:nvPr/>
          </p:nvSpPr>
          <p:spPr>
            <a:xfrm>
              <a:off x="9977691" y="3465830"/>
              <a:ext cx="1583650" cy="570114"/>
            </a:xfrm>
            <a:prstGeom prst="rect">
              <a:avLst/>
            </a:prstGeom>
            <a:solidFill>
              <a:srgbClr val="03E31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Bob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861B60-2A1A-499C-BFCF-EB8905C51A06}"/>
                </a:ext>
              </a:extLst>
            </p:cNvPr>
            <p:cNvSpPr/>
            <p:nvPr/>
          </p:nvSpPr>
          <p:spPr>
            <a:xfrm>
              <a:off x="9977691" y="4104215"/>
              <a:ext cx="1583650" cy="570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6E41676-E31D-4A33-B2C4-665D90C1757D}"/>
                </a:ext>
              </a:extLst>
            </p:cNvPr>
            <p:cNvSpPr/>
            <p:nvPr/>
          </p:nvSpPr>
          <p:spPr>
            <a:xfrm>
              <a:off x="2309713" y="2183670"/>
              <a:ext cx="1583652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022D9CF-CC4A-4663-8964-4949A8BF33D3}"/>
                </a:ext>
              </a:extLst>
            </p:cNvPr>
            <p:cNvSpPr/>
            <p:nvPr/>
          </p:nvSpPr>
          <p:spPr>
            <a:xfrm>
              <a:off x="3968568" y="2183670"/>
              <a:ext cx="1583650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Bob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4ADB46B-3318-4C52-960F-D733EC988434}"/>
                </a:ext>
              </a:extLst>
            </p:cNvPr>
            <p:cNvSpPr/>
            <p:nvPr/>
          </p:nvSpPr>
          <p:spPr>
            <a:xfrm>
              <a:off x="650860" y="5267702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999338-2976-4D34-A231-885511C6C39C}"/>
                </a:ext>
              </a:extLst>
            </p:cNvPr>
            <p:cNvSpPr/>
            <p:nvPr/>
          </p:nvSpPr>
          <p:spPr>
            <a:xfrm>
              <a:off x="2309714" y="4629318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5014C6B-0E7F-415F-899F-1E1FFF915AB3}"/>
                </a:ext>
              </a:extLst>
            </p:cNvPr>
            <p:cNvSpPr/>
            <p:nvPr/>
          </p:nvSpPr>
          <p:spPr>
            <a:xfrm>
              <a:off x="650860" y="5906087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BE5B5A4-942F-4293-8147-D733B475D271}"/>
                </a:ext>
              </a:extLst>
            </p:cNvPr>
            <p:cNvSpPr/>
            <p:nvPr/>
          </p:nvSpPr>
          <p:spPr>
            <a:xfrm>
              <a:off x="2309714" y="5906087"/>
              <a:ext cx="1583650" cy="5701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C56228-C949-4631-BB9C-1EAE22955579}"/>
                </a:ext>
              </a:extLst>
            </p:cNvPr>
            <p:cNvSpPr/>
            <p:nvPr/>
          </p:nvSpPr>
          <p:spPr>
            <a:xfrm>
              <a:off x="3968568" y="4629318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2AB770-AA94-4213-A516-1433E01DCBE3}"/>
                </a:ext>
              </a:extLst>
            </p:cNvPr>
            <p:cNvSpPr/>
            <p:nvPr/>
          </p:nvSpPr>
          <p:spPr>
            <a:xfrm>
              <a:off x="3968568" y="5906087"/>
              <a:ext cx="1583650" cy="5701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3F787F6-E3E4-409D-A343-81814A499089}"/>
                </a:ext>
              </a:extLst>
            </p:cNvPr>
            <p:cNvSpPr/>
            <p:nvPr/>
          </p:nvSpPr>
          <p:spPr>
            <a:xfrm>
              <a:off x="2309713" y="5267702"/>
              <a:ext cx="1583652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9664DF-CC34-4404-A3A7-FC1F292D0B5C}"/>
                </a:ext>
              </a:extLst>
            </p:cNvPr>
            <p:cNvSpPr/>
            <p:nvPr/>
          </p:nvSpPr>
          <p:spPr>
            <a:xfrm>
              <a:off x="3968568" y="5267702"/>
              <a:ext cx="1583650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Ross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92E3D5-C19F-4629-9F3E-C1C95CE8BBAF}"/>
                </a:ext>
              </a:extLst>
            </p:cNvPr>
            <p:cNvSpPr txBox="1"/>
            <p:nvPr/>
          </p:nvSpPr>
          <p:spPr>
            <a:xfrm>
              <a:off x="4071875" y="3558275"/>
              <a:ext cx="4068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>
                      <a:lumMod val="50000"/>
                    </a:schemeClr>
                  </a:solidFill>
                </a:rPr>
                <a:t>=</a:t>
              </a:r>
              <a:endParaRPr lang="zh-CN" altLang="en-US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CFA132E-B6EB-4375-8C83-99CFA75302A1}"/>
                </a:ext>
              </a:extLst>
            </p:cNvPr>
            <p:cNvSpPr/>
            <p:nvPr/>
          </p:nvSpPr>
          <p:spPr>
            <a:xfrm>
              <a:off x="11636545" y="2820193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BAA657-B885-41A3-8874-C42FEC6CBEDB}"/>
                </a:ext>
              </a:extLst>
            </p:cNvPr>
            <p:cNvSpPr/>
            <p:nvPr/>
          </p:nvSpPr>
          <p:spPr>
            <a:xfrm>
              <a:off x="11636545" y="3458577"/>
              <a:ext cx="1583650" cy="570114"/>
            </a:xfrm>
            <a:prstGeom prst="rect">
              <a:avLst/>
            </a:prstGeom>
            <a:solidFill>
              <a:srgbClr val="03E31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Ross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28EE22-755B-4272-92A8-986C056EC330}"/>
                </a:ext>
              </a:extLst>
            </p:cNvPr>
            <p:cNvSpPr/>
            <p:nvPr/>
          </p:nvSpPr>
          <p:spPr>
            <a:xfrm>
              <a:off x="11636545" y="4096962"/>
              <a:ext cx="1583650" cy="570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609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0972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60" y="-153955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Group By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 A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00F1AE-A142-47E5-BC0B-FE4574740327}"/>
              </a:ext>
            </a:extLst>
          </p:cNvPr>
          <p:cNvSpPr txBox="1"/>
          <p:nvPr/>
        </p:nvSpPr>
        <p:spPr>
          <a:xfrm>
            <a:off x="4073910" y="1771314"/>
            <a:ext cx="406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Group By + Sum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098206-CEA9-4F3D-AC1F-D17C454D5E3F}"/>
              </a:ext>
            </a:extLst>
          </p:cNvPr>
          <p:cNvSpPr/>
          <p:nvPr/>
        </p:nvSpPr>
        <p:spPr>
          <a:xfrm>
            <a:off x="6659983" y="346583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EB6159-F8B6-4E18-8EFE-FEEC50998086}"/>
              </a:ext>
            </a:extLst>
          </p:cNvPr>
          <p:cNvSpPr/>
          <p:nvPr/>
        </p:nvSpPr>
        <p:spPr>
          <a:xfrm>
            <a:off x="8318837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6C9E8F-A056-48A0-B60E-CDC8A011583C}"/>
              </a:ext>
            </a:extLst>
          </p:cNvPr>
          <p:cNvSpPr/>
          <p:nvPr/>
        </p:nvSpPr>
        <p:spPr>
          <a:xfrm>
            <a:off x="8318837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 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32F34E-613B-422F-BB55-70F8F9FA581B}"/>
              </a:ext>
            </a:extLst>
          </p:cNvPr>
          <p:cNvSpPr/>
          <p:nvPr/>
        </p:nvSpPr>
        <p:spPr>
          <a:xfrm>
            <a:off x="6659983" y="4104215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43CFB2-1AE0-4E19-AB52-5C4A5316EF84}"/>
              </a:ext>
            </a:extLst>
          </p:cNvPr>
          <p:cNvSpPr/>
          <p:nvPr/>
        </p:nvSpPr>
        <p:spPr>
          <a:xfrm>
            <a:off x="8318837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 2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51B23-32D7-47D0-A095-D458F17CDE2A}"/>
              </a:ext>
            </a:extLst>
          </p:cNvPr>
          <p:cNvSpPr/>
          <p:nvPr/>
        </p:nvSpPr>
        <p:spPr>
          <a:xfrm>
            <a:off x="9977691" y="2827446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A8A1734-C393-4662-A32B-E21EA559D0D7}"/>
              </a:ext>
            </a:extLst>
          </p:cNvPr>
          <p:cNvSpPr/>
          <p:nvPr/>
        </p:nvSpPr>
        <p:spPr>
          <a:xfrm>
            <a:off x="9977691" y="3465830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61B60-2A1A-499C-BFCF-EB8905C51A06}"/>
              </a:ext>
            </a:extLst>
          </p:cNvPr>
          <p:cNvSpPr/>
          <p:nvPr/>
        </p:nvSpPr>
        <p:spPr>
          <a:xfrm>
            <a:off x="9977691" y="4104215"/>
            <a:ext cx="1583650" cy="570114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 A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43C1-025D-4496-B51C-7C9B2D6D975D}"/>
              </a:ext>
            </a:extLst>
          </p:cNvPr>
          <p:cNvSpPr/>
          <p:nvPr/>
        </p:nvSpPr>
        <p:spPr>
          <a:xfrm>
            <a:off x="8314646" y="474260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190E27-4310-4DC2-B6A6-F9447C004CE2}"/>
              </a:ext>
            </a:extLst>
          </p:cNvPr>
          <p:cNvSpPr/>
          <p:nvPr/>
        </p:nvSpPr>
        <p:spPr>
          <a:xfrm>
            <a:off x="9977691" y="4742600"/>
            <a:ext cx="1583650" cy="570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6785824-2163-4712-880C-85A4F009D2B8}"/>
              </a:ext>
            </a:extLst>
          </p:cNvPr>
          <p:cNvSpPr/>
          <p:nvPr/>
        </p:nvSpPr>
        <p:spPr>
          <a:xfrm>
            <a:off x="650860" y="477083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A1E10E-149C-440C-8623-304DCFE71D7B}"/>
              </a:ext>
            </a:extLst>
          </p:cNvPr>
          <p:cNvSpPr/>
          <p:nvPr/>
        </p:nvSpPr>
        <p:spPr>
          <a:xfrm>
            <a:off x="2309714" y="477083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 B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ECC298F-4171-445F-BEB1-224A5852E2A4}"/>
              </a:ext>
            </a:extLst>
          </p:cNvPr>
          <p:cNvSpPr/>
          <p:nvPr/>
        </p:nvSpPr>
        <p:spPr>
          <a:xfrm>
            <a:off x="3968568" y="477083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96B03D-CF38-4651-81F8-D3090F3A26EC}"/>
              </a:ext>
            </a:extLst>
          </p:cNvPr>
          <p:cNvSpPr/>
          <p:nvPr/>
        </p:nvSpPr>
        <p:spPr>
          <a:xfrm>
            <a:off x="6659983" y="4742600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48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90218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2E1A550-9A6C-4930-99C4-2503D4A29F71}"/>
              </a:ext>
            </a:extLst>
          </p:cNvPr>
          <p:cNvSpPr/>
          <p:nvPr/>
        </p:nvSpPr>
        <p:spPr>
          <a:xfrm>
            <a:off x="7906455" y="2855683"/>
            <a:ext cx="1583650" cy="1846883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60" y="-168356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Table to DSV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4DB0F-6E57-496E-9C15-054D62392FB7}"/>
              </a:ext>
            </a:extLst>
          </p:cNvPr>
          <p:cNvSpPr txBox="1"/>
          <p:nvPr/>
        </p:nvSpPr>
        <p:spPr>
          <a:xfrm>
            <a:off x="6664054" y="3394403"/>
            <a:ext cx="406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</a:rPr>
              <a:t>.DSV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F415E41-7E79-4AFD-B45B-6D39259BE611}"/>
              </a:ext>
            </a:extLst>
          </p:cNvPr>
          <p:cNvSpPr/>
          <p:nvPr/>
        </p:nvSpPr>
        <p:spPr>
          <a:xfrm rot="10800000">
            <a:off x="9048328" y="2856670"/>
            <a:ext cx="441777" cy="4417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BC6CADB-B3CE-4440-87C1-BADD3578B46A}"/>
              </a:ext>
            </a:extLst>
          </p:cNvPr>
          <p:cNvSpPr/>
          <p:nvPr/>
        </p:nvSpPr>
        <p:spPr>
          <a:xfrm>
            <a:off x="9048327" y="2852664"/>
            <a:ext cx="441777" cy="441777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144A6-8E15-468C-AC6D-6CECE8BBC871}"/>
              </a:ext>
            </a:extLst>
          </p:cNvPr>
          <p:cNvSpPr/>
          <p:nvPr/>
        </p:nvSpPr>
        <p:spPr>
          <a:xfrm>
            <a:off x="2489962" y="3705476"/>
            <a:ext cx="1247670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3C577-B47D-4C9C-987E-DA9BB444E2B9}"/>
              </a:ext>
            </a:extLst>
          </p:cNvPr>
          <p:cNvSpPr/>
          <p:nvPr/>
        </p:nvSpPr>
        <p:spPr>
          <a:xfrm>
            <a:off x="2493435" y="4329100"/>
            <a:ext cx="620362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563325-CBAE-4675-BC78-A663D02F0702}"/>
              </a:ext>
            </a:extLst>
          </p:cNvPr>
          <p:cNvSpPr/>
          <p:nvPr/>
        </p:nvSpPr>
        <p:spPr>
          <a:xfrm>
            <a:off x="4128038" y="3705476"/>
            <a:ext cx="671818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1D15B4-B351-4FCF-8358-24B6B0741253}"/>
              </a:ext>
            </a:extLst>
          </p:cNvPr>
          <p:cNvSpPr/>
          <p:nvPr/>
        </p:nvSpPr>
        <p:spPr>
          <a:xfrm>
            <a:off x="4131510" y="4329100"/>
            <a:ext cx="1244197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39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99092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2E1A550-9A6C-4930-99C4-2503D4A29F71}"/>
              </a:ext>
            </a:extLst>
          </p:cNvPr>
          <p:cNvSpPr/>
          <p:nvPr/>
        </p:nvSpPr>
        <p:spPr>
          <a:xfrm>
            <a:off x="7906455" y="2855683"/>
            <a:ext cx="1583650" cy="1846883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18" y="-153955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Table to CSV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4DB0F-6E57-496E-9C15-054D62392FB7}"/>
              </a:ext>
            </a:extLst>
          </p:cNvPr>
          <p:cNvSpPr txBox="1"/>
          <p:nvPr/>
        </p:nvSpPr>
        <p:spPr>
          <a:xfrm>
            <a:off x="6664054" y="3394403"/>
            <a:ext cx="406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</a:rPr>
              <a:t>.CSV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F415E41-7E79-4AFD-B45B-6D39259BE611}"/>
              </a:ext>
            </a:extLst>
          </p:cNvPr>
          <p:cNvSpPr/>
          <p:nvPr/>
        </p:nvSpPr>
        <p:spPr>
          <a:xfrm rot="10800000">
            <a:off x="9048328" y="2856670"/>
            <a:ext cx="441777" cy="4417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BC6CADB-B3CE-4440-87C1-BADD3578B46A}"/>
              </a:ext>
            </a:extLst>
          </p:cNvPr>
          <p:cNvSpPr/>
          <p:nvPr/>
        </p:nvSpPr>
        <p:spPr>
          <a:xfrm>
            <a:off x="9048327" y="2852664"/>
            <a:ext cx="441777" cy="441777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144A6-8E15-468C-AC6D-6CECE8BBC871}"/>
              </a:ext>
            </a:extLst>
          </p:cNvPr>
          <p:cNvSpPr/>
          <p:nvPr/>
        </p:nvSpPr>
        <p:spPr>
          <a:xfrm>
            <a:off x="2489962" y="3705476"/>
            <a:ext cx="1247670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3C577-B47D-4C9C-987E-DA9BB444E2B9}"/>
              </a:ext>
            </a:extLst>
          </p:cNvPr>
          <p:cNvSpPr/>
          <p:nvPr/>
        </p:nvSpPr>
        <p:spPr>
          <a:xfrm>
            <a:off x="2493435" y="4329100"/>
            <a:ext cx="620362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563325-CBAE-4675-BC78-A663D02F0702}"/>
              </a:ext>
            </a:extLst>
          </p:cNvPr>
          <p:cNvSpPr/>
          <p:nvPr/>
        </p:nvSpPr>
        <p:spPr>
          <a:xfrm>
            <a:off x="4128038" y="3705476"/>
            <a:ext cx="671818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1D15B4-B351-4FCF-8358-24B6B0741253}"/>
              </a:ext>
            </a:extLst>
          </p:cNvPr>
          <p:cNvSpPr/>
          <p:nvPr/>
        </p:nvSpPr>
        <p:spPr>
          <a:xfrm>
            <a:off x="4131510" y="4329100"/>
            <a:ext cx="1244197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39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0787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2E1A550-9A6C-4930-99C4-2503D4A29F71}"/>
              </a:ext>
            </a:extLst>
          </p:cNvPr>
          <p:cNvSpPr/>
          <p:nvPr/>
        </p:nvSpPr>
        <p:spPr>
          <a:xfrm>
            <a:off x="7906455" y="2855683"/>
            <a:ext cx="1583650" cy="1846883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60" y="-153955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Table to JSON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4DB0F-6E57-496E-9C15-054D62392FB7}"/>
              </a:ext>
            </a:extLst>
          </p:cNvPr>
          <p:cNvSpPr txBox="1"/>
          <p:nvPr/>
        </p:nvSpPr>
        <p:spPr>
          <a:xfrm>
            <a:off x="6664054" y="3394403"/>
            <a:ext cx="406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</a:rPr>
              <a:t>.json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F415E41-7E79-4AFD-B45B-6D39259BE611}"/>
              </a:ext>
            </a:extLst>
          </p:cNvPr>
          <p:cNvSpPr/>
          <p:nvPr/>
        </p:nvSpPr>
        <p:spPr>
          <a:xfrm rot="10800000">
            <a:off x="9048328" y="2856670"/>
            <a:ext cx="441777" cy="4417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BC6CADB-B3CE-4440-87C1-BADD3578B46A}"/>
              </a:ext>
            </a:extLst>
          </p:cNvPr>
          <p:cNvSpPr/>
          <p:nvPr/>
        </p:nvSpPr>
        <p:spPr>
          <a:xfrm>
            <a:off x="9048327" y="2852664"/>
            <a:ext cx="441777" cy="441777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144A6-8E15-468C-AC6D-6CECE8BBC871}"/>
              </a:ext>
            </a:extLst>
          </p:cNvPr>
          <p:cNvSpPr/>
          <p:nvPr/>
        </p:nvSpPr>
        <p:spPr>
          <a:xfrm>
            <a:off x="2489962" y="3705476"/>
            <a:ext cx="1247670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3C577-B47D-4C9C-987E-DA9BB444E2B9}"/>
              </a:ext>
            </a:extLst>
          </p:cNvPr>
          <p:cNvSpPr/>
          <p:nvPr/>
        </p:nvSpPr>
        <p:spPr>
          <a:xfrm>
            <a:off x="2493435" y="4329100"/>
            <a:ext cx="620362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563325-CBAE-4675-BC78-A663D02F0702}"/>
              </a:ext>
            </a:extLst>
          </p:cNvPr>
          <p:cNvSpPr/>
          <p:nvPr/>
        </p:nvSpPr>
        <p:spPr>
          <a:xfrm>
            <a:off x="4128038" y="3705476"/>
            <a:ext cx="671818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1D15B4-B351-4FCF-8358-24B6B0741253}"/>
              </a:ext>
            </a:extLst>
          </p:cNvPr>
          <p:cNvSpPr/>
          <p:nvPr/>
        </p:nvSpPr>
        <p:spPr>
          <a:xfrm>
            <a:off x="4131510" y="4329100"/>
            <a:ext cx="1244197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47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9299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2E1A550-9A6C-4930-99C4-2503D4A29F71}"/>
              </a:ext>
            </a:extLst>
          </p:cNvPr>
          <p:cNvSpPr/>
          <p:nvPr/>
        </p:nvSpPr>
        <p:spPr>
          <a:xfrm>
            <a:off x="7906455" y="2855683"/>
            <a:ext cx="1583650" cy="1846883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60" y="-150354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Table to 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4DB0F-6E57-496E-9C15-054D62392FB7}"/>
              </a:ext>
            </a:extLst>
          </p:cNvPr>
          <p:cNvSpPr txBox="1"/>
          <p:nvPr/>
        </p:nvSpPr>
        <p:spPr>
          <a:xfrm>
            <a:off x="6664054" y="3394403"/>
            <a:ext cx="406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F415E41-7E79-4AFD-B45B-6D39259BE611}"/>
              </a:ext>
            </a:extLst>
          </p:cNvPr>
          <p:cNvSpPr/>
          <p:nvPr/>
        </p:nvSpPr>
        <p:spPr>
          <a:xfrm rot="10800000">
            <a:off x="9048328" y="2856670"/>
            <a:ext cx="441777" cy="4417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BC6CADB-B3CE-4440-87C1-BADD3578B46A}"/>
              </a:ext>
            </a:extLst>
          </p:cNvPr>
          <p:cNvSpPr/>
          <p:nvPr/>
        </p:nvSpPr>
        <p:spPr>
          <a:xfrm>
            <a:off x="9048327" y="2852664"/>
            <a:ext cx="441777" cy="441777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144A6-8E15-468C-AC6D-6CECE8BBC871}"/>
              </a:ext>
            </a:extLst>
          </p:cNvPr>
          <p:cNvSpPr/>
          <p:nvPr/>
        </p:nvSpPr>
        <p:spPr>
          <a:xfrm>
            <a:off x="2489962" y="3705476"/>
            <a:ext cx="1247670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3C577-B47D-4C9C-987E-DA9BB444E2B9}"/>
              </a:ext>
            </a:extLst>
          </p:cNvPr>
          <p:cNvSpPr/>
          <p:nvPr/>
        </p:nvSpPr>
        <p:spPr>
          <a:xfrm>
            <a:off x="2493435" y="4329100"/>
            <a:ext cx="620362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563325-CBAE-4675-BC78-A663D02F0702}"/>
              </a:ext>
            </a:extLst>
          </p:cNvPr>
          <p:cNvSpPr/>
          <p:nvPr/>
        </p:nvSpPr>
        <p:spPr>
          <a:xfrm>
            <a:off x="4128038" y="3705476"/>
            <a:ext cx="671818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1D15B4-B351-4FCF-8358-24B6B0741253}"/>
              </a:ext>
            </a:extLst>
          </p:cNvPr>
          <p:cNvSpPr/>
          <p:nvPr/>
        </p:nvSpPr>
        <p:spPr>
          <a:xfrm>
            <a:off x="4131510" y="4329100"/>
            <a:ext cx="1244197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91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3869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2E1A550-9A6C-4930-99C4-2503D4A29F71}"/>
              </a:ext>
            </a:extLst>
          </p:cNvPr>
          <p:cNvSpPr/>
          <p:nvPr/>
        </p:nvSpPr>
        <p:spPr>
          <a:xfrm>
            <a:off x="7906455" y="2855683"/>
            <a:ext cx="1583650" cy="1846883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0" y="-150354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Table to Array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4DB0F-6E57-496E-9C15-054D62392FB7}"/>
              </a:ext>
            </a:extLst>
          </p:cNvPr>
          <p:cNvSpPr txBox="1"/>
          <p:nvPr/>
        </p:nvSpPr>
        <p:spPr>
          <a:xfrm>
            <a:off x="6664054" y="3394403"/>
            <a:ext cx="406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</a:rPr>
              <a:t>array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F415E41-7E79-4AFD-B45B-6D39259BE611}"/>
              </a:ext>
            </a:extLst>
          </p:cNvPr>
          <p:cNvSpPr/>
          <p:nvPr/>
        </p:nvSpPr>
        <p:spPr>
          <a:xfrm rot="10800000">
            <a:off x="9048328" y="2856670"/>
            <a:ext cx="441777" cy="4417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BC6CADB-B3CE-4440-87C1-BADD3578B46A}"/>
              </a:ext>
            </a:extLst>
          </p:cNvPr>
          <p:cNvSpPr/>
          <p:nvPr/>
        </p:nvSpPr>
        <p:spPr>
          <a:xfrm>
            <a:off x="9048327" y="2852664"/>
            <a:ext cx="441777" cy="441777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144A6-8E15-468C-AC6D-6CECE8BBC871}"/>
              </a:ext>
            </a:extLst>
          </p:cNvPr>
          <p:cNvSpPr/>
          <p:nvPr/>
        </p:nvSpPr>
        <p:spPr>
          <a:xfrm>
            <a:off x="2489962" y="3705476"/>
            <a:ext cx="1247670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3C577-B47D-4C9C-987E-DA9BB444E2B9}"/>
              </a:ext>
            </a:extLst>
          </p:cNvPr>
          <p:cNvSpPr/>
          <p:nvPr/>
        </p:nvSpPr>
        <p:spPr>
          <a:xfrm>
            <a:off x="2493435" y="4329100"/>
            <a:ext cx="620362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563325-CBAE-4675-BC78-A663D02F0702}"/>
              </a:ext>
            </a:extLst>
          </p:cNvPr>
          <p:cNvSpPr/>
          <p:nvPr/>
        </p:nvSpPr>
        <p:spPr>
          <a:xfrm>
            <a:off x="4128038" y="3705476"/>
            <a:ext cx="671818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1D15B4-B351-4FCF-8358-24B6B0741253}"/>
              </a:ext>
            </a:extLst>
          </p:cNvPr>
          <p:cNvSpPr/>
          <p:nvPr/>
        </p:nvSpPr>
        <p:spPr>
          <a:xfrm>
            <a:off x="4131510" y="4329100"/>
            <a:ext cx="1244197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41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0618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2E1A550-9A6C-4930-99C4-2503D4A29F71}"/>
              </a:ext>
            </a:extLst>
          </p:cNvPr>
          <p:cNvSpPr/>
          <p:nvPr/>
        </p:nvSpPr>
        <p:spPr>
          <a:xfrm>
            <a:off x="7906455" y="2855683"/>
            <a:ext cx="1583650" cy="1846883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539552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Table to Collection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650860" y="3494068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2309714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650860" y="4132453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2309714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CE0E006-11C0-4EE9-A749-8226F989646E}"/>
              </a:ext>
            </a:extLst>
          </p:cNvPr>
          <p:cNvSpPr/>
          <p:nvPr/>
        </p:nvSpPr>
        <p:spPr>
          <a:xfrm>
            <a:off x="3968568" y="2855684"/>
            <a:ext cx="1583650" cy="570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8194FC-E192-4534-9FFB-917A84F95D35}"/>
              </a:ext>
            </a:extLst>
          </p:cNvPr>
          <p:cNvSpPr/>
          <p:nvPr/>
        </p:nvSpPr>
        <p:spPr>
          <a:xfrm>
            <a:off x="3968568" y="4132453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2309713" y="3494068"/>
            <a:ext cx="1583652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2D9CF-CC4A-4663-8964-4949A8BF33D3}"/>
              </a:ext>
            </a:extLst>
          </p:cNvPr>
          <p:cNvSpPr/>
          <p:nvPr/>
        </p:nvSpPr>
        <p:spPr>
          <a:xfrm>
            <a:off x="3968568" y="3494068"/>
            <a:ext cx="1583650" cy="5701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4DB0F-6E57-496E-9C15-054D62392FB7}"/>
              </a:ext>
            </a:extLst>
          </p:cNvPr>
          <p:cNvSpPr txBox="1"/>
          <p:nvPr/>
        </p:nvSpPr>
        <p:spPr>
          <a:xfrm>
            <a:off x="6664054" y="3394403"/>
            <a:ext cx="406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</a:rPr>
              <a:t>collection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F415E41-7E79-4AFD-B45B-6D39259BE611}"/>
              </a:ext>
            </a:extLst>
          </p:cNvPr>
          <p:cNvSpPr/>
          <p:nvPr/>
        </p:nvSpPr>
        <p:spPr>
          <a:xfrm rot="10800000">
            <a:off x="9048328" y="2856670"/>
            <a:ext cx="441777" cy="4417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DBC6CADB-B3CE-4440-87C1-BADD3578B46A}"/>
              </a:ext>
            </a:extLst>
          </p:cNvPr>
          <p:cNvSpPr/>
          <p:nvPr/>
        </p:nvSpPr>
        <p:spPr>
          <a:xfrm>
            <a:off x="9048327" y="2852664"/>
            <a:ext cx="441777" cy="441777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9144A6-8E15-468C-AC6D-6CECE8BBC871}"/>
              </a:ext>
            </a:extLst>
          </p:cNvPr>
          <p:cNvSpPr/>
          <p:nvPr/>
        </p:nvSpPr>
        <p:spPr>
          <a:xfrm>
            <a:off x="2489962" y="3705476"/>
            <a:ext cx="1247670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3C577-B47D-4C9C-987E-DA9BB444E2B9}"/>
              </a:ext>
            </a:extLst>
          </p:cNvPr>
          <p:cNvSpPr/>
          <p:nvPr/>
        </p:nvSpPr>
        <p:spPr>
          <a:xfrm>
            <a:off x="2493435" y="4329100"/>
            <a:ext cx="620362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563325-CBAE-4675-BC78-A663D02F0702}"/>
              </a:ext>
            </a:extLst>
          </p:cNvPr>
          <p:cNvSpPr/>
          <p:nvPr/>
        </p:nvSpPr>
        <p:spPr>
          <a:xfrm>
            <a:off x="4128038" y="3705476"/>
            <a:ext cx="671818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1D15B4-B351-4FCF-8358-24B6B0741253}"/>
              </a:ext>
            </a:extLst>
          </p:cNvPr>
          <p:cNvSpPr/>
          <p:nvPr/>
        </p:nvSpPr>
        <p:spPr>
          <a:xfrm>
            <a:off x="4131510" y="4329100"/>
            <a:ext cx="1244197" cy="155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74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0971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36" y="-146754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CSV to table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6BE834-3F93-47EB-90DB-06BA01F69068}"/>
              </a:ext>
            </a:extLst>
          </p:cNvPr>
          <p:cNvSpPr/>
          <p:nvPr/>
        </p:nvSpPr>
        <p:spPr>
          <a:xfrm>
            <a:off x="5694090" y="3494068"/>
            <a:ext cx="828092" cy="523220"/>
          </a:xfrm>
          <a:prstGeom prst="rightArrow">
            <a:avLst/>
          </a:prstGeom>
          <a:solidFill>
            <a:srgbClr val="03E31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6AB478-72F7-426B-A653-BA894B1DE3D2}"/>
              </a:ext>
            </a:extLst>
          </p:cNvPr>
          <p:cNvGrpSpPr/>
          <p:nvPr/>
        </p:nvGrpSpPr>
        <p:grpSpPr>
          <a:xfrm>
            <a:off x="1406681" y="2770299"/>
            <a:ext cx="4068452" cy="1849902"/>
            <a:chOff x="6664054" y="2852664"/>
            <a:chExt cx="4068452" cy="184990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E1A550-9A6C-4930-99C4-2503D4A29F71}"/>
                </a:ext>
              </a:extLst>
            </p:cNvPr>
            <p:cNvSpPr/>
            <p:nvPr/>
          </p:nvSpPr>
          <p:spPr>
            <a:xfrm>
              <a:off x="7906455" y="2855683"/>
              <a:ext cx="1583650" cy="1846883"/>
            </a:xfrm>
            <a:prstGeom prst="rect">
              <a:avLst/>
            </a:prstGeom>
            <a:solidFill>
              <a:srgbClr val="03E313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F44DB0F-6E57-496E-9C15-054D62392FB7}"/>
                </a:ext>
              </a:extLst>
            </p:cNvPr>
            <p:cNvSpPr txBox="1"/>
            <p:nvPr/>
          </p:nvSpPr>
          <p:spPr>
            <a:xfrm>
              <a:off x="6664054" y="3394403"/>
              <a:ext cx="40684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>
                      <a:lumMod val="50000"/>
                    </a:schemeClr>
                  </a:solidFill>
                </a:rPr>
                <a:t>.CSV</a:t>
              </a:r>
              <a:endParaRPr lang="zh-CN" altLang="en-US" sz="4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F415E41-7E79-4AFD-B45B-6D39259BE611}"/>
                </a:ext>
              </a:extLst>
            </p:cNvPr>
            <p:cNvSpPr/>
            <p:nvPr/>
          </p:nvSpPr>
          <p:spPr>
            <a:xfrm rot="10800000">
              <a:off x="9048328" y="2856670"/>
              <a:ext cx="441777" cy="4417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BC6CADB-B3CE-4440-87C1-BADD3578B46A}"/>
                </a:ext>
              </a:extLst>
            </p:cNvPr>
            <p:cNvSpPr/>
            <p:nvPr/>
          </p:nvSpPr>
          <p:spPr>
            <a:xfrm>
              <a:off x="9048327" y="2852664"/>
              <a:ext cx="441777" cy="441777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7A0DBE-E31F-42A6-8199-5557CCB9437B}"/>
              </a:ext>
            </a:extLst>
          </p:cNvPr>
          <p:cNvGrpSpPr/>
          <p:nvPr/>
        </p:nvGrpSpPr>
        <p:grpSpPr>
          <a:xfrm>
            <a:off x="6783585" y="2769312"/>
            <a:ext cx="4901358" cy="1846883"/>
            <a:chOff x="650860" y="2855684"/>
            <a:chExt cx="4901358" cy="184688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93E2C8-AFB8-4E30-A84D-65BBA8246833}"/>
                </a:ext>
              </a:extLst>
            </p:cNvPr>
            <p:cNvSpPr/>
            <p:nvPr/>
          </p:nvSpPr>
          <p:spPr>
            <a:xfrm>
              <a:off x="650860" y="3494068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A9DD104-A711-43EB-9395-5C5356530FD6}"/>
                </a:ext>
              </a:extLst>
            </p:cNvPr>
            <p:cNvSpPr/>
            <p:nvPr/>
          </p:nvSpPr>
          <p:spPr>
            <a:xfrm>
              <a:off x="2309714" y="2855684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A7EFB6-794F-49DD-A098-88ACE1F7460E}"/>
                </a:ext>
              </a:extLst>
            </p:cNvPr>
            <p:cNvSpPr/>
            <p:nvPr/>
          </p:nvSpPr>
          <p:spPr>
            <a:xfrm>
              <a:off x="650860" y="4132453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04C948-2A82-44F7-960A-77B3BA72FA24}"/>
                </a:ext>
              </a:extLst>
            </p:cNvPr>
            <p:cNvSpPr/>
            <p:nvPr/>
          </p:nvSpPr>
          <p:spPr>
            <a:xfrm>
              <a:off x="2309714" y="4132453"/>
              <a:ext cx="1583650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E0E006-11C0-4EE9-A749-8226F989646E}"/>
                </a:ext>
              </a:extLst>
            </p:cNvPr>
            <p:cNvSpPr/>
            <p:nvPr/>
          </p:nvSpPr>
          <p:spPr>
            <a:xfrm>
              <a:off x="3968568" y="2855684"/>
              <a:ext cx="1583650" cy="570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B8194FC-E192-4534-9FFB-917A84F95D35}"/>
                </a:ext>
              </a:extLst>
            </p:cNvPr>
            <p:cNvSpPr/>
            <p:nvPr/>
          </p:nvSpPr>
          <p:spPr>
            <a:xfrm>
              <a:off x="3968568" y="4132453"/>
              <a:ext cx="1583650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6E41676-E31D-4A33-B2C4-665D90C1757D}"/>
                </a:ext>
              </a:extLst>
            </p:cNvPr>
            <p:cNvSpPr/>
            <p:nvPr/>
          </p:nvSpPr>
          <p:spPr>
            <a:xfrm>
              <a:off x="2309713" y="3494068"/>
              <a:ext cx="1583652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022D9CF-CC4A-4663-8964-4949A8BF33D3}"/>
                </a:ext>
              </a:extLst>
            </p:cNvPr>
            <p:cNvSpPr/>
            <p:nvPr/>
          </p:nvSpPr>
          <p:spPr>
            <a:xfrm>
              <a:off x="3968568" y="3494068"/>
              <a:ext cx="1583650" cy="57011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9144A6-8E15-468C-AC6D-6CECE8BBC871}"/>
                </a:ext>
              </a:extLst>
            </p:cNvPr>
            <p:cNvSpPr/>
            <p:nvPr/>
          </p:nvSpPr>
          <p:spPr>
            <a:xfrm>
              <a:off x="2489962" y="3705476"/>
              <a:ext cx="1247670" cy="155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893C577-B47D-4C9C-987E-DA9BB444E2B9}"/>
                </a:ext>
              </a:extLst>
            </p:cNvPr>
            <p:cNvSpPr/>
            <p:nvPr/>
          </p:nvSpPr>
          <p:spPr>
            <a:xfrm>
              <a:off x="2493435" y="4329100"/>
              <a:ext cx="620362" cy="155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563325-CBAE-4675-BC78-A663D02F0702}"/>
                </a:ext>
              </a:extLst>
            </p:cNvPr>
            <p:cNvSpPr/>
            <p:nvPr/>
          </p:nvSpPr>
          <p:spPr>
            <a:xfrm>
              <a:off x="4128038" y="3705476"/>
              <a:ext cx="671818" cy="155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31D15B4-B351-4FCF-8358-24B6B0741253}"/>
                </a:ext>
              </a:extLst>
            </p:cNvPr>
            <p:cNvSpPr/>
            <p:nvPr/>
          </p:nvSpPr>
          <p:spPr>
            <a:xfrm>
              <a:off x="4131510" y="4329100"/>
              <a:ext cx="1244197" cy="155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9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7999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4" y="-200760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Sample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2B4C62-6F9B-4498-8123-7C78924CE51A}"/>
              </a:ext>
            </a:extLst>
          </p:cNvPr>
          <p:cNvSpPr/>
          <p:nvPr/>
        </p:nvSpPr>
        <p:spPr>
          <a:xfrm>
            <a:off x="3693929" y="275143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253D28-E53D-4ED3-A880-15747350B427}"/>
              </a:ext>
            </a:extLst>
          </p:cNvPr>
          <p:cNvSpPr/>
          <p:nvPr/>
        </p:nvSpPr>
        <p:spPr>
          <a:xfrm>
            <a:off x="3689431" y="385175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4C46648-8D8A-4999-9F81-9D36414B86A2}"/>
              </a:ext>
            </a:extLst>
          </p:cNvPr>
          <p:cNvSpPr/>
          <p:nvPr/>
        </p:nvSpPr>
        <p:spPr>
          <a:xfrm>
            <a:off x="3688009" y="312770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1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6361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4" y="-186358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Shuffle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手杖形 2">
            <a:extLst>
              <a:ext uri="{FF2B5EF4-FFF2-40B4-BE49-F238E27FC236}">
                <a16:creationId xmlns:a16="http://schemas.microsoft.com/office/drawing/2014/main" id="{257E5BF9-5F8C-4722-BF25-37B476780A5F}"/>
              </a:ext>
            </a:extLst>
          </p:cNvPr>
          <p:cNvSpPr/>
          <p:nvPr/>
        </p:nvSpPr>
        <p:spPr>
          <a:xfrm rot="16200000">
            <a:off x="3726679" y="3642519"/>
            <a:ext cx="523221" cy="32260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手杖形 38">
            <a:extLst>
              <a:ext uri="{FF2B5EF4-FFF2-40B4-BE49-F238E27FC236}">
                <a16:creationId xmlns:a16="http://schemas.microsoft.com/office/drawing/2014/main" id="{2A269A32-9D45-4261-A5D9-FC52A525F3CF}"/>
              </a:ext>
            </a:extLst>
          </p:cNvPr>
          <p:cNvSpPr/>
          <p:nvPr/>
        </p:nvSpPr>
        <p:spPr>
          <a:xfrm rot="5400000">
            <a:off x="8015147" y="2583623"/>
            <a:ext cx="432047" cy="32260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1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3371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3568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Get Even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8C5524-4624-4975-8288-11C4DE90860B}"/>
              </a:ext>
            </a:extLst>
          </p:cNvPr>
          <p:cNvSpPr/>
          <p:nvPr/>
        </p:nvSpPr>
        <p:spPr>
          <a:xfrm>
            <a:off x="3693929" y="239772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B77712-B1F9-4775-869B-DA93FE6F5E0B}"/>
              </a:ext>
            </a:extLst>
          </p:cNvPr>
          <p:cNvSpPr/>
          <p:nvPr/>
        </p:nvSpPr>
        <p:spPr>
          <a:xfrm>
            <a:off x="3689431" y="385175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B9EF7E-215D-4A2B-9E3B-BF5D7C18CB94}"/>
              </a:ext>
            </a:extLst>
          </p:cNvPr>
          <p:cNvSpPr/>
          <p:nvPr/>
        </p:nvSpPr>
        <p:spPr>
          <a:xfrm>
            <a:off x="3688009" y="312770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5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939A08D0-E00C-412B-A78E-B1EC196B7E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71811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幻灯片" r:id="rId5" imgW="416" imgH="416" progId="TCLayout.ActiveDocument.1">
                  <p:embed/>
                </p:oleObj>
              </mc:Choice>
              <mc:Fallback>
                <p:oleObj name="think-cell 幻灯片" r:id="rId5" imgW="416" imgH="416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939A08D0-E00C-412B-A78E-B1EC196B7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09D5A25-2744-4957-AF75-C7660E7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7604"/>
            <a:ext cx="10515600" cy="1325563"/>
          </a:xfrm>
        </p:spPr>
        <p:txBody>
          <a:bodyPr vert="horz"/>
          <a:lstStyle/>
          <a:p>
            <a:r>
              <a:rPr lang="en-US" altLang="zh-CN" dirty="0"/>
              <a:t>Get Odd Rows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ED1ED0-9F5D-4853-846E-9F73E042E843}"/>
              </a:ext>
            </a:extLst>
          </p:cNvPr>
          <p:cNvSpPr/>
          <p:nvPr/>
        </p:nvSpPr>
        <p:spPr>
          <a:xfrm>
            <a:off x="4186502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A46BE-95C9-49D9-BCCE-CD330AABC045}"/>
              </a:ext>
            </a:extLst>
          </p:cNvPr>
          <p:cNvSpPr/>
          <p:nvPr/>
        </p:nvSpPr>
        <p:spPr>
          <a:xfrm>
            <a:off x="5195900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3E2C8-AFB8-4E30-A84D-65BBA8246833}"/>
              </a:ext>
            </a:extLst>
          </p:cNvPr>
          <p:cNvSpPr/>
          <p:nvPr/>
        </p:nvSpPr>
        <p:spPr>
          <a:xfrm>
            <a:off x="4259796" y="2391271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594F3-555B-490F-BE58-B0D64B15B5CC}"/>
              </a:ext>
            </a:extLst>
          </p:cNvPr>
          <p:cNvSpPr/>
          <p:nvPr/>
        </p:nvSpPr>
        <p:spPr>
          <a:xfrm>
            <a:off x="5195900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401E8-FB8F-4A19-9451-ABB7CF68AD20}"/>
              </a:ext>
            </a:extLst>
          </p:cNvPr>
          <p:cNvSpPr/>
          <p:nvPr/>
        </p:nvSpPr>
        <p:spPr>
          <a:xfrm>
            <a:off x="6132004" y="2002046"/>
            <a:ext cx="900100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DD104-A711-43EB-9395-5C5356530FD6}"/>
              </a:ext>
            </a:extLst>
          </p:cNvPr>
          <p:cNvSpPr/>
          <p:nvPr/>
        </p:nvSpPr>
        <p:spPr>
          <a:xfrm>
            <a:off x="7068108" y="2002046"/>
            <a:ext cx="973394" cy="350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03E6E-560C-4FA6-8FB1-BB953029ADF0}"/>
              </a:ext>
            </a:extLst>
          </p:cNvPr>
          <p:cNvSpPr/>
          <p:nvPr/>
        </p:nvSpPr>
        <p:spPr>
          <a:xfrm>
            <a:off x="6132004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E41676-E31D-4A33-B2C4-665D90C1757D}"/>
              </a:ext>
            </a:extLst>
          </p:cNvPr>
          <p:cNvSpPr/>
          <p:nvPr/>
        </p:nvSpPr>
        <p:spPr>
          <a:xfrm>
            <a:off x="7068108" y="2391271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7EFB6-794F-49DD-A098-88ACE1F7460E}"/>
              </a:ext>
            </a:extLst>
          </p:cNvPr>
          <p:cNvSpPr/>
          <p:nvPr/>
        </p:nvSpPr>
        <p:spPr>
          <a:xfrm>
            <a:off x="4259796" y="2754110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A6196E-1157-4EDF-A7C8-4219B30E91CC}"/>
              </a:ext>
            </a:extLst>
          </p:cNvPr>
          <p:cNvSpPr/>
          <p:nvPr/>
        </p:nvSpPr>
        <p:spPr>
          <a:xfrm>
            <a:off x="5195900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B68462-B820-4980-98D9-A3C796A8D0D2}"/>
              </a:ext>
            </a:extLst>
          </p:cNvPr>
          <p:cNvSpPr/>
          <p:nvPr/>
        </p:nvSpPr>
        <p:spPr>
          <a:xfrm>
            <a:off x="4259796" y="3116949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F974CF-4088-4B51-B6E2-3D4289D275E0}"/>
              </a:ext>
            </a:extLst>
          </p:cNvPr>
          <p:cNvSpPr/>
          <p:nvPr/>
        </p:nvSpPr>
        <p:spPr>
          <a:xfrm>
            <a:off x="5195900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8EB84C-42C3-4E38-BADB-8A2B479D18A9}"/>
              </a:ext>
            </a:extLst>
          </p:cNvPr>
          <p:cNvSpPr/>
          <p:nvPr/>
        </p:nvSpPr>
        <p:spPr>
          <a:xfrm>
            <a:off x="6132004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4C948-2A82-44F7-960A-77B3BA72FA24}"/>
              </a:ext>
            </a:extLst>
          </p:cNvPr>
          <p:cNvSpPr/>
          <p:nvPr/>
        </p:nvSpPr>
        <p:spPr>
          <a:xfrm>
            <a:off x="7068108" y="2754110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A918BF-2F99-4563-B017-7E92618B7FEA}"/>
              </a:ext>
            </a:extLst>
          </p:cNvPr>
          <p:cNvSpPr/>
          <p:nvPr/>
        </p:nvSpPr>
        <p:spPr>
          <a:xfrm>
            <a:off x="6132004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839176-0FFB-49A5-985A-425FE42F55F6}"/>
              </a:ext>
            </a:extLst>
          </p:cNvPr>
          <p:cNvSpPr/>
          <p:nvPr/>
        </p:nvSpPr>
        <p:spPr>
          <a:xfrm>
            <a:off x="7068108" y="3116949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0E521D-3F99-4B32-98EE-B50970A63911}"/>
              </a:ext>
            </a:extLst>
          </p:cNvPr>
          <p:cNvSpPr/>
          <p:nvPr/>
        </p:nvSpPr>
        <p:spPr>
          <a:xfrm>
            <a:off x="4259796" y="3479788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4A5808-70C8-47E8-AE9B-3BFBA8929675}"/>
              </a:ext>
            </a:extLst>
          </p:cNvPr>
          <p:cNvSpPr/>
          <p:nvPr/>
        </p:nvSpPr>
        <p:spPr>
          <a:xfrm>
            <a:off x="5195900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CCD666-5C6C-40CD-91ED-7D2D5C7A831E}"/>
              </a:ext>
            </a:extLst>
          </p:cNvPr>
          <p:cNvSpPr/>
          <p:nvPr/>
        </p:nvSpPr>
        <p:spPr>
          <a:xfrm>
            <a:off x="6132004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8AFC6-07F0-4843-8B0E-3FC3FD6E9710}"/>
              </a:ext>
            </a:extLst>
          </p:cNvPr>
          <p:cNvSpPr/>
          <p:nvPr/>
        </p:nvSpPr>
        <p:spPr>
          <a:xfrm>
            <a:off x="7068108" y="3479788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417CA-0176-4B5D-AEEE-A61835D83DB6}"/>
              </a:ext>
            </a:extLst>
          </p:cNvPr>
          <p:cNvSpPr/>
          <p:nvPr/>
        </p:nvSpPr>
        <p:spPr>
          <a:xfrm>
            <a:off x="4259796" y="3842627"/>
            <a:ext cx="900100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3F0B2F-E5D0-455E-8958-5B7888FF4E19}"/>
              </a:ext>
            </a:extLst>
          </p:cNvPr>
          <p:cNvSpPr/>
          <p:nvPr/>
        </p:nvSpPr>
        <p:spPr>
          <a:xfrm>
            <a:off x="5195900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3EF005-F4F9-40B9-9384-7ED04A1463B3}"/>
              </a:ext>
            </a:extLst>
          </p:cNvPr>
          <p:cNvSpPr/>
          <p:nvPr/>
        </p:nvSpPr>
        <p:spPr>
          <a:xfrm>
            <a:off x="6132004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0F52FF-2E85-4E3F-9C69-88EA784E10C2}"/>
              </a:ext>
            </a:extLst>
          </p:cNvPr>
          <p:cNvSpPr/>
          <p:nvPr/>
        </p:nvSpPr>
        <p:spPr>
          <a:xfrm>
            <a:off x="7068108" y="3842627"/>
            <a:ext cx="900100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70663B-A90A-4B27-9DF3-28E00CCE5C5D}"/>
              </a:ext>
            </a:extLst>
          </p:cNvPr>
          <p:cNvSpPr/>
          <p:nvPr/>
        </p:nvSpPr>
        <p:spPr>
          <a:xfrm>
            <a:off x="4259796" y="4205466"/>
            <a:ext cx="900100" cy="324036"/>
          </a:xfrm>
          <a:prstGeom prst="rect">
            <a:avLst/>
          </a:prstGeom>
          <a:solidFill>
            <a:srgbClr val="03E3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04A0AB-BC00-4526-B7C0-BC058C3CD57D}"/>
              </a:ext>
            </a:extLst>
          </p:cNvPr>
          <p:cNvSpPr/>
          <p:nvPr/>
        </p:nvSpPr>
        <p:spPr>
          <a:xfrm>
            <a:off x="5195900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5AB21B-73BA-4DC3-A35F-5057421318B7}"/>
              </a:ext>
            </a:extLst>
          </p:cNvPr>
          <p:cNvSpPr/>
          <p:nvPr/>
        </p:nvSpPr>
        <p:spPr>
          <a:xfrm>
            <a:off x="6132004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F949E-9570-4719-8C87-419579434125}"/>
              </a:ext>
            </a:extLst>
          </p:cNvPr>
          <p:cNvSpPr/>
          <p:nvPr/>
        </p:nvSpPr>
        <p:spPr>
          <a:xfrm>
            <a:off x="7068108" y="4205466"/>
            <a:ext cx="900100" cy="324036"/>
          </a:xfrm>
          <a:prstGeom prst="rect">
            <a:avLst/>
          </a:prstGeom>
          <a:solidFill>
            <a:srgbClr val="03E31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0676AB-F5CB-491E-B7C2-7CF663F9E2B8}"/>
              </a:ext>
            </a:extLst>
          </p:cNvPr>
          <p:cNvSpPr/>
          <p:nvPr/>
        </p:nvSpPr>
        <p:spPr>
          <a:xfrm>
            <a:off x="3693929" y="275143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1BE3C7-44ED-443C-B89C-6E22B160AB82}"/>
              </a:ext>
            </a:extLst>
          </p:cNvPr>
          <p:cNvSpPr/>
          <p:nvPr/>
        </p:nvSpPr>
        <p:spPr>
          <a:xfrm>
            <a:off x="3689431" y="420546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A09480-9361-4C5A-A878-6951A7C3DD4B}"/>
              </a:ext>
            </a:extLst>
          </p:cNvPr>
          <p:cNvSpPr/>
          <p:nvPr/>
        </p:nvSpPr>
        <p:spPr>
          <a:xfrm>
            <a:off x="3688009" y="348141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7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556</Words>
  <Application>Microsoft Office PowerPoint</Application>
  <PresentationFormat>宽屏</PresentationFormat>
  <Paragraphs>410</Paragraphs>
  <Slides>58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等线</vt:lpstr>
      <vt:lpstr>等线 Light</vt:lpstr>
      <vt:lpstr>Arial</vt:lpstr>
      <vt:lpstr>Times New Roman</vt:lpstr>
      <vt:lpstr>Office 主题​​</vt:lpstr>
      <vt:lpstr>think-cell 幻灯片</vt:lpstr>
      <vt:lpstr>First n rows</vt:lpstr>
      <vt:lpstr>Last n rows</vt:lpstr>
      <vt:lpstr>First n rows</vt:lpstr>
      <vt:lpstr>Before Last n Rows</vt:lpstr>
      <vt:lpstr>Rows between</vt:lpstr>
      <vt:lpstr>Sample Rows</vt:lpstr>
      <vt:lpstr>Shuffle</vt:lpstr>
      <vt:lpstr>Get Even Rows</vt:lpstr>
      <vt:lpstr>Get Odd Rows</vt:lpstr>
      <vt:lpstr>Text Length</vt:lpstr>
      <vt:lpstr>Every nth row</vt:lpstr>
      <vt:lpstr>Except Every nth row</vt:lpstr>
      <vt:lpstr>Character to Number</vt:lpstr>
      <vt:lpstr>Number to Character</vt:lpstr>
      <vt:lpstr>Remove Leading Space</vt:lpstr>
      <vt:lpstr>Remove Trailing Space</vt:lpstr>
      <vt:lpstr>Remove Leading Trailing Space</vt:lpstr>
      <vt:lpstr>Replace Space</vt:lpstr>
      <vt:lpstr>Capitalize Sentence</vt:lpstr>
      <vt:lpstr>Uppercase</vt:lpstr>
      <vt:lpstr>Lower Case</vt:lpstr>
      <vt:lpstr>Left of text</vt:lpstr>
      <vt:lpstr>Right of Text</vt:lpstr>
      <vt:lpstr>Join text Together</vt:lpstr>
      <vt:lpstr>Add Tables</vt:lpstr>
      <vt:lpstr>Subtract Tables</vt:lpstr>
      <vt:lpstr>Multiply Tables</vt:lpstr>
      <vt:lpstr>Divide Tables</vt:lpstr>
      <vt:lpstr>Exponent</vt:lpstr>
      <vt:lpstr>Dot product</vt:lpstr>
      <vt:lpstr>ABS </vt:lpstr>
      <vt:lpstr>Round Values</vt:lpstr>
      <vt:lpstr>Round Up Values</vt:lpstr>
      <vt:lpstr>Round Down Values</vt:lpstr>
      <vt:lpstr>Add Leading Zero</vt:lpstr>
      <vt:lpstr>Add Trailing Zero</vt:lpstr>
      <vt:lpstr>Remove Leading Zero</vt:lpstr>
      <vt:lpstr>Remove Trailing Zero</vt:lpstr>
      <vt:lpstr>Sum columns</vt:lpstr>
      <vt:lpstr>AVG columns</vt:lpstr>
      <vt:lpstr>Minimum columns</vt:lpstr>
      <vt:lpstr>Maximum columns</vt:lpstr>
      <vt:lpstr>Fill Random Number</vt:lpstr>
      <vt:lpstr>Rank Table</vt:lpstr>
      <vt:lpstr>Rank Percentile Table</vt:lpstr>
      <vt:lpstr>Tranpose Table</vt:lpstr>
      <vt:lpstr>Sort Tables</vt:lpstr>
      <vt:lpstr>Drop Duplicates</vt:lpstr>
      <vt:lpstr>Unique Values</vt:lpstr>
      <vt:lpstr>Join Tables</vt:lpstr>
      <vt:lpstr>Group By</vt:lpstr>
      <vt:lpstr>Table to DSV</vt:lpstr>
      <vt:lpstr>Table to CSV</vt:lpstr>
      <vt:lpstr>Table to JSON</vt:lpstr>
      <vt:lpstr>Table to Dict</vt:lpstr>
      <vt:lpstr>Table to Array</vt:lpstr>
      <vt:lpstr>Table to Collection</vt:lpstr>
      <vt:lpstr>CSV to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Sizhe HUANG 黄思哲</dc:creator>
  <cp:lastModifiedBy>Sizhe HUANG 黄思哲</cp:lastModifiedBy>
  <cp:revision>64</cp:revision>
  <dcterms:created xsi:type="dcterms:W3CDTF">2023-03-09T00:02:35Z</dcterms:created>
  <dcterms:modified xsi:type="dcterms:W3CDTF">2023-03-09T08:46:54Z</dcterms:modified>
</cp:coreProperties>
</file>