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70" r:id="rId7"/>
    <p:sldId id="271" r:id="rId8"/>
    <p:sldId id="267" r:id="rId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48C61-36D6-4B73-9AF4-D31B74104F82}" type="doc">
      <dgm:prSet loTypeId="urn:microsoft.com/office/officeart/2018/5/layout/IconCircleLabelList" loCatId="other" qsTypeId="urn:microsoft.com/office/officeart/2005/8/quickstyle/simple1" qsCatId="simple" csTypeId="urn:microsoft.com/office/officeart/2018/5/colors/Iconchunking_neutralicontext_accent1_2" csCatId="accent1" phldr="1"/>
      <dgm:spPr/>
    </dgm:pt>
    <dgm:pt modelId="{AF583F91-332F-4E72-A1E0-987BFD089F8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r-FR" sz="1200" b="1" i="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 Performance</a:t>
          </a:r>
          <a:br>
            <a:rPr lang="fr-FR" sz="1200" b="1" i="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0" i="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can be quickly stored, manipulated, and retrieved without any compromise on data integrity</a:t>
          </a:r>
          <a:r>
            <a:rPr lang="en-US" sz="1050" b="0" i="0" dirty="0" smtClean="0"/>
            <a:t>.</a:t>
          </a:r>
          <a:endParaRPr lang="fr-FR" sz="1050" noProof="1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596A89-BBA0-45D0-8E22-7BBC2F943B47}" type="parTrans" cxnId="{A68E0B67-A0CF-423E-9B01-65F9A6E5BDCF}">
      <dgm:prSet/>
      <dgm:spPr/>
      <dgm:t>
        <a:bodyPr rtlCol="0"/>
        <a:lstStyle/>
        <a:p>
          <a:pPr rtl="0"/>
          <a:endParaRPr lang="fr-FR" noProof="1">
            <a:latin typeface="+mn-lt"/>
          </a:endParaRPr>
        </a:p>
      </dgm:t>
    </dgm:pt>
    <dgm:pt modelId="{705CEAA8-675D-47C0-8F48-2F40A711E383}" type="sibTrans" cxnId="{A68E0B67-A0CF-423E-9B01-65F9A6E5BDCF}">
      <dgm:prSet/>
      <dgm:spPr/>
      <dgm:t>
        <a:bodyPr rtlCol="0"/>
        <a:lstStyle/>
        <a:p>
          <a:pPr rtl="0"/>
          <a:endParaRPr lang="fr-FR" noProof="1">
            <a:latin typeface="+mn-lt"/>
          </a:endParaRPr>
        </a:p>
      </dgm:t>
    </dgm:pt>
    <dgm:pt modelId="{520A53C9-ECE9-46F5-88D2-D48EC507F57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r-FR" sz="1200" b="1" i="0" kern="1200" dirty="0" err="1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  <a:r>
            <a:rPr lang="fr-FR" sz="1200" b="1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br>
            <a:rPr lang="fr-FR" sz="1200" b="1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0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scalability of MongoDB handles a growing amount of data capably.</a:t>
          </a:r>
          <a:endParaRPr lang="fr-FR" sz="1200" kern="1200" cap="none" noProof="1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071F71CB-2E91-4706-8580-7A9507D3498C}" type="parTrans" cxnId="{06F43257-D3EF-4021-8B4C-8FF549290723}">
      <dgm:prSet/>
      <dgm:spPr/>
      <dgm:t>
        <a:bodyPr rtlCol="0"/>
        <a:lstStyle/>
        <a:p>
          <a:pPr rtl="0"/>
          <a:endParaRPr lang="fr-FR" noProof="1">
            <a:latin typeface="+mn-lt"/>
          </a:endParaRPr>
        </a:p>
      </dgm:t>
    </dgm:pt>
    <dgm:pt modelId="{2B883F14-5874-45D7-94D5-8F5162A57A1C}" type="sibTrans" cxnId="{06F43257-D3EF-4021-8B4C-8FF549290723}">
      <dgm:prSet/>
      <dgm:spPr/>
      <dgm:t>
        <a:bodyPr rtlCol="0"/>
        <a:lstStyle/>
        <a:p>
          <a:pPr rtl="0"/>
          <a:endParaRPr lang="fr-FR" noProof="1">
            <a:latin typeface="+mn-lt"/>
          </a:endParaRPr>
        </a:p>
      </dgm:t>
    </dgm:pt>
    <dgm:pt modelId="{A43C91FC-CF61-496E-9183-9D3494F5A21C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-FR" sz="1200" b="1" i="0" kern="1200" dirty="0" err="1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Availability</a:t>
          </a:r>
          <a:endParaRPr lang="fr-FR" sz="1200" b="1" i="0" kern="1200" dirty="0" smtClean="0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</a:pPr>
          <a:r>
            <a:rPr lang="en-US" sz="1200" b="0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is highly available with MongoDB as it makes multiple copies of the same data and sends copies of data across different servers</a:t>
          </a:r>
          <a:r>
            <a:rPr lang="en-US" sz="1200" b="0" i="0" kern="1200" dirty="0" smtClean="0"/>
            <a:t>.</a:t>
          </a:r>
          <a:endParaRPr lang="fr-FR" sz="1100" kern="1200" cap="none" noProof="1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1D537F3-CC2F-4C55-91E5-C93F3086BED1}" type="parTrans" cxnId="{D02027F7-6A35-4479-8F6F-CBCF18ED35D3}">
      <dgm:prSet/>
      <dgm:spPr/>
      <dgm:t>
        <a:bodyPr rtlCol="0"/>
        <a:lstStyle/>
        <a:p>
          <a:pPr rtl="0"/>
          <a:endParaRPr lang="fr-FR" noProof="1">
            <a:latin typeface="+mn-lt"/>
          </a:endParaRPr>
        </a:p>
      </dgm:t>
    </dgm:pt>
    <dgm:pt modelId="{9C4CD417-9C03-4DAE-82E1-8B129445F60A}" type="sibTrans" cxnId="{D02027F7-6A35-4479-8F6F-CBCF18ED35D3}">
      <dgm:prSet/>
      <dgm:spPr/>
      <dgm:t>
        <a:bodyPr rtlCol="0"/>
        <a:lstStyle/>
        <a:p>
          <a:pPr rtl="0"/>
          <a:endParaRPr lang="fr-FR" noProof="1">
            <a:latin typeface="+mn-lt"/>
          </a:endParaRPr>
        </a:p>
      </dgm:t>
    </dgm:pt>
    <dgm:pt modelId="{5F527937-CD5F-4682-B04B-CEBA79E99ED4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-FR" sz="1200" b="1" i="0" dirty="0" err="1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Flexibility</a:t>
          </a:r>
          <a:endParaRPr lang="fr-FR" sz="1200" b="1" i="0" dirty="0" smtClean="0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</a:pPr>
          <a:r>
            <a:rPr lang="en-US" sz="1200" b="0" i="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MongoDB can easily be combined with different Database Management Systems, both SQL and NoSQL types.</a:t>
          </a:r>
          <a:endParaRPr lang="fr-FR" sz="1050" noProof="1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FBF700-F8A4-474A-A342-2C1752EB13B8}" type="parTrans" cxnId="{FEEC04FE-33FF-4741-8C41-C1313093F66A}">
      <dgm:prSet/>
      <dgm:spPr/>
      <dgm:t>
        <a:bodyPr rtlCol="0"/>
        <a:lstStyle/>
        <a:p>
          <a:pPr rtl="0"/>
          <a:endParaRPr lang="fr-FR" noProof="1">
            <a:latin typeface="+mn-lt"/>
          </a:endParaRPr>
        </a:p>
      </dgm:t>
    </dgm:pt>
    <dgm:pt modelId="{6609A378-B1CD-4490-BAD7-454637280DC6}" type="sibTrans" cxnId="{FEEC04FE-33FF-4741-8C41-C1313093F66A}">
      <dgm:prSet/>
      <dgm:spPr/>
      <dgm:t>
        <a:bodyPr rtlCol="0"/>
        <a:lstStyle/>
        <a:p>
          <a:pPr rtl="0"/>
          <a:endParaRPr lang="fr-FR" noProof="1">
            <a:latin typeface="+mn-lt"/>
          </a:endParaRPr>
        </a:p>
      </dgm:t>
    </dgm:pt>
    <dgm:pt modelId="{BBF80FC7-D448-4483-A6C9-4EAE4BE5CAF2}" type="pres">
      <dgm:prSet presAssocID="{23048C61-36D6-4B73-9AF4-D31B74104F82}" presName="root" presStyleCnt="0">
        <dgm:presLayoutVars>
          <dgm:dir/>
          <dgm:resizeHandles val="exact"/>
        </dgm:presLayoutVars>
      </dgm:prSet>
      <dgm:spPr/>
    </dgm:pt>
    <dgm:pt modelId="{1CB2887D-20AE-4102-930D-CD170E422C5F}" type="pres">
      <dgm:prSet presAssocID="{AF583F91-332F-4E72-A1E0-987BFD089F88}" presName="compNode" presStyleCnt="0"/>
      <dgm:spPr/>
    </dgm:pt>
    <dgm:pt modelId="{B99A65BE-757B-4D84-B5FE-48104FC06414}" type="pres">
      <dgm:prSet presAssocID="{AF583F91-332F-4E72-A1E0-987BFD089F88}" presName="iconBgRect" presStyleLbl="bgShp" presStyleIdx="0" presStyleCnt="4" custLinFactY="-16520" custLinFactNeighborX="30362" custLinFactNeighborY="-100000"/>
      <dgm:spPr>
        <a:prstGeom prst="rect">
          <a:avLst/>
        </a:prstGeom>
      </dgm:spPr>
    </dgm:pt>
    <dgm:pt modelId="{7EEB8DAD-99AC-4FE8-BD91-AB3BBD920121}" type="pres">
      <dgm:prSet presAssocID="{AF583F91-332F-4E72-A1E0-987BFD089F88}" presName="iconRect" presStyleLbl="node1" presStyleIdx="0" presStyleCnt="4" custLinFactY="-100000" custLinFactNeighborX="57569" custLinFactNeighborY="-1037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86FC1905-CC68-4E87-A989-7A09ED799ACD}" type="pres">
      <dgm:prSet presAssocID="{AF583F91-332F-4E72-A1E0-987BFD089F88}" presName="spaceRect" presStyleCnt="0"/>
      <dgm:spPr/>
    </dgm:pt>
    <dgm:pt modelId="{A2D6B74B-D7F6-461D-9A3E-29AE873A88E7}" type="pres">
      <dgm:prSet presAssocID="{AF583F91-332F-4E72-A1E0-987BFD089F88}" presName="textRect" presStyleLbl="revTx" presStyleIdx="0" presStyleCnt="4" custScaleY="130160" custLinFactNeighborX="13148" custLinFactNeighborY="-8509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C3C50DCF-AD83-48B8-84E3-B3AFA60C3F8D}" type="pres">
      <dgm:prSet presAssocID="{705CEAA8-675D-47C0-8F48-2F40A711E383}" presName="sibTrans" presStyleCnt="0"/>
      <dgm:spPr/>
    </dgm:pt>
    <dgm:pt modelId="{DDDA15A8-587D-4B5D-A7BE-FB262C0CAF4E}" type="pres">
      <dgm:prSet presAssocID="{520A53C9-ECE9-46F5-88D2-D48EC507F57E}" presName="compNode" presStyleCnt="0"/>
      <dgm:spPr/>
    </dgm:pt>
    <dgm:pt modelId="{ADBD35B6-559C-4E4F-9574-4BA9274B6091}" type="pres">
      <dgm:prSet presAssocID="{520A53C9-ECE9-46F5-88D2-D48EC507F57E}" presName="iconBgRect" presStyleLbl="bgShp" presStyleIdx="1" presStyleCnt="4" custLinFactY="-10832" custLinFactNeighborX="9727" custLinFactNeighborY="-100000"/>
      <dgm:spPr>
        <a:prstGeom prst="rect">
          <a:avLst/>
        </a:prstGeom>
      </dgm:spPr>
    </dgm:pt>
    <dgm:pt modelId="{B868A014-8E16-413C-B8AE-3003DEB6A9F2}" type="pres">
      <dgm:prSet presAssocID="{520A53C9-ECE9-46F5-88D2-D48EC507F57E}" presName="iconRect" presStyleLbl="node1" presStyleIdx="1" presStyleCnt="4" custLinFactY="-93874" custLinFactNeighborX="1245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48EBF2C-CCD0-4E01-9A73-A0DE921C18F0}" type="pres">
      <dgm:prSet presAssocID="{520A53C9-ECE9-46F5-88D2-D48EC507F57E}" presName="spaceRect" presStyleCnt="0"/>
      <dgm:spPr/>
    </dgm:pt>
    <dgm:pt modelId="{0DCE97C5-E889-40B4-8BE0-94BAA197A527}" type="pres">
      <dgm:prSet presAssocID="{520A53C9-ECE9-46F5-88D2-D48EC507F57E}" presName="textRect" presStyleLbl="revTx" presStyleIdx="1" presStyleCnt="4" custScaleY="151848" custLinFactNeighborX="4358" custLinFactNeighborY="-63482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28600D5A-B3F1-42A9-A790-B2733331BD58}" type="pres">
      <dgm:prSet presAssocID="{2B883F14-5874-45D7-94D5-8F5162A57A1C}" presName="sibTrans" presStyleCnt="0"/>
      <dgm:spPr/>
    </dgm:pt>
    <dgm:pt modelId="{3C2F591F-21C7-40A2-A2E8-34F1A4B1BD12}" type="pres">
      <dgm:prSet presAssocID="{A43C91FC-CF61-496E-9183-9D3494F5A21C}" presName="compNode" presStyleCnt="0"/>
      <dgm:spPr/>
    </dgm:pt>
    <dgm:pt modelId="{52DD5B11-FE57-4B46-9EB7-8C21EE2C8AE2}" type="pres">
      <dgm:prSet presAssocID="{A43C91FC-CF61-496E-9183-9D3494F5A21C}" presName="iconBgRect" presStyleLbl="bgShp" presStyleIdx="2" presStyleCnt="4" custLinFactY="-12842" custLinFactNeighborX="-13317" custLinFactNeighborY="-100000"/>
      <dgm:spPr>
        <a:prstGeom prst="rect">
          <a:avLst/>
        </a:prstGeom>
      </dgm:spPr>
    </dgm:pt>
    <dgm:pt modelId="{3F6B37DC-6322-469F-B6AE-995913645FDE}" type="pres">
      <dgm:prSet presAssocID="{A43C91FC-CF61-496E-9183-9D3494F5A21C}" presName="iconRect" presStyleLbl="node1" presStyleIdx="2" presStyleCnt="4" custLinFactY="-97377" custLinFactNeighborX="-23209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A389AE66-CB65-4A3D-8FAE-2E94821067FE}" type="pres">
      <dgm:prSet presAssocID="{A43C91FC-CF61-496E-9183-9D3494F5A21C}" presName="spaceRect" presStyleCnt="0"/>
      <dgm:spPr/>
    </dgm:pt>
    <dgm:pt modelId="{B9CF36AB-6119-4D56-9AC2-21D4AD50BFDA}" type="pres">
      <dgm:prSet presAssocID="{A43C91FC-CF61-496E-9183-9D3494F5A21C}" presName="textRect" presStyleLbl="revTx" presStyleIdx="2" presStyleCnt="4" custScaleY="144183" custLinFactNeighborX="-6029" custLinFactNeighborY="-6800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7C587D4C-D5B4-435C-815B-2630941AFADB}" type="pres">
      <dgm:prSet presAssocID="{9C4CD417-9C03-4DAE-82E1-8B129445F60A}" presName="sibTrans" presStyleCnt="0"/>
      <dgm:spPr/>
    </dgm:pt>
    <dgm:pt modelId="{083D6136-A58E-46F1-A866-3D3D120706A2}" type="pres">
      <dgm:prSet presAssocID="{5F527937-CD5F-4682-B04B-CEBA79E99ED4}" presName="compNode" presStyleCnt="0"/>
      <dgm:spPr/>
    </dgm:pt>
    <dgm:pt modelId="{7C7730D2-6F5C-4C07-B6C9-7B78FB830E86}" type="pres">
      <dgm:prSet presAssocID="{5F527937-CD5F-4682-B04B-CEBA79E99ED4}" presName="iconBgRect" presStyleLbl="bgShp" presStyleIdx="3" presStyleCnt="4" custLinFactY="-7120" custLinFactNeighborX="-26219" custLinFactNeighborY="-100000"/>
      <dgm:spPr>
        <a:prstGeom prst="rect">
          <a:avLst/>
        </a:prstGeom>
      </dgm:spPr>
    </dgm:pt>
    <dgm:pt modelId="{73DE5867-8622-4ECE-BF05-C44C4A70ACD9}" type="pres">
      <dgm:prSet presAssocID="{5F527937-CD5F-4682-B04B-CEBA79E99ED4}" presName="iconRect" presStyleLbl="node1" presStyleIdx="3" presStyleCnt="4" custLinFactY="-83103" custLinFactNeighborX="-45696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F4DE9A7E-7688-460B-B8B9-0ED123555AC3}" type="pres">
      <dgm:prSet presAssocID="{5F527937-CD5F-4682-B04B-CEBA79E99ED4}" presName="spaceRect" presStyleCnt="0"/>
      <dgm:spPr/>
    </dgm:pt>
    <dgm:pt modelId="{9A1458B1-9A61-4DC2-8626-D1B5B6AAF481}" type="pres">
      <dgm:prSet presAssocID="{5F527937-CD5F-4682-B04B-CEBA79E99ED4}" presName="textRect" presStyleLbl="revTx" presStyleIdx="3" presStyleCnt="4" custScaleY="166005" custLinFactNeighborX="-15994" custLinFactNeighborY="-5717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47E25A-D807-4258-BE80-98EC09B51F29}" type="presOf" srcId="{AF583F91-332F-4E72-A1E0-987BFD089F88}" destId="{A2D6B74B-D7F6-461D-9A3E-29AE873A88E7}" srcOrd="0" destOrd="0" presId="urn:microsoft.com/office/officeart/2018/5/layout/IconCircleLabelList"/>
    <dgm:cxn modelId="{D02027F7-6A35-4479-8F6F-CBCF18ED35D3}" srcId="{23048C61-36D6-4B73-9AF4-D31B74104F82}" destId="{A43C91FC-CF61-496E-9183-9D3494F5A21C}" srcOrd="2" destOrd="0" parTransId="{F1D537F3-CC2F-4C55-91E5-C93F3086BED1}" sibTransId="{9C4CD417-9C03-4DAE-82E1-8B129445F60A}"/>
    <dgm:cxn modelId="{6771297A-2970-4E90-ADC1-0100E83CB39A}" type="presOf" srcId="{520A53C9-ECE9-46F5-88D2-D48EC507F57E}" destId="{0DCE97C5-E889-40B4-8BE0-94BAA197A527}" srcOrd="0" destOrd="0" presId="urn:microsoft.com/office/officeart/2018/5/layout/IconCircleLabelList"/>
    <dgm:cxn modelId="{FC3F51CD-7657-4489-8E88-A5CA15E5D7A0}" type="presOf" srcId="{23048C61-36D6-4B73-9AF4-D31B74104F82}" destId="{BBF80FC7-D448-4483-A6C9-4EAE4BE5CAF2}" srcOrd="0" destOrd="0" presId="urn:microsoft.com/office/officeart/2018/5/layout/IconCircleLabelList"/>
    <dgm:cxn modelId="{FEEC04FE-33FF-4741-8C41-C1313093F66A}" srcId="{23048C61-36D6-4B73-9AF4-D31B74104F82}" destId="{5F527937-CD5F-4682-B04B-CEBA79E99ED4}" srcOrd="3" destOrd="0" parTransId="{FBFBF700-F8A4-474A-A342-2C1752EB13B8}" sibTransId="{6609A378-B1CD-4490-BAD7-454637280DC6}"/>
    <dgm:cxn modelId="{FE27900D-ABAA-4A6B-B265-69CE551A45F3}" type="presOf" srcId="{5F527937-CD5F-4682-B04B-CEBA79E99ED4}" destId="{9A1458B1-9A61-4DC2-8626-D1B5B6AAF481}" srcOrd="0" destOrd="0" presId="urn:microsoft.com/office/officeart/2018/5/layout/IconCircleLabelList"/>
    <dgm:cxn modelId="{A68E0B67-A0CF-423E-9B01-65F9A6E5BDCF}" srcId="{23048C61-36D6-4B73-9AF4-D31B74104F82}" destId="{AF583F91-332F-4E72-A1E0-987BFD089F88}" srcOrd="0" destOrd="0" parTransId="{64596A89-BBA0-45D0-8E22-7BBC2F943B47}" sibTransId="{705CEAA8-675D-47C0-8F48-2F40A711E383}"/>
    <dgm:cxn modelId="{06F43257-D3EF-4021-8B4C-8FF549290723}" srcId="{23048C61-36D6-4B73-9AF4-D31B74104F82}" destId="{520A53C9-ECE9-46F5-88D2-D48EC507F57E}" srcOrd="1" destOrd="0" parTransId="{071F71CB-2E91-4706-8580-7A9507D3498C}" sibTransId="{2B883F14-5874-45D7-94D5-8F5162A57A1C}"/>
    <dgm:cxn modelId="{BB2EEF1A-0699-44E0-A122-D0D454991A77}" type="presOf" srcId="{A43C91FC-CF61-496E-9183-9D3494F5A21C}" destId="{B9CF36AB-6119-4D56-9AC2-21D4AD50BFDA}" srcOrd="0" destOrd="0" presId="urn:microsoft.com/office/officeart/2018/5/layout/IconCircleLabelList"/>
    <dgm:cxn modelId="{9FA217F4-8241-44EC-B314-3AA090A1EC54}" type="presParOf" srcId="{BBF80FC7-D448-4483-A6C9-4EAE4BE5CAF2}" destId="{1CB2887D-20AE-4102-930D-CD170E422C5F}" srcOrd="0" destOrd="0" presId="urn:microsoft.com/office/officeart/2018/5/layout/IconCircleLabelList"/>
    <dgm:cxn modelId="{05B66A6C-49C3-4268-964E-97E08D44801F}" type="presParOf" srcId="{1CB2887D-20AE-4102-930D-CD170E422C5F}" destId="{B99A65BE-757B-4D84-B5FE-48104FC06414}" srcOrd="0" destOrd="0" presId="urn:microsoft.com/office/officeart/2018/5/layout/IconCircleLabelList"/>
    <dgm:cxn modelId="{AF9A5A6C-0D54-462C-9C37-B647B4D9FC9C}" type="presParOf" srcId="{1CB2887D-20AE-4102-930D-CD170E422C5F}" destId="{7EEB8DAD-99AC-4FE8-BD91-AB3BBD920121}" srcOrd="1" destOrd="0" presId="urn:microsoft.com/office/officeart/2018/5/layout/IconCircleLabelList"/>
    <dgm:cxn modelId="{87B95D43-D3F0-4FEB-8F13-4D03E23BEFE3}" type="presParOf" srcId="{1CB2887D-20AE-4102-930D-CD170E422C5F}" destId="{86FC1905-CC68-4E87-A989-7A09ED799ACD}" srcOrd="2" destOrd="0" presId="urn:microsoft.com/office/officeart/2018/5/layout/IconCircleLabelList"/>
    <dgm:cxn modelId="{44F3A194-DEE5-462F-BD40-1DA08EC88AE8}" type="presParOf" srcId="{1CB2887D-20AE-4102-930D-CD170E422C5F}" destId="{A2D6B74B-D7F6-461D-9A3E-29AE873A88E7}" srcOrd="3" destOrd="0" presId="urn:microsoft.com/office/officeart/2018/5/layout/IconCircleLabelList"/>
    <dgm:cxn modelId="{DAEDB735-55F0-4879-91EB-CD364E56AF04}" type="presParOf" srcId="{BBF80FC7-D448-4483-A6C9-4EAE4BE5CAF2}" destId="{C3C50DCF-AD83-48B8-84E3-B3AFA60C3F8D}" srcOrd="1" destOrd="0" presId="urn:microsoft.com/office/officeart/2018/5/layout/IconCircleLabelList"/>
    <dgm:cxn modelId="{7940EDBB-387D-46F7-9EA4-095CC5FEAE46}" type="presParOf" srcId="{BBF80FC7-D448-4483-A6C9-4EAE4BE5CAF2}" destId="{DDDA15A8-587D-4B5D-A7BE-FB262C0CAF4E}" srcOrd="2" destOrd="0" presId="urn:microsoft.com/office/officeart/2018/5/layout/IconCircleLabelList"/>
    <dgm:cxn modelId="{E41DBD15-A12C-4F33-8E1B-3384DAE4A505}" type="presParOf" srcId="{DDDA15A8-587D-4B5D-A7BE-FB262C0CAF4E}" destId="{ADBD35B6-559C-4E4F-9574-4BA9274B6091}" srcOrd="0" destOrd="0" presId="urn:microsoft.com/office/officeart/2018/5/layout/IconCircleLabelList"/>
    <dgm:cxn modelId="{00D167CE-8B3B-4A1F-A9C4-DED00E080CD6}" type="presParOf" srcId="{DDDA15A8-587D-4B5D-A7BE-FB262C0CAF4E}" destId="{B868A014-8E16-413C-B8AE-3003DEB6A9F2}" srcOrd="1" destOrd="0" presId="urn:microsoft.com/office/officeart/2018/5/layout/IconCircleLabelList"/>
    <dgm:cxn modelId="{C12E3D4B-D0C8-4E4D-BBA1-A6B3C2461E6B}" type="presParOf" srcId="{DDDA15A8-587D-4B5D-A7BE-FB262C0CAF4E}" destId="{E48EBF2C-CCD0-4E01-9A73-A0DE921C18F0}" srcOrd="2" destOrd="0" presId="urn:microsoft.com/office/officeart/2018/5/layout/IconCircleLabelList"/>
    <dgm:cxn modelId="{09D3F988-DE5C-4590-89EA-E8FADCA7EE79}" type="presParOf" srcId="{DDDA15A8-587D-4B5D-A7BE-FB262C0CAF4E}" destId="{0DCE97C5-E889-40B4-8BE0-94BAA197A527}" srcOrd="3" destOrd="0" presId="urn:microsoft.com/office/officeart/2018/5/layout/IconCircleLabelList"/>
    <dgm:cxn modelId="{E8F9F494-A783-4B1C-B1C8-E427C8B6AB51}" type="presParOf" srcId="{BBF80FC7-D448-4483-A6C9-4EAE4BE5CAF2}" destId="{28600D5A-B3F1-42A9-A790-B2733331BD58}" srcOrd="3" destOrd="0" presId="urn:microsoft.com/office/officeart/2018/5/layout/IconCircleLabelList"/>
    <dgm:cxn modelId="{C377E0B1-63E2-4C77-9CE8-2CD460AB775C}" type="presParOf" srcId="{BBF80FC7-D448-4483-A6C9-4EAE4BE5CAF2}" destId="{3C2F591F-21C7-40A2-A2E8-34F1A4B1BD12}" srcOrd="4" destOrd="0" presId="urn:microsoft.com/office/officeart/2018/5/layout/IconCircleLabelList"/>
    <dgm:cxn modelId="{BE88F015-287C-4FF1-8AC5-3A6D928581E0}" type="presParOf" srcId="{3C2F591F-21C7-40A2-A2E8-34F1A4B1BD12}" destId="{52DD5B11-FE57-4B46-9EB7-8C21EE2C8AE2}" srcOrd="0" destOrd="0" presId="urn:microsoft.com/office/officeart/2018/5/layout/IconCircleLabelList"/>
    <dgm:cxn modelId="{9E4DC768-526D-426C-9304-FC053E8F0AD2}" type="presParOf" srcId="{3C2F591F-21C7-40A2-A2E8-34F1A4B1BD12}" destId="{3F6B37DC-6322-469F-B6AE-995913645FDE}" srcOrd="1" destOrd="0" presId="urn:microsoft.com/office/officeart/2018/5/layout/IconCircleLabelList"/>
    <dgm:cxn modelId="{36DE431B-64DD-413C-9A29-5C2B290FF76B}" type="presParOf" srcId="{3C2F591F-21C7-40A2-A2E8-34F1A4B1BD12}" destId="{A389AE66-CB65-4A3D-8FAE-2E94821067FE}" srcOrd="2" destOrd="0" presId="urn:microsoft.com/office/officeart/2018/5/layout/IconCircleLabelList"/>
    <dgm:cxn modelId="{389F1BFF-9F04-4DF5-84DE-CFAD3ED4F97D}" type="presParOf" srcId="{3C2F591F-21C7-40A2-A2E8-34F1A4B1BD12}" destId="{B9CF36AB-6119-4D56-9AC2-21D4AD50BFDA}" srcOrd="3" destOrd="0" presId="urn:microsoft.com/office/officeart/2018/5/layout/IconCircleLabelList"/>
    <dgm:cxn modelId="{84483EA1-6D42-4C27-B1A6-7DC975CAC4CE}" type="presParOf" srcId="{BBF80FC7-D448-4483-A6C9-4EAE4BE5CAF2}" destId="{7C587D4C-D5B4-435C-815B-2630941AFADB}" srcOrd="5" destOrd="0" presId="urn:microsoft.com/office/officeart/2018/5/layout/IconCircleLabelList"/>
    <dgm:cxn modelId="{C34F84F1-9392-42B9-97B0-6BBD611B8B72}" type="presParOf" srcId="{BBF80FC7-D448-4483-A6C9-4EAE4BE5CAF2}" destId="{083D6136-A58E-46F1-A866-3D3D120706A2}" srcOrd="6" destOrd="0" presId="urn:microsoft.com/office/officeart/2018/5/layout/IconCircleLabelList"/>
    <dgm:cxn modelId="{7167355C-751F-4F11-A5AF-BF8B9202122B}" type="presParOf" srcId="{083D6136-A58E-46F1-A866-3D3D120706A2}" destId="{7C7730D2-6F5C-4C07-B6C9-7B78FB830E86}" srcOrd="0" destOrd="0" presId="urn:microsoft.com/office/officeart/2018/5/layout/IconCircleLabelList"/>
    <dgm:cxn modelId="{05BB08F0-1A8D-4904-B6C1-4D54D954EF78}" type="presParOf" srcId="{083D6136-A58E-46F1-A866-3D3D120706A2}" destId="{73DE5867-8622-4ECE-BF05-C44C4A70ACD9}" srcOrd="1" destOrd="0" presId="urn:microsoft.com/office/officeart/2018/5/layout/IconCircleLabelList"/>
    <dgm:cxn modelId="{8BC4F5AE-58D1-4C57-BBDF-AFD4D145CDB1}" type="presParOf" srcId="{083D6136-A58E-46F1-A866-3D3D120706A2}" destId="{F4DE9A7E-7688-460B-B8B9-0ED123555AC3}" srcOrd="2" destOrd="0" presId="urn:microsoft.com/office/officeart/2018/5/layout/IconCircleLabelList"/>
    <dgm:cxn modelId="{3EBC4A66-D035-4B74-A0FE-D6D85C28364B}" type="presParOf" srcId="{083D6136-A58E-46F1-A866-3D3D120706A2}" destId="{9A1458B1-9A61-4DC2-8626-D1B5B6AAF48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48C61-36D6-4B73-9AF4-D31B74104F82}" type="doc">
      <dgm:prSet loTypeId="urn:microsoft.com/office/officeart/2018/5/layout/IconCircleLabelList" loCatId="other" qsTypeId="urn:microsoft.com/office/officeart/2005/8/quickstyle/simple1" qsCatId="simple" csTypeId="urn:microsoft.com/office/officeart/2018/5/colors/Iconchunking_neutralicontext_accent1_2" csCatId="accent1" phldr="1"/>
      <dgm:spPr/>
    </dgm:pt>
    <dgm:pt modelId="{AF583F91-332F-4E72-A1E0-987BFD089F88}">
      <dgm:prSet phldrT="[Text]"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-FR" sz="1200" b="1" i="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Cloud </a:t>
          </a:r>
          <a:r>
            <a:rPr lang="fr-FR" sz="1200" b="1" i="0" dirty="0" err="1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r>
            <a:rPr lang="fr-FR" sz="1200" b="1" i="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Support</a:t>
          </a:r>
        </a:p>
        <a:p>
          <a:pPr rtl="0">
            <a:lnSpc>
              <a:spcPct val="100000"/>
            </a:lnSpc>
            <a:defRPr cap="all"/>
          </a:pPr>
          <a:r>
            <a:rPr lang="en-US" sz="1100" b="0" i="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Cloud database support makes SQL Server highly available, fast failover with minimum uptime.</a:t>
          </a:r>
          <a:endParaRPr lang="fr-FR" sz="1000" noProof="1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596A89-BBA0-45D0-8E22-7BBC2F943B47}" type="parTrans" cxnId="{A68E0B67-A0CF-423E-9B01-65F9A6E5BDCF}">
      <dgm:prSet/>
      <dgm:spPr/>
      <dgm:t>
        <a:bodyPr rtlCol="0"/>
        <a:lstStyle/>
        <a:p>
          <a:pPr rtl="0"/>
          <a:endParaRPr lang="fr-FR" noProof="1">
            <a:latin typeface="+mn-lt"/>
          </a:endParaRPr>
        </a:p>
      </dgm:t>
    </dgm:pt>
    <dgm:pt modelId="{705CEAA8-675D-47C0-8F48-2F40A711E383}" type="sibTrans" cxnId="{A68E0B67-A0CF-423E-9B01-65F9A6E5BDCF}">
      <dgm:prSet/>
      <dgm:spPr/>
      <dgm:t>
        <a:bodyPr rtlCol="0"/>
        <a:lstStyle/>
        <a:p>
          <a:pPr rtl="0"/>
          <a:endParaRPr lang="fr-FR" noProof="1">
            <a:latin typeface="+mn-lt"/>
          </a:endParaRPr>
        </a:p>
      </dgm:t>
    </dgm:pt>
    <dgm:pt modelId="{520A53C9-ECE9-46F5-88D2-D48EC507F57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r-FR" sz="1200" b="1" i="0" kern="1200" dirty="0" err="1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Ease</a:t>
          </a:r>
          <a:r>
            <a:rPr lang="fr-FR" sz="1200" b="1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of Management</a:t>
          </a:r>
        </a:p>
        <a:p>
          <a:pPr>
            <a:lnSpc>
              <a:spcPct val="100000"/>
            </a:lnSpc>
          </a:pPr>
          <a:r>
            <a:rPr lang="en-US" sz="1200" b="0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Microsoft SQL Servers can easily be used with Windows and Linux systems.</a:t>
          </a:r>
          <a:endParaRPr lang="fr-FR" sz="1200" kern="1200" cap="none" noProof="1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071F71CB-2E91-4706-8580-7A9507D3498C}" type="parTrans" cxnId="{06F43257-D3EF-4021-8B4C-8FF549290723}">
      <dgm:prSet/>
      <dgm:spPr/>
      <dgm:t>
        <a:bodyPr rtlCol="0"/>
        <a:lstStyle/>
        <a:p>
          <a:pPr rtl="0"/>
          <a:endParaRPr lang="fr-FR" noProof="1">
            <a:latin typeface="+mn-lt"/>
          </a:endParaRPr>
        </a:p>
      </dgm:t>
    </dgm:pt>
    <dgm:pt modelId="{2B883F14-5874-45D7-94D5-8F5162A57A1C}" type="sibTrans" cxnId="{06F43257-D3EF-4021-8B4C-8FF549290723}">
      <dgm:prSet/>
      <dgm:spPr/>
      <dgm:t>
        <a:bodyPr rtlCol="0"/>
        <a:lstStyle/>
        <a:p>
          <a:pPr rtl="0"/>
          <a:endParaRPr lang="fr-FR" noProof="1">
            <a:latin typeface="+mn-lt"/>
          </a:endParaRPr>
        </a:p>
      </dgm:t>
    </dgm:pt>
    <dgm:pt modelId="{A43C91FC-CF61-496E-9183-9D3494F5A21C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-FR" sz="1200" b="1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 Security</a:t>
          </a:r>
        </a:p>
        <a:p>
          <a:pPr>
            <a:lnSpc>
              <a:spcPct val="100000"/>
            </a:lnSpc>
          </a:pPr>
          <a:r>
            <a:rPr lang="en-US" sz="1200" b="0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in SQL Server is encrypted and highly secured. Schemas and Tables can be password protected easily and can be accessed with permissions only</a:t>
          </a:r>
          <a:endParaRPr lang="fr-FR" sz="1100" kern="1200" cap="none" noProof="1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1D537F3-CC2F-4C55-91E5-C93F3086BED1}" type="parTrans" cxnId="{D02027F7-6A35-4479-8F6F-CBCF18ED35D3}">
      <dgm:prSet/>
      <dgm:spPr/>
      <dgm:t>
        <a:bodyPr rtlCol="0"/>
        <a:lstStyle/>
        <a:p>
          <a:pPr rtl="0"/>
          <a:endParaRPr lang="fr-FR" noProof="1">
            <a:latin typeface="+mn-lt"/>
          </a:endParaRPr>
        </a:p>
      </dgm:t>
    </dgm:pt>
    <dgm:pt modelId="{9C4CD417-9C03-4DAE-82E1-8B129445F60A}" type="sibTrans" cxnId="{D02027F7-6A35-4479-8F6F-CBCF18ED35D3}">
      <dgm:prSet/>
      <dgm:spPr/>
      <dgm:t>
        <a:bodyPr rtlCol="0"/>
        <a:lstStyle/>
        <a:p>
          <a:pPr rtl="0"/>
          <a:endParaRPr lang="fr-FR" noProof="1">
            <a:latin typeface="+mn-lt"/>
          </a:endParaRPr>
        </a:p>
      </dgm:t>
    </dgm:pt>
    <dgm:pt modelId="{67FFBD6F-56B0-43EB-BBD0-B4BD04E7A66C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-FR" sz="1200" b="1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End-to-End Business Data Solutions</a:t>
          </a:r>
          <a:br>
            <a:rPr lang="fr-FR" sz="1200" b="1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0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Microsoft SQL Server offers tools for Data Administration,  ETL solutions, Online Analytical Processing(OLAP), and Data Mining purposes.</a:t>
          </a:r>
          <a:endParaRPr lang="fr-FR" sz="1050" kern="1200" cap="none" noProof="1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67E952F-FCBD-4614-9654-273CCC048B2A}" type="parTrans" cxnId="{A2A8C156-4F81-4A90-B08E-225C5B39F500}">
      <dgm:prSet/>
      <dgm:spPr/>
      <dgm:t>
        <a:bodyPr rtlCol="0"/>
        <a:lstStyle/>
        <a:p>
          <a:pPr rtl="0"/>
          <a:endParaRPr lang="fr-FR" noProof="1">
            <a:latin typeface="+mn-lt"/>
          </a:endParaRPr>
        </a:p>
      </dgm:t>
    </dgm:pt>
    <dgm:pt modelId="{997EED20-EB8B-4654-845F-95E376501A61}" type="sibTrans" cxnId="{A2A8C156-4F81-4A90-B08E-225C5B39F500}">
      <dgm:prSet/>
      <dgm:spPr/>
      <dgm:t>
        <a:bodyPr rtlCol="0"/>
        <a:lstStyle/>
        <a:p>
          <a:pPr rtl="0"/>
          <a:endParaRPr lang="fr-FR" noProof="1">
            <a:latin typeface="+mn-lt"/>
          </a:endParaRPr>
        </a:p>
      </dgm:t>
    </dgm:pt>
    <dgm:pt modelId="{BBF80FC7-D448-4483-A6C9-4EAE4BE5CAF2}" type="pres">
      <dgm:prSet presAssocID="{23048C61-36D6-4B73-9AF4-D31B74104F82}" presName="root" presStyleCnt="0">
        <dgm:presLayoutVars>
          <dgm:dir/>
          <dgm:resizeHandles val="exact"/>
        </dgm:presLayoutVars>
      </dgm:prSet>
      <dgm:spPr/>
    </dgm:pt>
    <dgm:pt modelId="{1CB2887D-20AE-4102-930D-CD170E422C5F}" type="pres">
      <dgm:prSet presAssocID="{AF583F91-332F-4E72-A1E0-987BFD089F88}" presName="compNode" presStyleCnt="0"/>
      <dgm:spPr/>
    </dgm:pt>
    <dgm:pt modelId="{B99A65BE-757B-4D84-B5FE-48104FC06414}" type="pres">
      <dgm:prSet presAssocID="{AF583F91-332F-4E72-A1E0-987BFD089F88}" presName="iconBgRect" presStyleLbl="bgShp" presStyleIdx="0" presStyleCnt="4" custLinFactNeighborX="36209" custLinFactNeighborY="-27949"/>
      <dgm:spPr>
        <a:prstGeom prst="rect">
          <a:avLst/>
        </a:prstGeom>
      </dgm:spPr>
    </dgm:pt>
    <dgm:pt modelId="{7EEB8DAD-99AC-4FE8-BD91-AB3BBD920121}" type="pres">
      <dgm:prSet presAssocID="{AF583F91-332F-4E72-A1E0-987BFD089F88}" presName="iconRect" presStyleLbl="node1" presStyleIdx="0" presStyleCnt="4" custLinFactNeighborX="71385" custLinFactNeighborY="-3878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86FC1905-CC68-4E87-A989-7A09ED799ACD}" type="pres">
      <dgm:prSet presAssocID="{AF583F91-332F-4E72-A1E0-987BFD089F88}" presName="spaceRect" presStyleCnt="0"/>
      <dgm:spPr/>
    </dgm:pt>
    <dgm:pt modelId="{A2D6B74B-D7F6-461D-9A3E-29AE873A88E7}" type="pres">
      <dgm:prSet presAssocID="{AF583F91-332F-4E72-A1E0-987BFD089F88}" presName="textRect" presStyleLbl="revTx" presStyleIdx="0" presStyleCnt="4" custScaleX="108038" custScaleY="252802" custLinFactY="5683" custLinFactNeighborX="22705" custLinFactNeighborY="100000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C3C50DCF-AD83-48B8-84E3-B3AFA60C3F8D}" type="pres">
      <dgm:prSet presAssocID="{705CEAA8-675D-47C0-8F48-2F40A711E383}" presName="sibTrans" presStyleCnt="0"/>
      <dgm:spPr/>
    </dgm:pt>
    <dgm:pt modelId="{DDDA15A8-587D-4B5D-A7BE-FB262C0CAF4E}" type="pres">
      <dgm:prSet presAssocID="{520A53C9-ECE9-46F5-88D2-D48EC507F57E}" presName="compNode" presStyleCnt="0"/>
      <dgm:spPr/>
    </dgm:pt>
    <dgm:pt modelId="{ADBD35B6-559C-4E4F-9574-4BA9274B6091}" type="pres">
      <dgm:prSet presAssocID="{520A53C9-ECE9-46F5-88D2-D48EC507F57E}" presName="iconBgRect" presStyleLbl="bgShp" presStyleIdx="1" presStyleCnt="4" custLinFactNeighborX="32352" custLinFactNeighborY="-32938"/>
      <dgm:spPr>
        <a:prstGeom prst="rect">
          <a:avLst/>
        </a:prstGeom>
      </dgm:spPr>
    </dgm:pt>
    <dgm:pt modelId="{B868A014-8E16-413C-B8AE-3003DEB6A9F2}" type="pres">
      <dgm:prSet presAssocID="{520A53C9-ECE9-46F5-88D2-D48EC507F57E}" presName="iconRect" presStyleLbl="node1" presStyleIdx="1" presStyleCnt="4" custLinFactNeighborX="60675" custLinFactNeighborY="-6396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48EBF2C-CCD0-4E01-9A73-A0DE921C18F0}" type="pres">
      <dgm:prSet presAssocID="{520A53C9-ECE9-46F5-88D2-D48EC507F57E}" presName="spaceRect" presStyleCnt="0"/>
      <dgm:spPr/>
    </dgm:pt>
    <dgm:pt modelId="{0DCE97C5-E889-40B4-8BE0-94BAA197A527}" type="pres">
      <dgm:prSet presAssocID="{520A53C9-ECE9-46F5-88D2-D48EC507F57E}" presName="textRect" presStyleLbl="revTx" presStyleIdx="1" presStyleCnt="4" custScaleX="106910" custScaleY="226646" custLinFactNeighborX="21435" custLinFactNeighborY="4000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28600D5A-B3F1-42A9-A790-B2733331BD58}" type="pres">
      <dgm:prSet presAssocID="{2B883F14-5874-45D7-94D5-8F5162A57A1C}" presName="sibTrans" presStyleCnt="0"/>
      <dgm:spPr/>
    </dgm:pt>
    <dgm:pt modelId="{3C2F591F-21C7-40A2-A2E8-34F1A4B1BD12}" type="pres">
      <dgm:prSet presAssocID="{A43C91FC-CF61-496E-9183-9D3494F5A21C}" presName="compNode" presStyleCnt="0"/>
      <dgm:spPr/>
    </dgm:pt>
    <dgm:pt modelId="{52DD5B11-FE57-4B46-9EB7-8C21EE2C8AE2}" type="pres">
      <dgm:prSet presAssocID="{A43C91FC-CF61-496E-9183-9D3494F5A21C}" presName="iconBgRect" presStyleLbl="bgShp" presStyleIdx="2" presStyleCnt="4" custLinFactNeighborX="22839" custLinFactNeighborY="-59173"/>
      <dgm:spPr>
        <a:prstGeom prst="rect">
          <a:avLst/>
        </a:prstGeom>
      </dgm:spPr>
    </dgm:pt>
    <dgm:pt modelId="{3F6B37DC-6322-469F-B6AE-995913645FDE}" type="pres">
      <dgm:prSet presAssocID="{A43C91FC-CF61-496E-9183-9D3494F5A21C}" presName="iconRect" presStyleLbl="node1" presStyleIdx="2" presStyleCnt="4" custLinFactY="-12274" custLinFactNeighborX="38709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A389AE66-CB65-4A3D-8FAE-2E94821067FE}" type="pres">
      <dgm:prSet presAssocID="{A43C91FC-CF61-496E-9183-9D3494F5A21C}" presName="spaceRect" presStyleCnt="0"/>
      <dgm:spPr/>
    </dgm:pt>
    <dgm:pt modelId="{B9CF36AB-6119-4D56-9AC2-21D4AD50BFDA}" type="pres">
      <dgm:prSet presAssocID="{A43C91FC-CF61-496E-9183-9D3494F5A21C}" presName="textRect" presStyleLbl="revTx" presStyleIdx="2" presStyleCnt="4" custScaleX="121853" custScaleY="144183" custLinFactNeighborX="16456" custLinFactNeighborY="-2033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7C587D4C-D5B4-435C-815B-2630941AFADB}" type="pres">
      <dgm:prSet presAssocID="{9C4CD417-9C03-4DAE-82E1-8B129445F60A}" presName="sibTrans" presStyleCnt="0"/>
      <dgm:spPr/>
    </dgm:pt>
    <dgm:pt modelId="{6FE1ADDD-0990-4D75-A5D5-EF81AF9FA32C}" type="pres">
      <dgm:prSet presAssocID="{67FFBD6F-56B0-43EB-BBD0-B4BD04E7A66C}" presName="compNode" presStyleCnt="0"/>
      <dgm:spPr/>
    </dgm:pt>
    <dgm:pt modelId="{36278FB6-E1FB-41C5-9E64-C3CD6347D9EE}" type="pres">
      <dgm:prSet presAssocID="{67FFBD6F-56B0-43EB-BBD0-B4BD04E7A66C}" presName="iconBgRect" presStyleLbl="bgShp" presStyleIdx="3" presStyleCnt="4" custLinFactNeighborX="-482" custLinFactNeighborY="-73049"/>
      <dgm:spPr>
        <a:prstGeom prst="rect">
          <a:avLst/>
        </a:prstGeom>
      </dgm:spPr>
    </dgm:pt>
    <dgm:pt modelId="{DFA4AADF-7CE3-49CE-9266-1FF1685AE72B}" type="pres">
      <dgm:prSet presAssocID="{67FFBD6F-56B0-43EB-BBD0-B4BD04E7A66C}" presName="iconRect" presStyleLbl="node1" presStyleIdx="3" presStyleCnt="4" custLinFactY="-36374" custLinFactNeighborX="3413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ll Tower"/>
        </a:ext>
      </dgm:extLst>
    </dgm:pt>
    <dgm:pt modelId="{664BDC54-3C32-4107-A9C7-14DDE767E150}" type="pres">
      <dgm:prSet presAssocID="{67FFBD6F-56B0-43EB-BBD0-B4BD04E7A66C}" presName="spaceRect" presStyleCnt="0"/>
      <dgm:spPr/>
    </dgm:pt>
    <dgm:pt modelId="{E1F920E6-D82F-406A-9C4B-D9A87DB39F98}" type="pres">
      <dgm:prSet presAssocID="{67FFBD6F-56B0-43EB-BBD0-B4BD04E7A66C}" presName="textRect" presStyleLbl="revTx" presStyleIdx="3" presStyleCnt="4" custScaleX="137470" custScaleY="103704" custLinFactNeighborX="1773" custLinFactNeighborY="-51288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47E25A-D807-4258-BE80-98EC09B51F29}" type="presOf" srcId="{AF583F91-332F-4E72-A1E0-987BFD089F88}" destId="{A2D6B74B-D7F6-461D-9A3E-29AE873A88E7}" srcOrd="0" destOrd="0" presId="urn:microsoft.com/office/officeart/2018/5/layout/IconCircleLabelList"/>
    <dgm:cxn modelId="{D02027F7-6A35-4479-8F6F-CBCF18ED35D3}" srcId="{23048C61-36D6-4B73-9AF4-D31B74104F82}" destId="{A43C91FC-CF61-496E-9183-9D3494F5A21C}" srcOrd="2" destOrd="0" parTransId="{F1D537F3-CC2F-4C55-91E5-C93F3086BED1}" sibTransId="{9C4CD417-9C03-4DAE-82E1-8B129445F60A}"/>
    <dgm:cxn modelId="{6771297A-2970-4E90-ADC1-0100E83CB39A}" type="presOf" srcId="{520A53C9-ECE9-46F5-88D2-D48EC507F57E}" destId="{0DCE97C5-E889-40B4-8BE0-94BAA197A527}" srcOrd="0" destOrd="0" presId="urn:microsoft.com/office/officeart/2018/5/layout/IconCircleLabelList"/>
    <dgm:cxn modelId="{FC3F51CD-7657-4489-8E88-A5CA15E5D7A0}" type="presOf" srcId="{23048C61-36D6-4B73-9AF4-D31B74104F82}" destId="{BBF80FC7-D448-4483-A6C9-4EAE4BE5CAF2}" srcOrd="0" destOrd="0" presId="urn:microsoft.com/office/officeart/2018/5/layout/IconCircleLabelList"/>
    <dgm:cxn modelId="{A2A8C156-4F81-4A90-B08E-225C5B39F500}" srcId="{23048C61-36D6-4B73-9AF4-D31B74104F82}" destId="{67FFBD6F-56B0-43EB-BBD0-B4BD04E7A66C}" srcOrd="3" destOrd="0" parTransId="{467E952F-FCBD-4614-9654-273CCC048B2A}" sibTransId="{997EED20-EB8B-4654-845F-95E376501A61}"/>
    <dgm:cxn modelId="{96950CB6-20C6-40CE-9A70-E909B68C5BC7}" type="presOf" srcId="{67FFBD6F-56B0-43EB-BBD0-B4BD04E7A66C}" destId="{E1F920E6-D82F-406A-9C4B-D9A87DB39F98}" srcOrd="0" destOrd="0" presId="urn:microsoft.com/office/officeart/2018/5/layout/IconCircleLabelList"/>
    <dgm:cxn modelId="{A68E0B67-A0CF-423E-9B01-65F9A6E5BDCF}" srcId="{23048C61-36D6-4B73-9AF4-D31B74104F82}" destId="{AF583F91-332F-4E72-A1E0-987BFD089F88}" srcOrd="0" destOrd="0" parTransId="{64596A89-BBA0-45D0-8E22-7BBC2F943B47}" sibTransId="{705CEAA8-675D-47C0-8F48-2F40A711E383}"/>
    <dgm:cxn modelId="{06F43257-D3EF-4021-8B4C-8FF549290723}" srcId="{23048C61-36D6-4B73-9AF4-D31B74104F82}" destId="{520A53C9-ECE9-46F5-88D2-D48EC507F57E}" srcOrd="1" destOrd="0" parTransId="{071F71CB-2E91-4706-8580-7A9507D3498C}" sibTransId="{2B883F14-5874-45D7-94D5-8F5162A57A1C}"/>
    <dgm:cxn modelId="{BB2EEF1A-0699-44E0-A122-D0D454991A77}" type="presOf" srcId="{A43C91FC-CF61-496E-9183-9D3494F5A21C}" destId="{B9CF36AB-6119-4D56-9AC2-21D4AD50BFDA}" srcOrd="0" destOrd="0" presId="urn:microsoft.com/office/officeart/2018/5/layout/IconCircleLabelList"/>
    <dgm:cxn modelId="{9FA217F4-8241-44EC-B314-3AA090A1EC54}" type="presParOf" srcId="{BBF80FC7-D448-4483-A6C9-4EAE4BE5CAF2}" destId="{1CB2887D-20AE-4102-930D-CD170E422C5F}" srcOrd="0" destOrd="0" presId="urn:microsoft.com/office/officeart/2018/5/layout/IconCircleLabelList"/>
    <dgm:cxn modelId="{05B66A6C-49C3-4268-964E-97E08D44801F}" type="presParOf" srcId="{1CB2887D-20AE-4102-930D-CD170E422C5F}" destId="{B99A65BE-757B-4D84-B5FE-48104FC06414}" srcOrd="0" destOrd="0" presId="urn:microsoft.com/office/officeart/2018/5/layout/IconCircleLabelList"/>
    <dgm:cxn modelId="{AF9A5A6C-0D54-462C-9C37-B647B4D9FC9C}" type="presParOf" srcId="{1CB2887D-20AE-4102-930D-CD170E422C5F}" destId="{7EEB8DAD-99AC-4FE8-BD91-AB3BBD920121}" srcOrd="1" destOrd="0" presId="urn:microsoft.com/office/officeart/2018/5/layout/IconCircleLabelList"/>
    <dgm:cxn modelId="{87B95D43-D3F0-4FEB-8F13-4D03E23BEFE3}" type="presParOf" srcId="{1CB2887D-20AE-4102-930D-CD170E422C5F}" destId="{86FC1905-CC68-4E87-A989-7A09ED799ACD}" srcOrd="2" destOrd="0" presId="urn:microsoft.com/office/officeart/2018/5/layout/IconCircleLabelList"/>
    <dgm:cxn modelId="{44F3A194-DEE5-462F-BD40-1DA08EC88AE8}" type="presParOf" srcId="{1CB2887D-20AE-4102-930D-CD170E422C5F}" destId="{A2D6B74B-D7F6-461D-9A3E-29AE873A88E7}" srcOrd="3" destOrd="0" presId="urn:microsoft.com/office/officeart/2018/5/layout/IconCircleLabelList"/>
    <dgm:cxn modelId="{DAEDB735-55F0-4879-91EB-CD364E56AF04}" type="presParOf" srcId="{BBF80FC7-D448-4483-A6C9-4EAE4BE5CAF2}" destId="{C3C50DCF-AD83-48B8-84E3-B3AFA60C3F8D}" srcOrd="1" destOrd="0" presId="urn:microsoft.com/office/officeart/2018/5/layout/IconCircleLabelList"/>
    <dgm:cxn modelId="{7940EDBB-387D-46F7-9EA4-095CC5FEAE46}" type="presParOf" srcId="{BBF80FC7-D448-4483-A6C9-4EAE4BE5CAF2}" destId="{DDDA15A8-587D-4B5D-A7BE-FB262C0CAF4E}" srcOrd="2" destOrd="0" presId="urn:microsoft.com/office/officeart/2018/5/layout/IconCircleLabelList"/>
    <dgm:cxn modelId="{E41DBD15-A12C-4F33-8E1B-3384DAE4A505}" type="presParOf" srcId="{DDDA15A8-587D-4B5D-A7BE-FB262C0CAF4E}" destId="{ADBD35B6-559C-4E4F-9574-4BA9274B6091}" srcOrd="0" destOrd="0" presId="urn:microsoft.com/office/officeart/2018/5/layout/IconCircleLabelList"/>
    <dgm:cxn modelId="{00D167CE-8B3B-4A1F-A9C4-DED00E080CD6}" type="presParOf" srcId="{DDDA15A8-587D-4B5D-A7BE-FB262C0CAF4E}" destId="{B868A014-8E16-413C-B8AE-3003DEB6A9F2}" srcOrd="1" destOrd="0" presId="urn:microsoft.com/office/officeart/2018/5/layout/IconCircleLabelList"/>
    <dgm:cxn modelId="{C12E3D4B-D0C8-4E4D-BBA1-A6B3C2461E6B}" type="presParOf" srcId="{DDDA15A8-587D-4B5D-A7BE-FB262C0CAF4E}" destId="{E48EBF2C-CCD0-4E01-9A73-A0DE921C18F0}" srcOrd="2" destOrd="0" presId="urn:microsoft.com/office/officeart/2018/5/layout/IconCircleLabelList"/>
    <dgm:cxn modelId="{09D3F988-DE5C-4590-89EA-E8FADCA7EE79}" type="presParOf" srcId="{DDDA15A8-587D-4B5D-A7BE-FB262C0CAF4E}" destId="{0DCE97C5-E889-40B4-8BE0-94BAA197A527}" srcOrd="3" destOrd="0" presId="urn:microsoft.com/office/officeart/2018/5/layout/IconCircleLabelList"/>
    <dgm:cxn modelId="{E8F9F494-A783-4B1C-B1C8-E427C8B6AB51}" type="presParOf" srcId="{BBF80FC7-D448-4483-A6C9-4EAE4BE5CAF2}" destId="{28600D5A-B3F1-42A9-A790-B2733331BD58}" srcOrd="3" destOrd="0" presId="urn:microsoft.com/office/officeart/2018/5/layout/IconCircleLabelList"/>
    <dgm:cxn modelId="{C377E0B1-63E2-4C77-9CE8-2CD460AB775C}" type="presParOf" srcId="{BBF80FC7-D448-4483-A6C9-4EAE4BE5CAF2}" destId="{3C2F591F-21C7-40A2-A2E8-34F1A4B1BD12}" srcOrd="4" destOrd="0" presId="urn:microsoft.com/office/officeart/2018/5/layout/IconCircleLabelList"/>
    <dgm:cxn modelId="{BE88F015-287C-4FF1-8AC5-3A6D928581E0}" type="presParOf" srcId="{3C2F591F-21C7-40A2-A2E8-34F1A4B1BD12}" destId="{52DD5B11-FE57-4B46-9EB7-8C21EE2C8AE2}" srcOrd="0" destOrd="0" presId="urn:microsoft.com/office/officeart/2018/5/layout/IconCircleLabelList"/>
    <dgm:cxn modelId="{9E4DC768-526D-426C-9304-FC053E8F0AD2}" type="presParOf" srcId="{3C2F591F-21C7-40A2-A2E8-34F1A4B1BD12}" destId="{3F6B37DC-6322-469F-B6AE-995913645FDE}" srcOrd="1" destOrd="0" presId="urn:microsoft.com/office/officeart/2018/5/layout/IconCircleLabelList"/>
    <dgm:cxn modelId="{36DE431B-64DD-413C-9A29-5C2B290FF76B}" type="presParOf" srcId="{3C2F591F-21C7-40A2-A2E8-34F1A4B1BD12}" destId="{A389AE66-CB65-4A3D-8FAE-2E94821067FE}" srcOrd="2" destOrd="0" presId="urn:microsoft.com/office/officeart/2018/5/layout/IconCircleLabelList"/>
    <dgm:cxn modelId="{389F1BFF-9F04-4DF5-84DE-CFAD3ED4F97D}" type="presParOf" srcId="{3C2F591F-21C7-40A2-A2E8-34F1A4B1BD12}" destId="{B9CF36AB-6119-4D56-9AC2-21D4AD50BFDA}" srcOrd="3" destOrd="0" presId="urn:microsoft.com/office/officeart/2018/5/layout/IconCircleLabelList"/>
    <dgm:cxn modelId="{84483EA1-6D42-4C27-B1A6-7DC975CAC4CE}" type="presParOf" srcId="{BBF80FC7-D448-4483-A6C9-4EAE4BE5CAF2}" destId="{7C587D4C-D5B4-435C-815B-2630941AFADB}" srcOrd="5" destOrd="0" presId="urn:microsoft.com/office/officeart/2018/5/layout/IconCircleLabelList"/>
    <dgm:cxn modelId="{CE297C65-D5A8-4841-AF7A-A7456732676F}" type="presParOf" srcId="{BBF80FC7-D448-4483-A6C9-4EAE4BE5CAF2}" destId="{6FE1ADDD-0990-4D75-A5D5-EF81AF9FA32C}" srcOrd="6" destOrd="0" presId="urn:microsoft.com/office/officeart/2018/5/layout/IconCircleLabelList"/>
    <dgm:cxn modelId="{D92FC23C-4325-4F7E-A224-C09A4CB6B6D2}" type="presParOf" srcId="{6FE1ADDD-0990-4D75-A5D5-EF81AF9FA32C}" destId="{36278FB6-E1FB-41C5-9E64-C3CD6347D9EE}" srcOrd="0" destOrd="0" presId="urn:microsoft.com/office/officeart/2018/5/layout/IconCircleLabelList"/>
    <dgm:cxn modelId="{07C471FE-F169-46F1-9191-802B565EF869}" type="presParOf" srcId="{6FE1ADDD-0990-4D75-A5D5-EF81AF9FA32C}" destId="{DFA4AADF-7CE3-49CE-9266-1FF1685AE72B}" srcOrd="1" destOrd="0" presId="urn:microsoft.com/office/officeart/2018/5/layout/IconCircleLabelList"/>
    <dgm:cxn modelId="{84ABD393-3EAB-4385-822D-0AD3AD6FE346}" type="presParOf" srcId="{6FE1ADDD-0990-4D75-A5D5-EF81AF9FA32C}" destId="{664BDC54-3C32-4107-A9C7-14DDE767E150}" srcOrd="2" destOrd="0" presId="urn:microsoft.com/office/officeart/2018/5/layout/IconCircleLabelList"/>
    <dgm:cxn modelId="{454E4FA0-4B9B-4F04-AC69-DCD2FD5598AC}" type="presParOf" srcId="{6FE1ADDD-0990-4D75-A5D5-EF81AF9FA32C}" destId="{E1F920E6-D82F-406A-9C4B-D9A87DB39F9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A65BE-757B-4D84-B5FE-48104FC06414}">
      <dsp:nvSpPr>
        <dsp:cNvPr id="0" name=""/>
        <dsp:cNvSpPr/>
      </dsp:nvSpPr>
      <dsp:spPr>
        <a:xfrm>
          <a:off x="558182" y="237352"/>
          <a:ext cx="892125" cy="892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B8DAD-99AC-4FE8-BD91-AB3BBD920121}">
      <dsp:nvSpPr>
        <dsp:cNvPr id="0" name=""/>
        <dsp:cNvSpPr/>
      </dsp:nvSpPr>
      <dsp:spPr>
        <a:xfrm>
          <a:off x="772121" y="423852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6B74B-D7F6-461D-9A3E-29AE873A88E7}">
      <dsp:nvSpPr>
        <dsp:cNvPr id="0" name=""/>
        <dsp:cNvSpPr/>
      </dsp:nvSpPr>
      <dsp:spPr>
        <a:xfrm>
          <a:off x="194417" y="1509456"/>
          <a:ext cx="1462500" cy="121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 Performance</a:t>
          </a:r>
          <a:br>
            <a:rPr lang="fr-FR" sz="1200" b="1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0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can be quickly stored, manipulated, and retrieved without any compromise on data integrity</a:t>
          </a:r>
          <a:r>
            <a:rPr lang="en-US" sz="1050" b="0" i="0" kern="1200" dirty="0" smtClean="0"/>
            <a:t>.</a:t>
          </a:r>
          <a:endParaRPr lang="fr-FR" sz="1050" kern="1200" noProof="1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4417" y="1509456"/>
        <a:ext cx="1462500" cy="1218000"/>
      </dsp:txXfrm>
    </dsp:sp>
    <dsp:sp modelId="{ADBD35B6-559C-4E4F-9574-4BA9274B6091}">
      <dsp:nvSpPr>
        <dsp:cNvPr id="0" name=""/>
        <dsp:cNvSpPr/>
      </dsp:nvSpPr>
      <dsp:spPr>
        <a:xfrm>
          <a:off x="2092529" y="237359"/>
          <a:ext cx="892125" cy="892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8A014-8E16-413C-B8AE-3003DEB6A9F2}">
      <dsp:nvSpPr>
        <dsp:cNvPr id="0" name=""/>
        <dsp:cNvSpPr/>
      </dsp:nvSpPr>
      <dsp:spPr>
        <a:xfrm>
          <a:off x="2259606" y="423851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E97C5-E889-40B4-8BE0-94BAA197A527}">
      <dsp:nvSpPr>
        <dsp:cNvPr id="0" name=""/>
        <dsp:cNvSpPr/>
      </dsp:nvSpPr>
      <dsp:spPr>
        <a:xfrm>
          <a:off x="1784301" y="1559483"/>
          <a:ext cx="1462500" cy="142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i="0" kern="1200" dirty="0" err="1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  <a:r>
            <a:rPr lang="fr-FR" sz="1200" b="1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br>
            <a:rPr lang="fr-FR" sz="1200" b="1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0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scalability of MongoDB handles a growing amount of data capably.</a:t>
          </a:r>
          <a:endParaRPr lang="fr-FR" sz="1200" kern="1200" cap="none" noProof="1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1784301" y="1559483"/>
        <a:ext cx="1462500" cy="1420950"/>
      </dsp:txXfrm>
    </dsp:sp>
    <dsp:sp modelId="{52DD5B11-FE57-4B46-9EB7-8C21EE2C8AE2}">
      <dsp:nvSpPr>
        <dsp:cNvPr id="0" name=""/>
        <dsp:cNvSpPr/>
      </dsp:nvSpPr>
      <dsp:spPr>
        <a:xfrm>
          <a:off x="3605385" y="237359"/>
          <a:ext cx="892125" cy="892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B37DC-6322-469F-B6AE-995913645FDE}">
      <dsp:nvSpPr>
        <dsp:cNvPr id="0" name=""/>
        <dsp:cNvSpPr/>
      </dsp:nvSpPr>
      <dsp:spPr>
        <a:xfrm>
          <a:off x="3795514" y="423852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F36AB-6119-4D56-9AC2-21D4AD50BFDA}">
      <dsp:nvSpPr>
        <dsp:cNvPr id="0" name=""/>
        <dsp:cNvSpPr/>
      </dsp:nvSpPr>
      <dsp:spPr>
        <a:xfrm>
          <a:off x="3350828" y="1570962"/>
          <a:ext cx="1462500" cy="134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200" b="1" i="0" kern="1200" dirty="0" err="1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Availability</a:t>
          </a:r>
          <a:endParaRPr lang="fr-FR" sz="1200" b="1" i="0" kern="1200" dirty="0" smtClean="0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is highly available with MongoDB as it makes multiple copies of the same data and sends copies of data across different servers</a:t>
          </a:r>
          <a:r>
            <a:rPr lang="en-US" sz="1200" b="0" i="0" kern="1200" dirty="0" smtClean="0"/>
            <a:t>.</a:t>
          </a:r>
          <a:endParaRPr lang="fr-FR" sz="1100" kern="1200" cap="none" noProof="1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3350828" y="1570962"/>
        <a:ext cx="1462500" cy="1349223"/>
      </dsp:txXfrm>
    </dsp:sp>
    <dsp:sp modelId="{7C7730D2-6F5C-4C07-B6C9-7B78FB830E86}">
      <dsp:nvSpPr>
        <dsp:cNvPr id="0" name=""/>
        <dsp:cNvSpPr/>
      </dsp:nvSpPr>
      <dsp:spPr>
        <a:xfrm>
          <a:off x="5208721" y="237355"/>
          <a:ext cx="892125" cy="892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E5867-8622-4ECE-BF05-C44C4A70ACD9}">
      <dsp:nvSpPr>
        <dsp:cNvPr id="0" name=""/>
        <dsp:cNvSpPr/>
      </dsp:nvSpPr>
      <dsp:spPr>
        <a:xfrm>
          <a:off x="5398846" y="445866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458B1-9A61-4DC2-8626-D1B5B6AAF481}">
      <dsp:nvSpPr>
        <dsp:cNvPr id="0" name=""/>
        <dsp:cNvSpPr/>
      </dsp:nvSpPr>
      <dsp:spPr>
        <a:xfrm>
          <a:off x="4923528" y="1519153"/>
          <a:ext cx="1462500" cy="1553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200" b="1" i="0" kern="1200" dirty="0" err="1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Flexibility</a:t>
          </a:r>
          <a:endParaRPr lang="fr-FR" sz="1200" b="1" i="0" kern="1200" dirty="0" smtClean="0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MongoDB can easily be combined with different Database Management Systems, both SQL and NoSQL types.</a:t>
          </a:r>
          <a:endParaRPr lang="fr-FR" sz="1050" kern="1200" noProof="1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23528" y="1519153"/>
        <a:ext cx="1462500" cy="1553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A65BE-757B-4D84-B5FE-48104FC06414}">
      <dsp:nvSpPr>
        <dsp:cNvPr id="0" name=""/>
        <dsp:cNvSpPr/>
      </dsp:nvSpPr>
      <dsp:spPr>
        <a:xfrm>
          <a:off x="709626" y="448833"/>
          <a:ext cx="945738" cy="94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B8DAD-99AC-4FE8-BD91-AB3BBD920121}">
      <dsp:nvSpPr>
        <dsp:cNvPr id="0" name=""/>
        <dsp:cNvSpPr/>
      </dsp:nvSpPr>
      <dsp:spPr>
        <a:xfrm>
          <a:off x="956096" y="704230"/>
          <a:ext cx="542636" cy="542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6B74B-D7F6-461D-9A3E-29AE873A88E7}">
      <dsp:nvSpPr>
        <dsp:cNvPr id="0" name=""/>
        <dsp:cNvSpPr/>
      </dsp:nvSpPr>
      <dsp:spPr>
        <a:xfrm>
          <a:off x="354564" y="1742382"/>
          <a:ext cx="1675011" cy="305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200" b="1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Cloud </a:t>
          </a:r>
          <a:r>
            <a:rPr lang="fr-FR" sz="1200" b="1" i="0" kern="1200" dirty="0" err="1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r>
            <a:rPr lang="fr-FR" sz="1200" b="1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Support</a:t>
          </a:r>
        </a:p>
        <a:p>
          <a:pPr lvl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b="0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Cloud database support makes SQL Server highly available, fast failover with minimum uptime.</a:t>
          </a:r>
          <a:endParaRPr lang="fr-FR" sz="1000" kern="1200" noProof="1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564" y="1742382"/>
        <a:ext cx="1675011" cy="3058218"/>
      </dsp:txXfrm>
    </dsp:sp>
    <dsp:sp modelId="{ADBD35B6-559C-4E4F-9574-4BA9274B6091}">
      <dsp:nvSpPr>
        <dsp:cNvPr id="0" name=""/>
        <dsp:cNvSpPr/>
      </dsp:nvSpPr>
      <dsp:spPr>
        <a:xfrm>
          <a:off x="2610734" y="480754"/>
          <a:ext cx="945738" cy="94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8A014-8E16-413C-B8AE-3003DEB6A9F2}">
      <dsp:nvSpPr>
        <dsp:cNvPr id="0" name=""/>
        <dsp:cNvSpPr/>
      </dsp:nvSpPr>
      <dsp:spPr>
        <a:xfrm>
          <a:off x="2835565" y="646704"/>
          <a:ext cx="542636" cy="542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E97C5-E889-40B4-8BE0-94BAA197A527}">
      <dsp:nvSpPr>
        <dsp:cNvPr id="0" name=""/>
        <dsp:cNvSpPr/>
      </dsp:nvSpPr>
      <dsp:spPr>
        <a:xfrm>
          <a:off x="2281203" y="1750489"/>
          <a:ext cx="1657522" cy="2741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i="0" kern="1200" dirty="0" err="1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Ease</a:t>
          </a:r>
          <a:r>
            <a:rPr lang="fr-FR" sz="1200" b="1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of Management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Microsoft SQL Servers can easily be used with Windows and Linux systems.</a:t>
          </a:r>
          <a:endParaRPr lang="fr-FR" sz="1200" kern="1200" cap="none" noProof="1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281203" y="1750489"/>
        <a:ext cx="1657522" cy="2741801"/>
      </dsp:txXfrm>
    </dsp:sp>
    <dsp:sp modelId="{52DD5B11-FE57-4B46-9EB7-8C21EE2C8AE2}">
      <dsp:nvSpPr>
        <dsp:cNvPr id="0" name=""/>
        <dsp:cNvSpPr/>
      </dsp:nvSpPr>
      <dsp:spPr>
        <a:xfrm>
          <a:off x="4565445" y="482034"/>
          <a:ext cx="945738" cy="94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B37DC-6322-469F-B6AE-995913645FDE}">
      <dsp:nvSpPr>
        <dsp:cNvPr id="0" name=""/>
        <dsp:cNvSpPr/>
      </dsp:nvSpPr>
      <dsp:spPr>
        <a:xfrm>
          <a:off x="4761047" y="633967"/>
          <a:ext cx="542636" cy="542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F36AB-6119-4D56-9AC2-21D4AD50BFDA}">
      <dsp:nvSpPr>
        <dsp:cNvPr id="0" name=""/>
        <dsp:cNvSpPr/>
      </dsp:nvSpPr>
      <dsp:spPr>
        <a:xfrm>
          <a:off x="4132850" y="1768723"/>
          <a:ext cx="1889197" cy="1744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200" b="1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 Security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in SQL Server is encrypted and highly secured. Schemas and Tables can be password protected easily and can be accessed with permissions only</a:t>
          </a:r>
          <a:endParaRPr lang="fr-FR" sz="1100" kern="1200" cap="none" noProof="1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4132850" y="1768723"/>
        <a:ext cx="1889197" cy="1744223"/>
      </dsp:txXfrm>
    </dsp:sp>
    <dsp:sp modelId="{36278FB6-E1FB-41C5-9E64-C3CD6347D9EE}">
      <dsp:nvSpPr>
        <dsp:cNvPr id="0" name=""/>
        <dsp:cNvSpPr/>
      </dsp:nvSpPr>
      <dsp:spPr>
        <a:xfrm>
          <a:off x="6626467" y="473225"/>
          <a:ext cx="945738" cy="94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4AADF-7CE3-49CE-9266-1FF1685AE72B}">
      <dsp:nvSpPr>
        <dsp:cNvPr id="0" name=""/>
        <dsp:cNvSpPr/>
      </dsp:nvSpPr>
      <dsp:spPr>
        <a:xfrm>
          <a:off x="6851096" y="625613"/>
          <a:ext cx="542636" cy="5426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920E6-D82F-406A-9C4B-D9A87DB39F98}">
      <dsp:nvSpPr>
        <dsp:cNvPr id="0" name=""/>
        <dsp:cNvSpPr/>
      </dsp:nvSpPr>
      <dsp:spPr>
        <a:xfrm>
          <a:off x="6040782" y="1761540"/>
          <a:ext cx="2131321" cy="1254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200" b="1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End-to-End Business Data Solutions</a:t>
          </a:r>
          <a:br>
            <a:rPr lang="fr-FR" sz="1200" b="1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0" i="0" kern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Microsoft SQL Server offers tools for Data Administration,  ETL solutions, Online Analytical Processing(OLAP), and Data Mining purposes.</a:t>
          </a:r>
          <a:endParaRPr lang="fr-FR" sz="1050" kern="1200" cap="none" noProof="1">
            <a:solidFill>
              <a:schemeClr val="accent1">
                <a:lumMod val="40000"/>
                <a:lumOff val="60000"/>
              </a:scheme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6040782" y="1761540"/>
        <a:ext cx="2131321" cy="1254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AE1F46F-459E-4F3E-BDF1-3F08F724E4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4F57E4-776A-4067-93ED-00230251B0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F5CE6-9BE1-429F-8F16-8C9028A902E8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99021E-7E4D-4785-841A-273809DF93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8ECAB-0F18-4C00-835C-F33C108650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EA6D6-23E3-4197-9176-FF97AE868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41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70763-FB5D-4994-BF81-ACBC53563BDE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</a:t>
            </a:r>
            <a:r>
              <a:rPr lang="fr-FR" dirty="0"/>
              <a:t>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63917-A6D6-4666-8F48-4B6311F6F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6129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5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71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66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82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7FEA65-7C95-4678-A8D2-2EDDDFF97FE7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21565-93DF-46A4-B2E9-5D4D3A3E6C64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98A726-F780-44A6-BB8E-47D0DD34CC37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4" name="Espace réservé a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0528C-7D4D-4F7B-BD6B-EE10013E8B59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D46B1-F566-4C20-A8C4-A90207491CBF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a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06E176-4F19-44E5-B6CB-D704EA9F5B36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4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a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2A25C-53C9-4567-BFCB-D3749D2D73CB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4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B66DEB-839A-4357-8C99-1152B0A02832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98F93-B15F-44C3-B57D-CE89EF5C7EAB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C98C0-68A8-4002-957F-948939251164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D006C4-FD13-407D-983C-53A1EAD7D025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57DA62-F744-4E63-90EE-3C46FB7DBA96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674F30-C35C-424E-BA15-F5E5F7DCDF3A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à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278CCF-F54D-40D6-8EE4-5A3529AFF66E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362C0-21A4-4DEC-B723-C9C577476EA8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5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22AF1-79DD-4027-B916-F2FFA7B75EE1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5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58AB8-A44C-4170-B4B0-807BAF79AEB6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F7197BAF-3086-4A6D-86D2-72BBE138F46F}" type="datetime1">
              <a:rPr lang="fr-FR" noProof="0" smtClean="0"/>
              <a:t>25/03/2023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Difference Between MongoDB vs 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7" y="0"/>
            <a:ext cx="9286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 124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7" name="Image 126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9" name="Ovale 128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1" name="Image 130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2" name="Picture 4" descr="L'essentiel sur MongoDB | LeMag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4318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529DF628-3DC1-41BF-9730-E680D7FC23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D5C3FC-6172-405C-9AFC-93072A8D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19526"/>
            <a:ext cx="7469983" cy="767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 D.B</a:t>
            </a:r>
            <a:endParaRPr lang="fr-F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23695FD-17A6-460C-AFB4-A56F8DFB4E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aphicFrame>
        <p:nvGraphicFramePr>
          <p:cNvPr id="32" name="Espace réservé au contenu 2" descr="Icônes SmartArt">
            <a:extLst>
              <a:ext uri="{FF2B5EF4-FFF2-40B4-BE49-F238E27FC236}">
                <a16:creationId xmlns:a16="http://schemas.microsoft.com/office/drawing/2014/main" id="{CC0DEB3A-86E9-4629-8C70-D35F4A980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114341"/>
              </p:ext>
            </p:extLst>
          </p:nvPr>
        </p:nvGraphicFramePr>
        <p:xfrm>
          <a:off x="3947961" y="1956619"/>
          <a:ext cx="6622068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18685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7700" y="0"/>
            <a:ext cx="7162800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Requete SQL: comment la sécuriser ? - SoftFlu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10518"/>
            <a:ext cx="4165601" cy="544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87700" y="1410518"/>
            <a:ext cx="8283864" cy="544748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D5C3FC-6172-405C-9AFC-93072A8D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122" y="109763"/>
            <a:ext cx="7469983" cy="767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Q L</a:t>
            </a:r>
            <a:endParaRPr lang="fr-F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Espace réservé au contenu 2" descr="Icônes SmartArt">
            <a:extLst>
              <a:ext uri="{FF2B5EF4-FFF2-40B4-BE49-F238E27FC236}">
                <a16:creationId xmlns:a16="http://schemas.microsoft.com/office/drawing/2014/main" id="{CC0DEB3A-86E9-4629-8C70-D35F4A980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572701"/>
              </p:ext>
            </p:extLst>
          </p:nvPr>
        </p:nvGraphicFramePr>
        <p:xfrm>
          <a:off x="3390900" y="1410517"/>
          <a:ext cx="8172104" cy="4800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200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すぐに実践できる！ SQLパフォーマンスチューニング5選 | Tech Media | W2株式会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93" y="0"/>
            <a:ext cx="6537507" cy="15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ongoDB: The Developer Data Platform | Mong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54493" cy="15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318923" y="2254549"/>
            <a:ext cx="5524924" cy="3871931"/>
            <a:chOff x="-4851410" y="944005"/>
            <a:chExt cx="6508327" cy="1783451"/>
          </a:xfrm>
        </p:grpSpPr>
        <p:sp>
          <p:nvSpPr>
            <p:cNvPr id="9" name="Rectangle 8"/>
            <p:cNvSpPr/>
            <p:nvPr/>
          </p:nvSpPr>
          <p:spPr>
            <a:xfrm>
              <a:off x="194417" y="1509456"/>
              <a:ext cx="1462500" cy="1218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ZoneTexte 9"/>
            <p:cNvSpPr txBox="1"/>
            <p:nvPr/>
          </p:nvSpPr>
          <p:spPr>
            <a:xfrm>
              <a:off x="-4851410" y="944005"/>
              <a:ext cx="6508326" cy="17528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 Non-</a:t>
              </a:r>
              <a:r>
                <a:rPr lang="fr-FR" sz="24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Relational</a:t>
              </a:r>
              <a:r>
                <a:rPr lang="fr-F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4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fr-F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Document-</a:t>
              </a:r>
              <a:r>
                <a:rPr lang="fr-FR" sz="24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oriented</a:t>
              </a:r>
              <a:r>
                <a:rPr lang="fr-F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(key-value structure</a:t>
              </a:r>
              <a:r>
                <a:rPr lang="fr-FR" sz="2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).</a:t>
              </a:r>
            </a:p>
            <a:p>
              <a:pPr marL="171450" lvl="0" indent="-171450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2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JavaScript</a:t>
              </a:r>
              <a:r>
                <a:rPr lang="fr-F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Python, Java, PHP, C++, C, Ruby, </a:t>
              </a:r>
              <a:r>
                <a:rPr lang="fr-FR" sz="2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Perl</a:t>
              </a:r>
            </a:p>
            <a:p>
              <a:pPr marL="171450" lvl="0" indent="-171450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2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Open-Source.</a:t>
              </a:r>
            </a:p>
            <a:p>
              <a:pPr marL="171450" lvl="0" indent="-171450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24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</a:t>
              </a:r>
              <a:r>
                <a:rPr lang="fr-F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400" b="1" dirty="0" err="1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Schema</a:t>
              </a:r>
              <a:r>
                <a:rPr lang="fr-FR" sz="2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171450" lvl="0" indent="-171450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24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MongoDB</a:t>
              </a:r>
              <a:r>
                <a:rPr lang="fr-F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4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</a:t>
              </a:r>
              <a:r>
                <a:rPr lang="fr-F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400" b="1" dirty="0" err="1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Language</a:t>
              </a:r>
              <a:r>
                <a:rPr lang="fr-FR" sz="2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lvl="0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200" b="1" i="0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5932785" y="2191188"/>
            <a:ext cx="5646843" cy="3320149"/>
            <a:chOff x="194417" y="1509455"/>
            <a:chExt cx="1462500" cy="3320149"/>
          </a:xfrm>
        </p:grpSpPr>
        <p:sp>
          <p:nvSpPr>
            <p:cNvPr id="12" name="Rectangle 11"/>
            <p:cNvSpPr/>
            <p:nvPr/>
          </p:nvSpPr>
          <p:spPr>
            <a:xfrm>
              <a:off x="194417" y="1509456"/>
              <a:ext cx="1462500" cy="1218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ZoneTexte 12"/>
            <p:cNvSpPr txBox="1"/>
            <p:nvPr/>
          </p:nvSpPr>
          <p:spPr>
            <a:xfrm>
              <a:off x="194417" y="1509455"/>
              <a:ext cx="1462500" cy="3320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71450" lvl="0" indent="-171450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2400" b="1" dirty="0" err="1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Relational</a:t>
              </a:r>
              <a:r>
                <a:rPr lang="fr-FR" sz="2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4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fr-F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Tables </a:t>
              </a:r>
              <a:r>
                <a:rPr lang="fr-FR" sz="2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format.</a:t>
              </a:r>
              <a:br>
                <a:rPr lang="fr-FR" sz="2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fr-F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C, C</a:t>
              </a:r>
              <a:r>
                <a:rPr lang="fr-FR" sz="2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++</a:t>
              </a:r>
              <a:br>
                <a:rPr lang="fr-FR" sz="2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fr-F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License </a:t>
              </a:r>
              <a:r>
                <a:rPr lang="fr-FR" sz="2400" b="1" dirty="0" err="1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required</a:t>
              </a:r>
              <a:r>
                <a:rPr lang="fr-FR" sz="2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171450" lvl="0" indent="-171450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24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Fixed</a:t>
              </a:r>
              <a:r>
                <a:rPr lang="fr-F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400" b="1" dirty="0" err="1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Schema</a:t>
              </a:r>
              <a:r>
                <a:rPr lang="fr-FR" sz="2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171450" lvl="0" indent="-171450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SQL </a:t>
              </a:r>
              <a:r>
                <a:rPr lang="fr-FR" sz="24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</a:t>
              </a:r>
              <a:r>
                <a:rPr lang="fr-F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400" b="1" dirty="0" err="1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Language</a:t>
              </a:r>
              <a:r>
                <a:rPr lang="fr-FR" sz="2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89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conception abstrait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Merci!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TotalTime>0</TotalTime>
  <Words>162</Words>
  <Application>Microsoft Office PowerPoint</Application>
  <PresentationFormat>Grand écran</PresentationFormat>
  <Paragraphs>30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Ion</vt:lpstr>
      <vt:lpstr>Présentation PowerPoint</vt:lpstr>
      <vt:lpstr>MONGO D.B</vt:lpstr>
      <vt:lpstr>S Q L</vt:lpstr>
      <vt:lpstr>Présentation PowerPoint</vt:lpstr>
      <vt:lpstr>Merci!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2023-03-25T13:35:08Z</dcterms:created>
  <dcterms:modified xsi:type="dcterms:W3CDTF">2023-03-25T14:26:25Z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