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8" r:id="rId5"/>
    <p:sldId id="263" r:id="rId6"/>
    <p:sldId id="266" r:id="rId7"/>
    <p:sldId id="289" r:id="rId8"/>
    <p:sldId id="290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0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7B93CC-1BBD-4948-894E-5563B285EDCD}" type="datetime1">
              <a:rPr lang="fr-FR" smtClean="0"/>
              <a:t>27/03/2023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C9C03-C897-48F8-919C-A0C20B15E8C3}" type="datetime1">
              <a:rPr lang="fr-FR" smtClean="0"/>
              <a:pPr/>
              <a:t>27/03/2023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63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47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 title="Graphisme Superposition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fr-FR" noProof="0" dirty="0"/>
              <a:t>Titre de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4" name="Forme libre : Forme 13" title="Flèche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5" name="Forme libre : Forme 14" title="Flèche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fr-FR" noProof="0" dirty="0"/>
              <a:t>Titre de la section 1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fr-FR" noProof="0" dirty="0"/>
              <a:t>Titre de la section 2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fr-FR" noProof="0" dirty="0"/>
              <a:t>Titre de la section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de l’élément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Mois, Année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Fonction</a:t>
            </a:r>
          </a:p>
        </p:txBody>
      </p:sp>
      <p:sp>
        <p:nvSpPr>
          <p:cNvPr id="44" name="Espace réservé d’image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Fonction</a:t>
            </a:r>
          </a:p>
        </p:txBody>
      </p:sp>
      <p:sp>
        <p:nvSpPr>
          <p:cNvPr id="48" name="Espace réservé d’image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4" name="Espace réservé d’image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5" name="Espace réservé d’image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6" name="Espace réservé d’image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59" name="Espace réservé du texte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 title="Graphisme Superpositio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Rectangle 20" title="Graphisme Superpositio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Merci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us-titr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Nom complet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24" name="Espace réservé du texte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Site web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Rectangle 22" title="Graphisme Superposition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26" name="Rectangle 25" title="Graphisme Superposition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Option page de garde de la présentation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Rectangle 9" title="Graphisme Superposition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9" name="Rectangle 8" title="Graphisme Superposition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Option page de garde de la présentation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 descr="Graphisme du titre de la page de garde (déplacez-moi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grpSp>
        <p:nvGrpSpPr>
          <p:cNvPr id="21" name="Groupe 20" descr="Graphisme du titre de la page de garde (déplacez-moi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26" name="Groupe 25" descr="Graphisme du titre de la page de garde (faites-moi pivoter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 title="Graphisme Superpositio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Rectangle 20" title="Graphisme Superpositio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 avec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fr-FR" noProof="0" dirty="0"/>
              <a:t>Insérez ou glissez-déplacez votre photo2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 title="Graphisme Superpositio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Rectangle 20" title="Graphisme Superpositio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31" name="Espace réservé d’image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 descr="Espace réservé d’image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e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18" name="Ovale 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e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5" name="Espace réservé d’image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’image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10" name="Espace réservé d’image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la photo </a:t>
            </a:r>
            <a:br>
              <a:rPr lang="fr-FR" noProof="0" dirty="0"/>
            </a:br>
            <a:r>
              <a:rPr lang="fr-FR" noProof="0" dirty="0"/>
              <a:t>puis sélectionnez Mettre à l’arrière-plan pour obtenir un effet de superposition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necteur droit 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ce réservé d’image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la photo </a:t>
            </a:r>
            <a:br>
              <a:rPr lang="fr-FR" noProof="0" dirty="0"/>
            </a:br>
            <a:r>
              <a:rPr lang="fr-FR" noProof="0" dirty="0"/>
              <a:t>puis sélectionnez Mettre à l’arrière-plan pour obtenir un effet de superposition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3" name="Espace réservé d’image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7" name="Espace réservé d’image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2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38" name="Espace réservé du texte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3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41" name="Espace réservé d’image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42" name="Espace réservé du texte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4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2" name="Espace réservé d’image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votre conception d’écran ici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 dirty="0"/>
              <a:t>En-tête de section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 dirty="0"/>
              <a:t>En-tête de section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fr-FR" noProof="0" dirty="0"/>
              <a:t>En-tête de section</a:t>
            </a: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2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3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26.svg"/><Relationship Id="rId5" Type="http://schemas.openxmlformats.org/officeDocument/2006/relationships/image" Target="../media/image22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99701" y="1149004"/>
            <a:ext cx="4114801" cy="2744226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full stack javascript project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fr-FR" noProof="0" smtClean="0"/>
              <a:t>page </a:t>
            </a:r>
            <a:fld id="{19B51A1E-902D-48AF-9020-955120F399B6}" type="slidenum">
              <a:rPr lang="fr-FR" b="1" i="1" noProof="0" smtClean="0"/>
              <a:pPr rtl="0"/>
              <a:t>1</a:t>
            </a:fld>
            <a:endParaRPr lang="fr-FR" b="1" i="1" noProof="0" dirty="0"/>
          </a:p>
        </p:txBody>
      </p:sp>
      <p:pic>
        <p:nvPicPr>
          <p:cNvPr id="1026" name="Picture 2" descr="Pourquoi remplacer Excel par une application web ? - M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3" y="0"/>
            <a:ext cx="7827817" cy="668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2962495" y="4259258"/>
            <a:ext cx="2000203" cy="337680"/>
          </a:xfrm>
        </p:spPr>
        <p:txBody>
          <a:bodyPr/>
          <a:lstStyle/>
          <a:p>
            <a:r>
              <a:rPr lang="fr-FR" noProof="1"/>
              <a:t>All About the app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8152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de Abstract connected dots and - ID:120619059 - image libre de droit  - Stockl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7" y="-1"/>
            <a:ext cx="4993813" cy="668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6" y="3076342"/>
            <a:ext cx="5287769" cy="3610768"/>
          </a:xfrm>
        </p:spPr>
        <p:txBody>
          <a:bodyPr rtlCol="0"/>
          <a:lstStyle/>
          <a:p>
            <a:pPr algn="l" rtl="0"/>
            <a:r>
              <a:rPr lang="fr-FR" dirty="0" smtClean="0"/>
              <a:t>App name : </a:t>
            </a:r>
            <a:r>
              <a:rPr lang="fr-FR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YOURDAILY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Dev : </a:t>
            </a:r>
            <a:br>
              <a:rPr lang="fr-FR" dirty="0" smtClean="0"/>
            </a:br>
            <a:r>
              <a:rPr lang="fr-FR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Bouazzi Mondher</a:t>
            </a:r>
            <a:endParaRPr lang="fr-FR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787" y="5558599"/>
            <a:ext cx="4559353" cy="762024"/>
          </a:xfrm>
        </p:spPr>
        <p:txBody>
          <a:bodyPr rtlCol="0"/>
          <a:lstStyle/>
          <a:p>
            <a:pPr algn="ctr" rtl="0"/>
            <a:r>
              <a:rPr lang="fr-FR" noProof="1" smtClean="0">
                <a:solidFill>
                  <a:srgbClr val="00B0F0"/>
                </a:solidFill>
              </a:rPr>
              <a:t>Website where users can share posts and thoughts and also review movies Added by an Admin.</a:t>
            </a:r>
            <a:endParaRPr lang="fr-FR" noProof="1">
              <a:solidFill>
                <a:srgbClr val="00B0F0"/>
              </a:solidFill>
            </a:endParaRPr>
          </a:p>
        </p:txBody>
      </p:sp>
      <p:pic>
        <p:nvPicPr>
          <p:cNvPr id="31" name="Espace réservé d’image 30" descr="Cibl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Movie Review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8919" y="2702597"/>
            <a:ext cx="1620000" cy="580533"/>
          </a:xfrm>
        </p:spPr>
        <p:txBody>
          <a:bodyPr rtlCol="0"/>
          <a:lstStyle/>
          <a:p>
            <a:pPr rtl="0"/>
            <a:r>
              <a:rPr lang="fr-FR" dirty="0" smtClean="0"/>
              <a:t>Search for movies by title and look for reviews</a:t>
            </a:r>
            <a:r>
              <a:rPr lang="fr-FR" dirty="0" smtClean="0"/>
              <a:t>.</a:t>
            </a:r>
            <a:endParaRPr lang="fr-FR" noProof="1"/>
          </a:p>
          <a:p>
            <a:pPr rtl="0"/>
            <a:endParaRPr lang="fr-FR" noProof="1"/>
          </a:p>
          <a:p>
            <a:pPr rtl="0"/>
            <a:endParaRPr lang="fr-FR" dirty="0"/>
          </a:p>
        </p:txBody>
      </p:sp>
      <p:pic>
        <p:nvPicPr>
          <p:cNvPr id="33" name="Espace réservé d’image 32" descr="Conférenci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22203" y="2324397"/>
            <a:ext cx="2225655" cy="252000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fr-FR" dirty="0" smtClean="0"/>
              <a:t>Profile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29778" y="2702598"/>
            <a:ext cx="1620000" cy="579600"/>
          </a:xfrm>
        </p:spPr>
        <p:txBody>
          <a:bodyPr rtlCol="0"/>
          <a:lstStyle/>
          <a:p>
            <a:pPr rtl="0"/>
            <a:r>
              <a:rPr lang="fr-FR" dirty="0" smtClean="0"/>
              <a:t>Every User have his own profile page</a:t>
            </a:r>
            <a:endParaRPr lang="fr-FR" noProof="1"/>
          </a:p>
          <a:p>
            <a:pPr rtl="0"/>
            <a:endParaRPr lang="fr-FR" noProof="1"/>
          </a:p>
          <a:p>
            <a:pPr rtl="0"/>
            <a:endParaRPr lang="fr-FR" dirty="0"/>
          </a:p>
        </p:txBody>
      </p:sp>
      <p:pic>
        <p:nvPicPr>
          <p:cNvPr id="35" name="Espace réservé d’image 34" descr="Réseau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Posts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98919" y="5721826"/>
            <a:ext cx="1620000" cy="579600"/>
          </a:xfrm>
        </p:spPr>
        <p:txBody>
          <a:bodyPr rtlCol="0"/>
          <a:lstStyle/>
          <a:p>
            <a:pPr rtl="0"/>
            <a:r>
              <a:rPr lang="fr-FR" dirty="0" smtClean="0"/>
              <a:t>Everyones </a:t>
            </a:r>
            <a:r>
              <a:rPr lang="fr-FR" dirty="0" smtClean="0"/>
              <a:t>P</a:t>
            </a:r>
            <a:r>
              <a:rPr lang="fr-FR" dirty="0" smtClean="0"/>
              <a:t>osts in one page where </a:t>
            </a:r>
            <a:r>
              <a:rPr lang="fr-FR" dirty="0" err="1" smtClean="0"/>
              <a:t>Users</a:t>
            </a:r>
            <a:r>
              <a:rPr lang="fr-FR" dirty="0" smtClean="0"/>
              <a:t> can read it and share it</a:t>
            </a:r>
            <a:endParaRPr lang="fr-FR" noProof="1"/>
          </a:p>
          <a:p>
            <a:pPr rtl="0"/>
            <a:endParaRPr lang="fr-FR" noProof="1"/>
          </a:p>
          <a:p>
            <a:pPr rtl="0"/>
            <a:endParaRPr lang="fr-FR" dirty="0"/>
          </a:p>
        </p:txBody>
      </p:sp>
      <p:pic>
        <p:nvPicPr>
          <p:cNvPr id="37" name="Espace réservé d’image 36" descr="Mé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29778" y="5371649"/>
            <a:ext cx="1620000" cy="252000"/>
          </a:xfrm>
        </p:spPr>
        <p:txBody>
          <a:bodyPr rtlCol="0"/>
          <a:lstStyle/>
          <a:p>
            <a:pPr rtl="1"/>
            <a:r>
              <a:rPr lang="fr-FR" dirty="0" smtClean="0"/>
              <a:t>Sign In / Sig</a:t>
            </a:r>
            <a:r>
              <a:rPr lang="fr-FR" dirty="0" smtClean="0"/>
              <a:t>n Up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29778" y="5721826"/>
            <a:ext cx="1620000" cy="579600"/>
          </a:xfrm>
        </p:spPr>
        <p:txBody>
          <a:bodyPr rtlCol="0"/>
          <a:lstStyle/>
          <a:p>
            <a:pPr rtl="0"/>
            <a:endParaRPr lang="fr-FR" noProof="1"/>
          </a:p>
          <a:p>
            <a:pPr rtl="0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407534" y="83127"/>
            <a:ext cx="1662545" cy="65670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Some Photos</a:t>
            </a:r>
            <a:endParaRPr lang="fr-FR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07534" y="83127"/>
            <a:ext cx="1662545" cy="65670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9" y="1962255"/>
            <a:ext cx="6830349" cy="472485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8" y="2074131"/>
            <a:ext cx="4772424" cy="461298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9" y="864000"/>
            <a:ext cx="7588406" cy="27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 rtl="0"/>
            <a:r>
              <a:rPr lang="fr-FR" noProof="0" smtClean="0"/>
              <a:t>page </a:t>
            </a:r>
            <a:fld id="{19B51A1E-902D-48AF-9020-955120F399B6}" type="slidenum">
              <a:rPr lang="fr-FR" b="1" i="1" noProof="0" smtClean="0"/>
              <a:pPr rtl="0"/>
              <a:t>4</a:t>
            </a:fld>
            <a:endParaRPr lang="fr-FR" b="1" i="1" noProof="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94" y="0"/>
            <a:ext cx="3032620" cy="51784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79" y="205756"/>
            <a:ext cx="3283702" cy="343613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4" y="2353601"/>
            <a:ext cx="7680697" cy="293648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407534" y="83127"/>
            <a:ext cx="1662545" cy="65670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71600" y="1889760"/>
            <a:ext cx="8764385" cy="23663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 rtl="0"/>
            <a:r>
              <a:rPr lang="fr-FR" noProof="0" smtClean="0"/>
              <a:t>page </a:t>
            </a:r>
            <a:fld id="{19B51A1E-902D-48AF-9020-955120F399B6}" type="slidenum">
              <a:rPr lang="fr-FR" b="1" i="1" noProof="0" smtClean="0"/>
              <a:pPr rtl="0"/>
              <a:t>5</a:t>
            </a:fld>
            <a:endParaRPr lang="fr-FR" b="1" i="1" noProof="0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618307" y="2501869"/>
            <a:ext cx="9973553" cy="432000"/>
          </a:xfrm>
        </p:spPr>
        <p:txBody>
          <a:bodyPr/>
          <a:lstStyle/>
          <a:p>
            <a:r>
              <a:rPr lang="fr-FR" dirty="0" smtClean="0"/>
              <a:t>Thank You For  This Scientific Adventure Of Coding ..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And Thanks For Our Instructor Saif Boubaker.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07534" y="83127"/>
            <a:ext cx="1662545" cy="65670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11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1_TF12041065" id="{8BADCFB9-A128-4C49-AC72-BEE5C0D0A4CF}" vid="{47B26260-57B2-4DC0-B324-2030A067FD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schemas.microsoft.com/office/2006/documentManagement/types"/>
    <ds:schemaRef ds:uri="http://purl.org/dc/dcmitype/"/>
    <ds:schemaRef ds:uri="16c05727-aa75-4e4a-9b5f-8a80a1165891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STEM</Template>
  <TotalTime>0</TotalTime>
  <Words>87</Words>
  <Application>Microsoft Office PowerPoint</Application>
  <PresentationFormat>Grand écran</PresentationFormat>
  <Paragraphs>20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Thème Office</vt:lpstr>
      <vt:lpstr>  full stack javascript project</vt:lpstr>
      <vt:lpstr>App name : YOURDAILY Dev :  Bouazzi Mondher</vt:lpstr>
      <vt:lpstr>Some Photos</vt:lpstr>
      <vt:lpstr>Présentation PowerPoint</vt:lpstr>
      <vt:lpstr>Thank You For  This Scientific Adventure Of Coding ..  And Thanks For Our Instructor Saif Boubaker.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2023-03-27T17:01:29Z</dcterms:created>
  <dcterms:modified xsi:type="dcterms:W3CDTF">2023-03-27T22:36:43Z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