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5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7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3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6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6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1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8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40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2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82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9C21633-B86F-408E-8CB9-D05DC1E9B7B3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2AB4025-34C0-48DE-B8BA-5CFA0C8E1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33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1157" y="1100831"/>
            <a:ext cx="690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IdentityV_BD_bot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5022" y="4998129"/>
            <a:ext cx="2610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Бебин Иван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 Никита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86" y="2460688"/>
            <a:ext cx="6749070" cy="25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05" y="543218"/>
            <a:ext cx="11008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от разработчика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NeteaseGames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которую мы нередко играем с нашими друзьями. В ней есть разные режимы, в которые можно играть как с игроками по всему миру, так и только нашей командой. Однако, порой необходима помощь в том, чтобы вспомнить тактики или правила для игры в них.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92" y="2429068"/>
            <a:ext cx="6499378" cy="36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840" y="2626992"/>
            <a:ext cx="4571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нередко требуется обращаться в интернет, чтобы вспомнить наилучшие места для спавна в игре. Поэтому мы решили создать данного бота. Он поможет экономить время на поиск этой информации в бескрайних просторах интернета.</a:t>
            </a:r>
          </a:p>
        </p:txBody>
      </p:sp>
    </p:spTree>
    <p:extLst>
      <p:ext uri="{BB962C8B-B14F-4D97-AF65-F5344CB8AC3E}">
        <p14:creationId xmlns:p14="http://schemas.microsoft.com/office/powerpoint/2010/main" val="35309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561" y="1129031"/>
            <a:ext cx="6446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данный момент наш бот способен возвращать ответы на выданные ему команды.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345" t="5978" r="2466" b="3540"/>
          <a:stretch/>
        </p:blipFill>
        <p:spPr>
          <a:xfrm>
            <a:off x="744892" y="2766224"/>
            <a:ext cx="4653576" cy="1632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0198" y="1981394"/>
            <a:ext cx="4929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случае, если сообщение не является командой или такой команды в боте нет, он выведет  следующее сообщение: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8725" t="11407" r="3436" b="6784"/>
          <a:stretch/>
        </p:blipFill>
        <p:spPr>
          <a:xfrm>
            <a:off x="6432141" y="3994951"/>
            <a:ext cx="4905569" cy="11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513" y="1296141"/>
            <a:ext cx="859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Вот список команд, которые в данный момент знает наш бот: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152" t="6519" r="7527" b="9381"/>
          <a:stretch/>
        </p:blipFill>
        <p:spPr>
          <a:xfrm>
            <a:off x="3657600" y="2583402"/>
            <a:ext cx="4456931" cy="2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3022" y="674703"/>
            <a:ext cx="329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будет дальше?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1751" y="1970843"/>
            <a:ext cx="645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бота мы изначально создавали, чтобы он экономил наше время и помогал нам в игре.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6804" y="3266983"/>
            <a:ext cx="5672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мы расширим функционал нашего бота и улучшим его работу.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2672" y="4563123"/>
            <a:ext cx="6906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возможно распространение данного бота среди фанатов игры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IdentityV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6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869" y="1482571"/>
            <a:ext cx="764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9" y="3193454"/>
            <a:ext cx="4266753" cy="16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32</TotalTime>
  <Words>195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10</cp:revision>
  <dcterms:created xsi:type="dcterms:W3CDTF">2024-04-25T11:45:11Z</dcterms:created>
  <dcterms:modified xsi:type="dcterms:W3CDTF">2024-04-25T15:42:21Z</dcterms:modified>
</cp:coreProperties>
</file>