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p:scale>
          <a:sx n="110" d="100"/>
          <a:sy n="110" d="100"/>
        </p:scale>
        <p:origin x="226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BB7DA-B71B-F77F-BA03-1DF8BAA05D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8F3998-379A-5AAF-E70A-DA558EF898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8B00A93-73F4-E21E-5A87-DFB6C52F5BB8}"/>
              </a:ext>
            </a:extLst>
          </p:cNvPr>
          <p:cNvSpPr>
            <a:spLocks noGrp="1"/>
          </p:cNvSpPr>
          <p:nvPr>
            <p:ph type="dt" sz="half" idx="10"/>
          </p:nvPr>
        </p:nvSpPr>
        <p:spPr/>
        <p:txBody>
          <a:bodyPr/>
          <a:lstStyle/>
          <a:p>
            <a:fld id="{7257567B-FD8A-425F-896D-E47DF06C8FCA}" type="datetimeFigureOut">
              <a:rPr lang="en-US" smtClean="0"/>
              <a:t>11/20/2023</a:t>
            </a:fld>
            <a:endParaRPr lang="en-US"/>
          </a:p>
        </p:txBody>
      </p:sp>
      <p:sp>
        <p:nvSpPr>
          <p:cNvPr id="5" name="Footer Placeholder 4">
            <a:extLst>
              <a:ext uri="{FF2B5EF4-FFF2-40B4-BE49-F238E27FC236}">
                <a16:creationId xmlns:a16="http://schemas.microsoft.com/office/drawing/2014/main" id="{66E72478-1757-D09A-F933-437162DAAB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F76C01-8143-6F67-FDE1-AFB630FD2128}"/>
              </a:ext>
            </a:extLst>
          </p:cNvPr>
          <p:cNvSpPr>
            <a:spLocks noGrp="1"/>
          </p:cNvSpPr>
          <p:nvPr>
            <p:ph type="sldNum" sz="quarter" idx="12"/>
          </p:nvPr>
        </p:nvSpPr>
        <p:spPr/>
        <p:txBody>
          <a:bodyPr/>
          <a:lstStyle/>
          <a:p>
            <a:fld id="{7B998FB6-F785-4C20-82BC-A7745A440137}" type="slidenum">
              <a:rPr lang="en-US" smtClean="0"/>
              <a:t>‹#›</a:t>
            </a:fld>
            <a:endParaRPr lang="en-US"/>
          </a:p>
        </p:txBody>
      </p:sp>
    </p:spTree>
    <p:extLst>
      <p:ext uri="{BB962C8B-B14F-4D97-AF65-F5344CB8AC3E}">
        <p14:creationId xmlns:p14="http://schemas.microsoft.com/office/powerpoint/2010/main" val="853093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CD153-3E0B-AAA2-2BF9-5E2A8F666A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FA2CF3-F41A-62F1-C8AA-A18FE56267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559469-325A-8A6B-94E1-3BB84372987F}"/>
              </a:ext>
            </a:extLst>
          </p:cNvPr>
          <p:cNvSpPr>
            <a:spLocks noGrp="1"/>
          </p:cNvSpPr>
          <p:nvPr>
            <p:ph type="dt" sz="half" idx="10"/>
          </p:nvPr>
        </p:nvSpPr>
        <p:spPr/>
        <p:txBody>
          <a:bodyPr/>
          <a:lstStyle/>
          <a:p>
            <a:fld id="{7257567B-FD8A-425F-896D-E47DF06C8FCA}" type="datetimeFigureOut">
              <a:rPr lang="en-US" smtClean="0"/>
              <a:t>11/20/2023</a:t>
            </a:fld>
            <a:endParaRPr lang="en-US"/>
          </a:p>
        </p:txBody>
      </p:sp>
      <p:sp>
        <p:nvSpPr>
          <p:cNvPr id="5" name="Footer Placeholder 4">
            <a:extLst>
              <a:ext uri="{FF2B5EF4-FFF2-40B4-BE49-F238E27FC236}">
                <a16:creationId xmlns:a16="http://schemas.microsoft.com/office/drawing/2014/main" id="{710D981F-9C1C-FD4C-2284-5BE004EC5C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8BE83C-9155-1A4A-AAA5-A201D4EAB03F}"/>
              </a:ext>
            </a:extLst>
          </p:cNvPr>
          <p:cNvSpPr>
            <a:spLocks noGrp="1"/>
          </p:cNvSpPr>
          <p:nvPr>
            <p:ph type="sldNum" sz="quarter" idx="12"/>
          </p:nvPr>
        </p:nvSpPr>
        <p:spPr/>
        <p:txBody>
          <a:bodyPr/>
          <a:lstStyle/>
          <a:p>
            <a:fld id="{7B998FB6-F785-4C20-82BC-A7745A440137}" type="slidenum">
              <a:rPr lang="en-US" smtClean="0"/>
              <a:t>‹#›</a:t>
            </a:fld>
            <a:endParaRPr lang="en-US"/>
          </a:p>
        </p:txBody>
      </p:sp>
    </p:spTree>
    <p:extLst>
      <p:ext uri="{BB962C8B-B14F-4D97-AF65-F5344CB8AC3E}">
        <p14:creationId xmlns:p14="http://schemas.microsoft.com/office/powerpoint/2010/main" val="2524215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92C68C-75F5-87EA-60BB-B0B163E6020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A3D8C8-3071-52B2-F475-5780259245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31C70B-BF77-9836-E4D5-71D08FB82DC5}"/>
              </a:ext>
            </a:extLst>
          </p:cNvPr>
          <p:cNvSpPr>
            <a:spLocks noGrp="1"/>
          </p:cNvSpPr>
          <p:nvPr>
            <p:ph type="dt" sz="half" idx="10"/>
          </p:nvPr>
        </p:nvSpPr>
        <p:spPr/>
        <p:txBody>
          <a:bodyPr/>
          <a:lstStyle/>
          <a:p>
            <a:fld id="{7257567B-FD8A-425F-896D-E47DF06C8FCA}" type="datetimeFigureOut">
              <a:rPr lang="en-US" smtClean="0"/>
              <a:t>11/20/2023</a:t>
            </a:fld>
            <a:endParaRPr lang="en-US"/>
          </a:p>
        </p:txBody>
      </p:sp>
      <p:sp>
        <p:nvSpPr>
          <p:cNvPr id="5" name="Footer Placeholder 4">
            <a:extLst>
              <a:ext uri="{FF2B5EF4-FFF2-40B4-BE49-F238E27FC236}">
                <a16:creationId xmlns:a16="http://schemas.microsoft.com/office/drawing/2014/main" id="{C13BED88-4DFA-9AC4-7A3D-B24BB59123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C1F001-9DCB-043C-D61A-F95EC200C60C}"/>
              </a:ext>
            </a:extLst>
          </p:cNvPr>
          <p:cNvSpPr>
            <a:spLocks noGrp="1"/>
          </p:cNvSpPr>
          <p:nvPr>
            <p:ph type="sldNum" sz="quarter" idx="12"/>
          </p:nvPr>
        </p:nvSpPr>
        <p:spPr/>
        <p:txBody>
          <a:bodyPr/>
          <a:lstStyle/>
          <a:p>
            <a:fld id="{7B998FB6-F785-4C20-82BC-A7745A440137}" type="slidenum">
              <a:rPr lang="en-US" smtClean="0"/>
              <a:t>‹#›</a:t>
            </a:fld>
            <a:endParaRPr lang="en-US"/>
          </a:p>
        </p:txBody>
      </p:sp>
    </p:spTree>
    <p:extLst>
      <p:ext uri="{BB962C8B-B14F-4D97-AF65-F5344CB8AC3E}">
        <p14:creationId xmlns:p14="http://schemas.microsoft.com/office/powerpoint/2010/main" val="1242213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BDF7D-D99D-824C-3756-44F2B671A8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29F079-07E9-BEA0-6A3E-614BDB9FE8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7E18BC-5F85-CC23-2440-6199CAC9F790}"/>
              </a:ext>
            </a:extLst>
          </p:cNvPr>
          <p:cNvSpPr>
            <a:spLocks noGrp="1"/>
          </p:cNvSpPr>
          <p:nvPr>
            <p:ph type="dt" sz="half" idx="10"/>
          </p:nvPr>
        </p:nvSpPr>
        <p:spPr/>
        <p:txBody>
          <a:bodyPr/>
          <a:lstStyle/>
          <a:p>
            <a:fld id="{7257567B-FD8A-425F-896D-E47DF06C8FCA}" type="datetimeFigureOut">
              <a:rPr lang="en-US" smtClean="0"/>
              <a:t>11/20/2023</a:t>
            </a:fld>
            <a:endParaRPr lang="en-US"/>
          </a:p>
        </p:txBody>
      </p:sp>
      <p:sp>
        <p:nvSpPr>
          <p:cNvPr id="5" name="Footer Placeholder 4">
            <a:extLst>
              <a:ext uri="{FF2B5EF4-FFF2-40B4-BE49-F238E27FC236}">
                <a16:creationId xmlns:a16="http://schemas.microsoft.com/office/drawing/2014/main" id="{932ECD18-A836-209A-6D10-606768B5A8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133613-9B4B-1491-5221-86906AF24CF9}"/>
              </a:ext>
            </a:extLst>
          </p:cNvPr>
          <p:cNvSpPr>
            <a:spLocks noGrp="1"/>
          </p:cNvSpPr>
          <p:nvPr>
            <p:ph type="sldNum" sz="quarter" idx="12"/>
          </p:nvPr>
        </p:nvSpPr>
        <p:spPr/>
        <p:txBody>
          <a:bodyPr/>
          <a:lstStyle/>
          <a:p>
            <a:fld id="{7B998FB6-F785-4C20-82BC-A7745A440137}" type="slidenum">
              <a:rPr lang="en-US" smtClean="0"/>
              <a:t>‹#›</a:t>
            </a:fld>
            <a:endParaRPr lang="en-US"/>
          </a:p>
        </p:txBody>
      </p:sp>
    </p:spTree>
    <p:extLst>
      <p:ext uri="{BB962C8B-B14F-4D97-AF65-F5344CB8AC3E}">
        <p14:creationId xmlns:p14="http://schemas.microsoft.com/office/powerpoint/2010/main" val="360222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A7A97-8C95-240B-229A-2689616408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914E07F-C327-7DD7-4C62-882A2AF0F1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2B1C73-96F3-F71A-853C-5E560268E9C4}"/>
              </a:ext>
            </a:extLst>
          </p:cNvPr>
          <p:cNvSpPr>
            <a:spLocks noGrp="1"/>
          </p:cNvSpPr>
          <p:nvPr>
            <p:ph type="dt" sz="half" idx="10"/>
          </p:nvPr>
        </p:nvSpPr>
        <p:spPr/>
        <p:txBody>
          <a:bodyPr/>
          <a:lstStyle/>
          <a:p>
            <a:fld id="{7257567B-FD8A-425F-896D-E47DF06C8FCA}" type="datetimeFigureOut">
              <a:rPr lang="en-US" smtClean="0"/>
              <a:t>11/20/2023</a:t>
            </a:fld>
            <a:endParaRPr lang="en-US"/>
          </a:p>
        </p:txBody>
      </p:sp>
      <p:sp>
        <p:nvSpPr>
          <p:cNvPr id="5" name="Footer Placeholder 4">
            <a:extLst>
              <a:ext uri="{FF2B5EF4-FFF2-40B4-BE49-F238E27FC236}">
                <a16:creationId xmlns:a16="http://schemas.microsoft.com/office/drawing/2014/main" id="{76EDC46A-B909-1BBE-7951-F07E63664B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F2D28E-DBA3-12CE-1269-A39D5AE4EAA4}"/>
              </a:ext>
            </a:extLst>
          </p:cNvPr>
          <p:cNvSpPr>
            <a:spLocks noGrp="1"/>
          </p:cNvSpPr>
          <p:nvPr>
            <p:ph type="sldNum" sz="quarter" idx="12"/>
          </p:nvPr>
        </p:nvSpPr>
        <p:spPr/>
        <p:txBody>
          <a:bodyPr/>
          <a:lstStyle/>
          <a:p>
            <a:fld id="{7B998FB6-F785-4C20-82BC-A7745A440137}" type="slidenum">
              <a:rPr lang="en-US" smtClean="0"/>
              <a:t>‹#›</a:t>
            </a:fld>
            <a:endParaRPr lang="en-US"/>
          </a:p>
        </p:txBody>
      </p:sp>
    </p:spTree>
    <p:extLst>
      <p:ext uri="{BB962C8B-B14F-4D97-AF65-F5344CB8AC3E}">
        <p14:creationId xmlns:p14="http://schemas.microsoft.com/office/powerpoint/2010/main" val="545640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F8494-253E-70B8-C2B4-FDBBB87225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717B1-2DC5-98EC-4FBF-7FDA404D84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DC95C6-DDA4-F2B7-70A9-270C74E228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0BCACE8-01C9-A20E-957D-9634ADCA747D}"/>
              </a:ext>
            </a:extLst>
          </p:cNvPr>
          <p:cNvSpPr>
            <a:spLocks noGrp="1"/>
          </p:cNvSpPr>
          <p:nvPr>
            <p:ph type="dt" sz="half" idx="10"/>
          </p:nvPr>
        </p:nvSpPr>
        <p:spPr/>
        <p:txBody>
          <a:bodyPr/>
          <a:lstStyle/>
          <a:p>
            <a:fld id="{7257567B-FD8A-425F-896D-E47DF06C8FCA}" type="datetimeFigureOut">
              <a:rPr lang="en-US" smtClean="0"/>
              <a:t>11/20/2023</a:t>
            </a:fld>
            <a:endParaRPr lang="en-US"/>
          </a:p>
        </p:txBody>
      </p:sp>
      <p:sp>
        <p:nvSpPr>
          <p:cNvPr id="6" name="Footer Placeholder 5">
            <a:extLst>
              <a:ext uri="{FF2B5EF4-FFF2-40B4-BE49-F238E27FC236}">
                <a16:creationId xmlns:a16="http://schemas.microsoft.com/office/drawing/2014/main" id="{59035FDC-3AB8-CE22-5417-EAC49D9515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865039-0FA0-7A56-A50D-BA4E832DDC8B}"/>
              </a:ext>
            </a:extLst>
          </p:cNvPr>
          <p:cNvSpPr>
            <a:spLocks noGrp="1"/>
          </p:cNvSpPr>
          <p:nvPr>
            <p:ph type="sldNum" sz="quarter" idx="12"/>
          </p:nvPr>
        </p:nvSpPr>
        <p:spPr/>
        <p:txBody>
          <a:bodyPr/>
          <a:lstStyle/>
          <a:p>
            <a:fld id="{7B998FB6-F785-4C20-82BC-A7745A440137}" type="slidenum">
              <a:rPr lang="en-US" smtClean="0"/>
              <a:t>‹#›</a:t>
            </a:fld>
            <a:endParaRPr lang="en-US"/>
          </a:p>
        </p:txBody>
      </p:sp>
    </p:spTree>
    <p:extLst>
      <p:ext uri="{BB962C8B-B14F-4D97-AF65-F5344CB8AC3E}">
        <p14:creationId xmlns:p14="http://schemas.microsoft.com/office/powerpoint/2010/main" val="159641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8A082-39E8-C6EE-1EDE-18AF7AE945D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806A523-137C-1366-2DE1-B14AEF7CDD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760F64-8899-D8FC-6C1E-D22A6D18C9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47BFABA-D256-A7BE-834F-DBF2CA4C75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02CED2-E9A9-BCE6-592E-931A6C5DCD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0052D3-4E46-30B9-1971-7FB3E43E356F}"/>
              </a:ext>
            </a:extLst>
          </p:cNvPr>
          <p:cNvSpPr>
            <a:spLocks noGrp="1"/>
          </p:cNvSpPr>
          <p:nvPr>
            <p:ph type="dt" sz="half" idx="10"/>
          </p:nvPr>
        </p:nvSpPr>
        <p:spPr/>
        <p:txBody>
          <a:bodyPr/>
          <a:lstStyle/>
          <a:p>
            <a:fld id="{7257567B-FD8A-425F-896D-E47DF06C8FCA}" type="datetimeFigureOut">
              <a:rPr lang="en-US" smtClean="0"/>
              <a:t>11/20/2023</a:t>
            </a:fld>
            <a:endParaRPr lang="en-US"/>
          </a:p>
        </p:txBody>
      </p:sp>
      <p:sp>
        <p:nvSpPr>
          <p:cNvPr id="8" name="Footer Placeholder 7">
            <a:extLst>
              <a:ext uri="{FF2B5EF4-FFF2-40B4-BE49-F238E27FC236}">
                <a16:creationId xmlns:a16="http://schemas.microsoft.com/office/drawing/2014/main" id="{69D516AB-A40C-C7FF-84F2-E4D642F6573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8E7E66D-3167-6772-1614-AA13EFD15171}"/>
              </a:ext>
            </a:extLst>
          </p:cNvPr>
          <p:cNvSpPr>
            <a:spLocks noGrp="1"/>
          </p:cNvSpPr>
          <p:nvPr>
            <p:ph type="sldNum" sz="quarter" idx="12"/>
          </p:nvPr>
        </p:nvSpPr>
        <p:spPr/>
        <p:txBody>
          <a:bodyPr/>
          <a:lstStyle/>
          <a:p>
            <a:fld id="{7B998FB6-F785-4C20-82BC-A7745A440137}" type="slidenum">
              <a:rPr lang="en-US" smtClean="0"/>
              <a:t>‹#›</a:t>
            </a:fld>
            <a:endParaRPr lang="en-US"/>
          </a:p>
        </p:txBody>
      </p:sp>
    </p:spTree>
    <p:extLst>
      <p:ext uri="{BB962C8B-B14F-4D97-AF65-F5344CB8AC3E}">
        <p14:creationId xmlns:p14="http://schemas.microsoft.com/office/powerpoint/2010/main" val="502860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2C3D3-9533-92ED-D092-02A03AF653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01B7C8B-C1AE-C49E-FD29-7E695445BB73}"/>
              </a:ext>
            </a:extLst>
          </p:cNvPr>
          <p:cNvSpPr>
            <a:spLocks noGrp="1"/>
          </p:cNvSpPr>
          <p:nvPr>
            <p:ph type="dt" sz="half" idx="10"/>
          </p:nvPr>
        </p:nvSpPr>
        <p:spPr/>
        <p:txBody>
          <a:bodyPr/>
          <a:lstStyle/>
          <a:p>
            <a:fld id="{7257567B-FD8A-425F-896D-E47DF06C8FCA}" type="datetimeFigureOut">
              <a:rPr lang="en-US" smtClean="0"/>
              <a:t>11/20/2023</a:t>
            </a:fld>
            <a:endParaRPr lang="en-US"/>
          </a:p>
        </p:txBody>
      </p:sp>
      <p:sp>
        <p:nvSpPr>
          <p:cNvPr id="4" name="Footer Placeholder 3">
            <a:extLst>
              <a:ext uri="{FF2B5EF4-FFF2-40B4-BE49-F238E27FC236}">
                <a16:creationId xmlns:a16="http://schemas.microsoft.com/office/drawing/2014/main" id="{7045F177-95E6-F16A-BBCF-368F753A640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3DFACDC-5255-7EBA-A50B-7DC13C8319D2}"/>
              </a:ext>
            </a:extLst>
          </p:cNvPr>
          <p:cNvSpPr>
            <a:spLocks noGrp="1"/>
          </p:cNvSpPr>
          <p:nvPr>
            <p:ph type="sldNum" sz="quarter" idx="12"/>
          </p:nvPr>
        </p:nvSpPr>
        <p:spPr/>
        <p:txBody>
          <a:bodyPr/>
          <a:lstStyle/>
          <a:p>
            <a:fld id="{7B998FB6-F785-4C20-82BC-A7745A440137}" type="slidenum">
              <a:rPr lang="en-US" smtClean="0"/>
              <a:t>‹#›</a:t>
            </a:fld>
            <a:endParaRPr lang="en-US"/>
          </a:p>
        </p:txBody>
      </p:sp>
    </p:spTree>
    <p:extLst>
      <p:ext uri="{BB962C8B-B14F-4D97-AF65-F5344CB8AC3E}">
        <p14:creationId xmlns:p14="http://schemas.microsoft.com/office/powerpoint/2010/main" val="2441903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697935-0A5B-C39B-5694-C637233D8FF9}"/>
              </a:ext>
            </a:extLst>
          </p:cNvPr>
          <p:cNvSpPr>
            <a:spLocks noGrp="1"/>
          </p:cNvSpPr>
          <p:nvPr>
            <p:ph type="dt" sz="half" idx="10"/>
          </p:nvPr>
        </p:nvSpPr>
        <p:spPr/>
        <p:txBody>
          <a:bodyPr/>
          <a:lstStyle/>
          <a:p>
            <a:fld id="{7257567B-FD8A-425F-896D-E47DF06C8FCA}" type="datetimeFigureOut">
              <a:rPr lang="en-US" smtClean="0"/>
              <a:t>11/20/2023</a:t>
            </a:fld>
            <a:endParaRPr lang="en-US"/>
          </a:p>
        </p:txBody>
      </p:sp>
      <p:sp>
        <p:nvSpPr>
          <p:cNvPr id="3" name="Footer Placeholder 2">
            <a:extLst>
              <a:ext uri="{FF2B5EF4-FFF2-40B4-BE49-F238E27FC236}">
                <a16:creationId xmlns:a16="http://schemas.microsoft.com/office/drawing/2014/main" id="{93387F22-474B-C612-3A13-90E8F8F4EB8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074442-C67A-AEDB-54E7-5E5AAEA2DAEF}"/>
              </a:ext>
            </a:extLst>
          </p:cNvPr>
          <p:cNvSpPr>
            <a:spLocks noGrp="1"/>
          </p:cNvSpPr>
          <p:nvPr>
            <p:ph type="sldNum" sz="quarter" idx="12"/>
          </p:nvPr>
        </p:nvSpPr>
        <p:spPr/>
        <p:txBody>
          <a:bodyPr/>
          <a:lstStyle/>
          <a:p>
            <a:fld id="{7B998FB6-F785-4C20-82BC-A7745A440137}" type="slidenum">
              <a:rPr lang="en-US" smtClean="0"/>
              <a:t>‹#›</a:t>
            </a:fld>
            <a:endParaRPr lang="en-US"/>
          </a:p>
        </p:txBody>
      </p:sp>
    </p:spTree>
    <p:extLst>
      <p:ext uri="{BB962C8B-B14F-4D97-AF65-F5344CB8AC3E}">
        <p14:creationId xmlns:p14="http://schemas.microsoft.com/office/powerpoint/2010/main" val="226520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4290F-D58A-5007-4106-32A3F9F69B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B1B3F6D-4D0A-01F5-3855-4A00B249EC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A551847-A050-E1F1-C942-119570D190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14F2FD-CE03-E3DC-F1F8-4027F949B2EB}"/>
              </a:ext>
            </a:extLst>
          </p:cNvPr>
          <p:cNvSpPr>
            <a:spLocks noGrp="1"/>
          </p:cNvSpPr>
          <p:nvPr>
            <p:ph type="dt" sz="half" idx="10"/>
          </p:nvPr>
        </p:nvSpPr>
        <p:spPr/>
        <p:txBody>
          <a:bodyPr/>
          <a:lstStyle/>
          <a:p>
            <a:fld id="{7257567B-FD8A-425F-896D-E47DF06C8FCA}" type="datetimeFigureOut">
              <a:rPr lang="en-US" smtClean="0"/>
              <a:t>11/20/2023</a:t>
            </a:fld>
            <a:endParaRPr lang="en-US"/>
          </a:p>
        </p:txBody>
      </p:sp>
      <p:sp>
        <p:nvSpPr>
          <p:cNvPr id="6" name="Footer Placeholder 5">
            <a:extLst>
              <a:ext uri="{FF2B5EF4-FFF2-40B4-BE49-F238E27FC236}">
                <a16:creationId xmlns:a16="http://schemas.microsoft.com/office/drawing/2014/main" id="{E735A6BA-28FE-6083-E2E4-D1AE6FC2D3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1ACCDB-4433-90DD-ADA5-50052A1387D1}"/>
              </a:ext>
            </a:extLst>
          </p:cNvPr>
          <p:cNvSpPr>
            <a:spLocks noGrp="1"/>
          </p:cNvSpPr>
          <p:nvPr>
            <p:ph type="sldNum" sz="quarter" idx="12"/>
          </p:nvPr>
        </p:nvSpPr>
        <p:spPr/>
        <p:txBody>
          <a:bodyPr/>
          <a:lstStyle/>
          <a:p>
            <a:fld id="{7B998FB6-F785-4C20-82BC-A7745A440137}" type="slidenum">
              <a:rPr lang="en-US" smtClean="0"/>
              <a:t>‹#›</a:t>
            </a:fld>
            <a:endParaRPr lang="en-US"/>
          </a:p>
        </p:txBody>
      </p:sp>
    </p:spTree>
    <p:extLst>
      <p:ext uri="{BB962C8B-B14F-4D97-AF65-F5344CB8AC3E}">
        <p14:creationId xmlns:p14="http://schemas.microsoft.com/office/powerpoint/2010/main" val="185285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C8E28-4971-D156-DB2D-C67A25784F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67353A1-F5AE-39D4-CADD-FF4E91F4D7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9432D86-2427-40C3-7E3E-8EA32E9741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9D5BFF-F9D7-C358-484D-3F5D8973E6EB}"/>
              </a:ext>
            </a:extLst>
          </p:cNvPr>
          <p:cNvSpPr>
            <a:spLocks noGrp="1"/>
          </p:cNvSpPr>
          <p:nvPr>
            <p:ph type="dt" sz="half" idx="10"/>
          </p:nvPr>
        </p:nvSpPr>
        <p:spPr/>
        <p:txBody>
          <a:bodyPr/>
          <a:lstStyle/>
          <a:p>
            <a:fld id="{7257567B-FD8A-425F-896D-E47DF06C8FCA}" type="datetimeFigureOut">
              <a:rPr lang="en-US" smtClean="0"/>
              <a:t>11/20/2023</a:t>
            </a:fld>
            <a:endParaRPr lang="en-US"/>
          </a:p>
        </p:txBody>
      </p:sp>
      <p:sp>
        <p:nvSpPr>
          <p:cNvPr id="6" name="Footer Placeholder 5">
            <a:extLst>
              <a:ext uri="{FF2B5EF4-FFF2-40B4-BE49-F238E27FC236}">
                <a16:creationId xmlns:a16="http://schemas.microsoft.com/office/drawing/2014/main" id="{825B01CD-E3C3-BE96-A3DD-3DCFDD52E4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4B848D-05CD-F397-EF80-2A098BB8B721}"/>
              </a:ext>
            </a:extLst>
          </p:cNvPr>
          <p:cNvSpPr>
            <a:spLocks noGrp="1"/>
          </p:cNvSpPr>
          <p:nvPr>
            <p:ph type="sldNum" sz="quarter" idx="12"/>
          </p:nvPr>
        </p:nvSpPr>
        <p:spPr/>
        <p:txBody>
          <a:bodyPr/>
          <a:lstStyle/>
          <a:p>
            <a:fld id="{7B998FB6-F785-4C20-82BC-A7745A440137}" type="slidenum">
              <a:rPr lang="en-US" smtClean="0"/>
              <a:t>‹#›</a:t>
            </a:fld>
            <a:endParaRPr lang="en-US"/>
          </a:p>
        </p:txBody>
      </p:sp>
    </p:spTree>
    <p:extLst>
      <p:ext uri="{BB962C8B-B14F-4D97-AF65-F5344CB8AC3E}">
        <p14:creationId xmlns:p14="http://schemas.microsoft.com/office/powerpoint/2010/main" val="1614453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821933-4822-1658-4600-DC663B6891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FEB809-10D3-29B2-7D49-6644A1DF9A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8D7F22-EA93-33C1-1CA9-0819B2E05E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57567B-FD8A-425F-896D-E47DF06C8FCA}" type="datetimeFigureOut">
              <a:rPr lang="en-US" smtClean="0"/>
              <a:t>11/20/2023</a:t>
            </a:fld>
            <a:endParaRPr lang="en-US"/>
          </a:p>
        </p:txBody>
      </p:sp>
      <p:sp>
        <p:nvSpPr>
          <p:cNvPr id="5" name="Footer Placeholder 4">
            <a:extLst>
              <a:ext uri="{FF2B5EF4-FFF2-40B4-BE49-F238E27FC236}">
                <a16:creationId xmlns:a16="http://schemas.microsoft.com/office/drawing/2014/main" id="{AF46EDF1-0FC0-EF6A-5902-655A2E37DB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9735249-F20C-FD99-C503-C11D5B11FF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998FB6-F785-4C20-82BC-A7745A440137}" type="slidenum">
              <a:rPr lang="en-US" smtClean="0"/>
              <a:t>‹#›</a:t>
            </a:fld>
            <a:endParaRPr lang="en-US"/>
          </a:p>
        </p:txBody>
      </p:sp>
    </p:spTree>
    <p:extLst>
      <p:ext uri="{BB962C8B-B14F-4D97-AF65-F5344CB8AC3E}">
        <p14:creationId xmlns:p14="http://schemas.microsoft.com/office/powerpoint/2010/main" val="20154120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C1035-74DE-7B1D-F013-607A8D1FF10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A0A09291-D951-6F6C-0153-9CA01F32E16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02686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5A596-7555-B500-549F-6CABDCDB2FEF}"/>
              </a:ext>
            </a:extLst>
          </p:cNvPr>
          <p:cNvSpPr>
            <a:spLocks noGrp="1"/>
          </p:cNvSpPr>
          <p:nvPr>
            <p:ph type="title"/>
          </p:nvPr>
        </p:nvSpPr>
        <p:spPr>
          <a:xfrm>
            <a:off x="839788" y="1402080"/>
            <a:ext cx="3932237" cy="655320"/>
          </a:xfrm>
        </p:spPr>
        <p:txBody>
          <a:bodyPr/>
          <a:lstStyle/>
          <a:p>
            <a:r>
              <a:rPr lang="en-US" b="1" dirty="0"/>
              <a:t>Methods of Payment</a:t>
            </a:r>
          </a:p>
        </p:txBody>
      </p:sp>
      <p:pic>
        <p:nvPicPr>
          <p:cNvPr id="6" name="Content Placeholder 5">
            <a:extLst>
              <a:ext uri="{FF2B5EF4-FFF2-40B4-BE49-F238E27FC236}">
                <a16:creationId xmlns:a16="http://schemas.microsoft.com/office/drawing/2014/main" id="{A6E8D996-343F-4014-7876-36D4DEE083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87758" y="1728551"/>
            <a:ext cx="4363059" cy="3391373"/>
          </a:xfrm>
        </p:spPr>
      </p:pic>
      <p:sp>
        <p:nvSpPr>
          <p:cNvPr id="4" name="Text Placeholder 3">
            <a:extLst>
              <a:ext uri="{FF2B5EF4-FFF2-40B4-BE49-F238E27FC236}">
                <a16:creationId xmlns:a16="http://schemas.microsoft.com/office/drawing/2014/main" id="{E6D425E5-AB0D-4C05-0840-74974D71DBC2}"/>
              </a:ext>
            </a:extLst>
          </p:cNvPr>
          <p:cNvSpPr>
            <a:spLocks noGrp="1"/>
          </p:cNvSpPr>
          <p:nvPr>
            <p:ph type="body" sz="half" idx="2"/>
          </p:nvPr>
        </p:nvSpPr>
        <p:spPr/>
        <p:txBody>
          <a:bodyPr/>
          <a:lstStyle/>
          <a:p>
            <a:r>
              <a:rPr lang="en-US" dirty="0"/>
              <a:t>Here we have rough percentages of the payment methods on 3900 entries of our data. An interesting point to notice is that our dataset differentiates between PayPal and Venmo, when Venmo is an entity owned by PayPal currently. This might indicate that our data was collected before the acquisition happened. Secondly, the data fails to differentiate similarly between major credit card entities. Thirdly, what if any is the difference between a Venmo transaction and a cash transaction or bank transfer? Venmo is simply a transaction agent, like PayPal, that connects merchants with consumers’ forms of payment.</a:t>
            </a:r>
          </a:p>
        </p:txBody>
      </p:sp>
    </p:spTree>
    <p:extLst>
      <p:ext uri="{BB962C8B-B14F-4D97-AF65-F5344CB8AC3E}">
        <p14:creationId xmlns:p14="http://schemas.microsoft.com/office/powerpoint/2010/main" val="1150634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55E2E-EFF0-2D9B-2B5E-46598918E4B6}"/>
              </a:ext>
            </a:extLst>
          </p:cNvPr>
          <p:cNvSpPr>
            <a:spLocks noGrp="1"/>
          </p:cNvSpPr>
          <p:nvPr>
            <p:ph type="title"/>
          </p:nvPr>
        </p:nvSpPr>
        <p:spPr>
          <a:xfrm>
            <a:off x="839788" y="457200"/>
            <a:ext cx="3932237" cy="655320"/>
          </a:xfrm>
        </p:spPr>
        <p:txBody>
          <a:bodyPr/>
          <a:lstStyle/>
          <a:p>
            <a:r>
              <a:rPr lang="en-US" dirty="0"/>
              <a:t>Orders by Location</a:t>
            </a:r>
          </a:p>
        </p:txBody>
      </p:sp>
      <p:sp>
        <p:nvSpPr>
          <p:cNvPr id="4" name="Text Placeholder 3">
            <a:extLst>
              <a:ext uri="{FF2B5EF4-FFF2-40B4-BE49-F238E27FC236}">
                <a16:creationId xmlns:a16="http://schemas.microsoft.com/office/drawing/2014/main" id="{515F28F5-26AB-935F-995A-D0EDBBEB3C5B}"/>
              </a:ext>
            </a:extLst>
          </p:cNvPr>
          <p:cNvSpPr>
            <a:spLocks noGrp="1"/>
          </p:cNvSpPr>
          <p:nvPr>
            <p:ph type="body" sz="half" idx="2"/>
          </p:nvPr>
        </p:nvSpPr>
        <p:spPr>
          <a:xfrm>
            <a:off x="836612" y="1737360"/>
            <a:ext cx="3932237" cy="3811588"/>
          </a:xfrm>
        </p:spPr>
        <p:txBody>
          <a:bodyPr/>
          <a:lstStyle/>
          <a:p>
            <a:r>
              <a:rPr lang="en-US" dirty="0"/>
              <a:t>This allows us to compare numbers of orders per location. Taking this dataset and creating a graphic for each location was not within the scope of this analysis due to the heavy repetition and limited insight gained.</a:t>
            </a:r>
          </a:p>
        </p:txBody>
      </p:sp>
      <p:pic>
        <p:nvPicPr>
          <p:cNvPr id="16" name="Picture Placeholder 15">
            <a:extLst>
              <a:ext uri="{FF2B5EF4-FFF2-40B4-BE49-F238E27FC236}">
                <a16:creationId xmlns:a16="http://schemas.microsoft.com/office/drawing/2014/main" id="{ED4F10B4-ED2A-EDA3-2204-4B603BF8A045}"/>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21" b="-1003"/>
          <a:stretch/>
        </p:blipFill>
        <p:spPr>
          <a:xfrm>
            <a:off x="5183188" y="609600"/>
            <a:ext cx="6172200" cy="5684519"/>
          </a:xfrm>
        </p:spPr>
      </p:pic>
    </p:spTree>
    <p:extLst>
      <p:ext uri="{BB962C8B-B14F-4D97-AF65-F5344CB8AC3E}">
        <p14:creationId xmlns:p14="http://schemas.microsoft.com/office/powerpoint/2010/main" val="3583929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3C38B-E450-11EF-B27C-562ADE496E25}"/>
              </a:ext>
            </a:extLst>
          </p:cNvPr>
          <p:cNvSpPr>
            <a:spLocks noGrp="1"/>
          </p:cNvSpPr>
          <p:nvPr>
            <p:ph type="title"/>
          </p:nvPr>
        </p:nvSpPr>
        <p:spPr/>
        <p:txBody>
          <a:bodyPr/>
          <a:lstStyle/>
          <a:p>
            <a:r>
              <a:rPr lang="en-US" dirty="0"/>
              <a:t>Location: Montana Discount/Promo Analysis</a:t>
            </a:r>
          </a:p>
        </p:txBody>
      </p:sp>
      <p:pic>
        <p:nvPicPr>
          <p:cNvPr id="8" name="Content Placeholder 7">
            <a:extLst>
              <a:ext uri="{FF2B5EF4-FFF2-40B4-BE49-F238E27FC236}">
                <a16:creationId xmlns:a16="http://schemas.microsoft.com/office/drawing/2014/main" id="{3125EAEC-0A2B-E8E6-2EAC-5CA8D50CDC9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11772" y="1690688"/>
            <a:ext cx="2728341" cy="1981477"/>
          </a:xfrm>
        </p:spPr>
      </p:pic>
      <p:sp>
        <p:nvSpPr>
          <p:cNvPr id="5" name="Text Placeholder 4">
            <a:extLst>
              <a:ext uri="{FF2B5EF4-FFF2-40B4-BE49-F238E27FC236}">
                <a16:creationId xmlns:a16="http://schemas.microsoft.com/office/drawing/2014/main" id="{37880811-3CBB-7FB8-C902-C37B1B10740F}"/>
              </a:ext>
            </a:extLst>
          </p:cNvPr>
          <p:cNvSpPr>
            <a:spLocks noGrp="1"/>
          </p:cNvSpPr>
          <p:nvPr>
            <p:ph type="body" sz="quarter" idx="3"/>
          </p:nvPr>
        </p:nvSpPr>
        <p:spPr>
          <a:xfrm>
            <a:off x="6933394" y="1496377"/>
            <a:ext cx="4405948" cy="3865245"/>
          </a:xfrm>
        </p:spPr>
        <p:txBody>
          <a:bodyPr>
            <a:normAutofit/>
          </a:bodyPr>
          <a:lstStyle/>
          <a:p>
            <a:r>
              <a:rPr lang="en-US" b="0" dirty="0"/>
              <a:t>Once we dug into the Discount and Promo Code columns, we discovered that they were likely the exact same dataset repeated. Further analysis will operate on this assumption for other locations.</a:t>
            </a:r>
          </a:p>
        </p:txBody>
      </p:sp>
      <p:pic>
        <p:nvPicPr>
          <p:cNvPr id="10" name="Content Placeholder 9">
            <a:extLst>
              <a:ext uri="{FF2B5EF4-FFF2-40B4-BE49-F238E27FC236}">
                <a16:creationId xmlns:a16="http://schemas.microsoft.com/office/drawing/2014/main" id="{B4CB0FB6-9FB0-37AE-4A95-9CA685F545F1}"/>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272740" y="3564930"/>
            <a:ext cx="2606403" cy="1981477"/>
          </a:xfrm>
        </p:spPr>
      </p:pic>
      <p:pic>
        <p:nvPicPr>
          <p:cNvPr id="12" name="Picture 11">
            <a:extLst>
              <a:ext uri="{FF2B5EF4-FFF2-40B4-BE49-F238E27FC236}">
                <a16:creationId xmlns:a16="http://schemas.microsoft.com/office/drawing/2014/main" id="{C6B04A19-9C53-FCC0-6E9F-097E1C7291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01081" y="1276646"/>
            <a:ext cx="3304297" cy="2702326"/>
          </a:xfrm>
          <a:prstGeom prst="rect">
            <a:avLst/>
          </a:prstGeom>
        </p:spPr>
      </p:pic>
      <p:pic>
        <p:nvPicPr>
          <p:cNvPr id="14" name="Picture 13">
            <a:extLst>
              <a:ext uri="{FF2B5EF4-FFF2-40B4-BE49-F238E27FC236}">
                <a16:creationId xmlns:a16="http://schemas.microsoft.com/office/drawing/2014/main" id="{21FAC39E-47D9-9F2C-A4A4-0F26D1D90D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86728" y="3862465"/>
            <a:ext cx="3518650" cy="2884140"/>
          </a:xfrm>
          <a:prstGeom prst="rect">
            <a:avLst/>
          </a:prstGeom>
        </p:spPr>
      </p:pic>
    </p:spTree>
    <p:extLst>
      <p:ext uri="{BB962C8B-B14F-4D97-AF65-F5344CB8AC3E}">
        <p14:creationId xmlns:p14="http://schemas.microsoft.com/office/powerpoint/2010/main" val="7192578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363</TotalTime>
  <Words>194</Words>
  <Application>Microsoft Office PowerPoint</Application>
  <PresentationFormat>Widescreen</PresentationFormat>
  <Paragraphs>6</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Methods of Payment</vt:lpstr>
      <vt:lpstr>Orders by Location</vt:lpstr>
      <vt:lpstr>Location: Montana Discount/Promo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Unger</dc:creator>
  <cp:lastModifiedBy>Jonathan Unger</cp:lastModifiedBy>
  <cp:revision>3</cp:revision>
  <dcterms:created xsi:type="dcterms:W3CDTF">2023-11-20T21:26:03Z</dcterms:created>
  <dcterms:modified xsi:type="dcterms:W3CDTF">2023-11-21T03:29:07Z</dcterms:modified>
</cp:coreProperties>
</file>